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3"/>
  </p:notesMasterIdLst>
  <p:sldIdLst>
    <p:sldId id="256" r:id="rId2"/>
    <p:sldId id="271" r:id="rId3"/>
    <p:sldId id="269" r:id="rId4"/>
    <p:sldId id="270" r:id="rId5"/>
    <p:sldId id="273" r:id="rId6"/>
    <p:sldId id="272" r:id="rId7"/>
    <p:sldId id="260" r:id="rId8"/>
    <p:sldId id="280" r:id="rId9"/>
    <p:sldId id="259" r:id="rId10"/>
    <p:sldId id="285" r:id="rId11"/>
    <p:sldId id="287" r:id="rId12"/>
    <p:sldId id="288" r:id="rId13"/>
    <p:sldId id="284" r:id="rId14"/>
    <p:sldId id="279" r:id="rId15"/>
    <p:sldId id="262" r:id="rId16"/>
    <p:sldId id="283" r:id="rId17"/>
    <p:sldId id="277" r:id="rId18"/>
    <p:sldId id="276" r:id="rId19"/>
    <p:sldId id="278" r:id="rId20"/>
    <p:sldId id="264" r:id="rId21"/>
    <p:sldId id="290" r:id="rId22"/>
    <p:sldId id="261" r:id="rId23"/>
    <p:sldId id="289" r:id="rId24"/>
    <p:sldId id="274" r:id="rId25"/>
    <p:sldId id="291" r:id="rId26"/>
    <p:sldId id="265" r:id="rId27"/>
    <p:sldId id="267" r:id="rId28"/>
    <p:sldId id="263" r:id="rId29"/>
    <p:sldId id="268" r:id="rId30"/>
    <p:sldId id="281" r:id="rId31"/>
    <p:sldId id="282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50" autoAdjust="0"/>
    <p:restoredTop sz="86375" autoAdjust="0"/>
  </p:normalViewPr>
  <p:slideViewPr>
    <p:cSldViewPr>
      <p:cViewPr varScale="1">
        <p:scale>
          <a:sx n="59" d="100"/>
          <a:sy n="59" d="100"/>
        </p:scale>
        <p:origin x="-136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70" y="1187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97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5D8ED6-1BB6-466F-9289-B49F1B30B849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AA81B284-6E85-453C-942D-CD294D02DBA7}">
      <dgm:prSet custT="1"/>
      <dgm:spPr>
        <a:solidFill>
          <a:schemeClr val="tx2">
            <a:lumMod val="75000"/>
            <a:alpha val="9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uk-UA" sz="1600" b="1" dirty="0" smtClean="0"/>
            <a:t>Технологія</a:t>
          </a:r>
          <a:r>
            <a:rPr lang="uk-UA" sz="1600" dirty="0" smtClean="0"/>
            <a:t> </a:t>
          </a:r>
          <a:r>
            <a:rPr lang="uk-UA" sz="1600" b="1" dirty="0" smtClean="0"/>
            <a:t>модульного навчання</a:t>
          </a:r>
          <a:endParaRPr lang="ru-RU" sz="1600" b="1" dirty="0"/>
        </a:p>
      </dgm:t>
    </dgm:pt>
    <dgm:pt modelId="{8EEF11CE-F546-45F5-8D54-E0AF879E288F}" type="parTrans" cxnId="{65FB2FF2-F44B-4644-A768-0BCCC2A9147B}">
      <dgm:prSet/>
      <dgm:spPr/>
      <dgm:t>
        <a:bodyPr/>
        <a:lstStyle/>
        <a:p>
          <a:endParaRPr lang="ru-RU"/>
        </a:p>
      </dgm:t>
    </dgm:pt>
    <dgm:pt modelId="{74AF9E3F-1039-41AE-AAF1-9359D7828C23}" type="sibTrans" cxnId="{65FB2FF2-F44B-4644-A768-0BCCC2A9147B}">
      <dgm:prSet/>
      <dgm:spPr/>
      <dgm:t>
        <a:bodyPr/>
        <a:lstStyle/>
        <a:p>
          <a:endParaRPr lang="ru-RU"/>
        </a:p>
      </dgm:t>
    </dgm:pt>
    <dgm:pt modelId="{E70415ED-32A9-410C-908B-5A1494B41C4A}">
      <dgm:prSet custT="1"/>
      <dgm:spPr>
        <a:solidFill>
          <a:schemeClr val="accent2">
            <a:lumMod val="75000"/>
            <a:alpha val="9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uk-UA" sz="1300" b="1" dirty="0" smtClean="0"/>
            <a:t>Т</a:t>
          </a:r>
          <a:r>
            <a:rPr lang="uk-UA" sz="1600" b="1" dirty="0" smtClean="0"/>
            <a:t>ехнологія розвивального навчання</a:t>
          </a:r>
          <a:endParaRPr lang="ru-RU" sz="1600" b="1" dirty="0"/>
        </a:p>
      </dgm:t>
    </dgm:pt>
    <dgm:pt modelId="{03DA3DD6-14E4-43ED-9123-F7E19F8E844F}" type="parTrans" cxnId="{4E43B5A6-361D-40E5-9F9A-523741EE6056}">
      <dgm:prSet/>
      <dgm:spPr/>
      <dgm:t>
        <a:bodyPr/>
        <a:lstStyle/>
        <a:p>
          <a:endParaRPr lang="ru-RU"/>
        </a:p>
      </dgm:t>
    </dgm:pt>
    <dgm:pt modelId="{ACAADC3F-64B9-4918-BC37-AC8222946E38}" type="sibTrans" cxnId="{4E43B5A6-361D-40E5-9F9A-523741EE6056}">
      <dgm:prSet/>
      <dgm:spPr/>
      <dgm:t>
        <a:bodyPr/>
        <a:lstStyle/>
        <a:p>
          <a:endParaRPr lang="ru-RU"/>
        </a:p>
      </dgm:t>
    </dgm:pt>
    <dgm:pt modelId="{AF9730C5-0276-48B7-B72C-342FCF1A6033}">
      <dgm:prSet custT="1"/>
      <dgm:spPr>
        <a:solidFill>
          <a:schemeClr val="accent3">
            <a:lumMod val="75000"/>
            <a:alpha val="90000"/>
          </a:schemeClr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uk-UA" sz="1600" b="1" dirty="0" smtClean="0"/>
            <a:t>Технологія </a:t>
          </a:r>
          <a:r>
            <a:rPr lang="uk-UA" sz="1600" b="1" dirty="0" err="1" smtClean="0"/>
            <a:t>особистісно</a:t>
          </a:r>
          <a:r>
            <a:rPr lang="uk-UA" sz="1600" b="1" dirty="0" smtClean="0"/>
            <a:t> </a:t>
          </a:r>
          <a:r>
            <a:rPr lang="uk-UA" sz="1600" b="1" dirty="0" err="1" smtClean="0"/>
            <a:t>–єнтованого</a:t>
          </a:r>
          <a:r>
            <a:rPr lang="uk-UA" sz="1600" b="1" dirty="0" smtClean="0"/>
            <a:t> навчання </a:t>
          </a:r>
          <a:endParaRPr lang="ru-RU" sz="1600" b="1" dirty="0" smtClean="0"/>
        </a:p>
      </dgm:t>
    </dgm:pt>
    <dgm:pt modelId="{21AFD11B-AF3E-45DE-87C5-57586491CA32}" type="parTrans" cxnId="{F216F932-38CE-4D68-AA72-B52E5F9635B2}">
      <dgm:prSet/>
      <dgm:spPr/>
      <dgm:t>
        <a:bodyPr/>
        <a:lstStyle/>
        <a:p>
          <a:endParaRPr lang="ru-RU"/>
        </a:p>
      </dgm:t>
    </dgm:pt>
    <dgm:pt modelId="{4818B285-CDF5-48F3-9C9C-340F909C4727}" type="sibTrans" cxnId="{F216F932-38CE-4D68-AA72-B52E5F9635B2}">
      <dgm:prSet/>
      <dgm:spPr/>
      <dgm:t>
        <a:bodyPr/>
        <a:lstStyle/>
        <a:p>
          <a:endParaRPr lang="ru-RU"/>
        </a:p>
      </dgm:t>
    </dgm:pt>
    <dgm:pt modelId="{FD95D23D-1D3A-4A33-B9EC-97A7C00DA1FF}">
      <dgm:prSet custT="1"/>
      <dgm:spPr>
        <a:solidFill>
          <a:schemeClr val="accent4">
            <a:lumMod val="75000"/>
            <a:alpha val="90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uk-UA" sz="1600" b="1" dirty="0" smtClean="0"/>
            <a:t>Технологія критичного мислення</a:t>
          </a:r>
          <a:endParaRPr lang="ru-RU" sz="1600" b="1" dirty="0"/>
        </a:p>
      </dgm:t>
    </dgm:pt>
    <dgm:pt modelId="{55770C02-DA79-4384-8DE6-14260850D47D}" type="parTrans" cxnId="{56CDFB41-D301-4030-BE6C-642A3D6C8F3E}">
      <dgm:prSet/>
      <dgm:spPr/>
      <dgm:t>
        <a:bodyPr/>
        <a:lstStyle/>
        <a:p>
          <a:endParaRPr lang="ru-RU"/>
        </a:p>
      </dgm:t>
    </dgm:pt>
    <dgm:pt modelId="{99CDC60D-B645-415E-BB9A-AC82949FBFB8}" type="sibTrans" cxnId="{56CDFB41-D301-4030-BE6C-642A3D6C8F3E}">
      <dgm:prSet/>
      <dgm:spPr/>
      <dgm:t>
        <a:bodyPr/>
        <a:lstStyle/>
        <a:p>
          <a:endParaRPr lang="ru-RU"/>
        </a:p>
      </dgm:t>
    </dgm:pt>
    <dgm:pt modelId="{43AE4B9F-7EAB-4AED-A2AF-848609BEB2BE}">
      <dgm:prSet custT="1"/>
      <dgm:spPr>
        <a:solidFill>
          <a:schemeClr val="accent5">
            <a:lumMod val="75000"/>
            <a:alpha val="90000"/>
          </a:schemeClr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uk-UA" sz="1600" b="1" dirty="0" smtClean="0"/>
            <a:t>Технологія програмованого навчання</a:t>
          </a:r>
          <a:endParaRPr lang="ru-RU" sz="1600" b="1" dirty="0"/>
        </a:p>
      </dgm:t>
    </dgm:pt>
    <dgm:pt modelId="{260AF816-1471-462B-9810-4A80B0B8BB21}" type="parTrans" cxnId="{DE0F0C3B-4EF0-4DE3-A9C6-D53B780073AC}">
      <dgm:prSet/>
      <dgm:spPr/>
      <dgm:t>
        <a:bodyPr/>
        <a:lstStyle/>
        <a:p>
          <a:endParaRPr lang="ru-RU"/>
        </a:p>
      </dgm:t>
    </dgm:pt>
    <dgm:pt modelId="{53AD1A5C-6C83-4B04-A390-C660EAF89A06}" type="sibTrans" cxnId="{DE0F0C3B-4EF0-4DE3-A9C6-D53B780073AC}">
      <dgm:prSet/>
      <dgm:spPr/>
      <dgm:t>
        <a:bodyPr/>
        <a:lstStyle/>
        <a:p>
          <a:endParaRPr lang="ru-RU"/>
        </a:p>
      </dgm:t>
    </dgm:pt>
    <dgm:pt modelId="{E138C235-201B-4079-BE43-DEAC9BF6B594}">
      <dgm:prSet custT="1"/>
      <dgm:spPr>
        <a:solidFill>
          <a:schemeClr val="accent6">
            <a:lumMod val="75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uk-UA" sz="1600" b="1" dirty="0" smtClean="0"/>
            <a:t>Проектні методи навчання</a:t>
          </a:r>
          <a:endParaRPr lang="ru-RU" sz="1600" b="1" dirty="0"/>
        </a:p>
      </dgm:t>
    </dgm:pt>
    <dgm:pt modelId="{0C108C18-2F4F-433A-90B4-E7198577B62B}" type="parTrans" cxnId="{52FFD521-C864-46DA-8C33-34E46D5F5086}">
      <dgm:prSet/>
      <dgm:spPr/>
      <dgm:t>
        <a:bodyPr/>
        <a:lstStyle/>
        <a:p>
          <a:endParaRPr lang="ru-RU"/>
        </a:p>
      </dgm:t>
    </dgm:pt>
    <dgm:pt modelId="{C8FF6950-0F40-4C33-BE86-FA90D3EA61A4}" type="sibTrans" cxnId="{52FFD521-C864-46DA-8C33-34E46D5F5086}">
      <dgm:prSet/>
      <dgm:spPr/>
      <dgm:t>
        <a:bodyPr/>
        <a:lstStyle/>
        <a:p>
          <a:endParaRPr lang="ru-RU"/>
        </a:p>
      </dgm:t>
    </dgm:pt>
    <dgm:pt modelId="{3D9A1344-188C-48B0-A361-E5E314A81ADC}" type="pres">
      <dgm:prSet presAssocID="{F75D8ED6-1BB6-466F-9289-B49F1B30B849}" presName="compositeShape" presStyleCnt="0">
        <dgm:presLayoutVars>
          <dgm:dir/>
          <dgm:resizeHandles/>
        </dgm:presLayoutVars>
      </dgm:prSet>
      <dgm:spPr/>
    </dgm:pt>
    <dgm:pt modelId="{3D6E7AA0-69B2-40DF-9DEE-DE39F3E00855}" type="pres">
      <dgm:prSet presAssocID="{F75D8ED6-1BB6-466F-9289-B49F1B30B849}" presName="pyramid" presStyleLbl="node1" presStyleIdx="0" presStyleCnt="1" custLinFactNeighborX="2256" custLinFactNeighborY="947"/>
      <dgm:spPr>
        <a:solidFill>
          <a:srgbClr val="92D050"/>
        </a:solidFill>
      </dgm:spPr>
    </dgm:pt>
    <dgm:pt modelId="{9077E8A5-FC54-4113-8FF2-38F9D1489FE6}" type="pres">
      <dgm:prSet presAssocID="{F75D8ED6-1BB6-466F-9289-B49F1B30B849}" presName="theList" presStyleCnt="0"/>
      <dgm:spPr/>
    </dgm:pt>
    <dgm:pt modelId="{E7194FFD-C682-407F-8C31-E5BDB1B13C1B}" type="pres">
      <dgm:prSet presAssocID="{E138C235-201B-4079-BE43-DEAC9BF6B594}" presName="aNode" presStyleLbl="fgAcc1" presStyleIdx="0" presStyleCnt="6" custLinFactY="-11100" custLinFactNeighborX="182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BD83BE-0AC1-46C3-AD87-49EA64940AFB}" type="pres">
      <dgm:prSet presAssocID="{E138C235-201B-4079-BE43-DEAC9BF6B594}" presName="aSpace" presStyleCnt="0"/>
      <dgm:spPr/>
    </dgm:pt>
    <dgm:pt modelId="{2BD09325-666B-46A9-93A0-6C9C53FE0BF3}" type="pres">
      <dgm:prSet presAssocID="{43AE4B9F-7EAB-4AED-A2AF-848609BEB2BE}" presName="aNode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B2BD22-63CA-441E-B706-B8EDB183350C}" type="pres">
      <dgm:prSet presAssocID="{43AE4B9F-7EAB-4AED-A2AF-848609BEB2BE}" presName="aSpace" presStyleCnt="0"/>
      <dgm:spPr/>
    </dgm:pt>
    <dgm:pt modelId="{833680D8-1765-44C3-9105-FC6959152AA7}" type="pres">
      <dgm:prSet presAssocID="{FD95D23D-1D3A-4A33-B9EC-97A7C00DA1FF}" presName="aNode" presStyleLbl="fgAcc1" presStyleIdx="2" presStyleCnt="6" custLinFactY="5613" custLinFactNeighborX="182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A6D8D9-F38B-4D4C-8D30-8189BC361B7A}" type="pres">
      <dgm:prSet presAssocID="{FD95D23D-1D3A-4A33-B9EC-97A7C00DA1FF}" presName="aSpace" presStyleCnt="0"/>
      <dgm:spPr/>
    </dgm:pt>
    <dgm:pt modelId="{E6913973-CA66-48F0-A368-175E0233494B}" type="pres">
      <dgm:prSet presAssocID="{AF9730C5-0276-48B7-B72C-342FCF1A6033}" presName="aNode" presStyleLbl="fgAcc1" presStyleIdx="3" presStyleCnt="6" custLinFactY="26470" custLinFactNeighborX="425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4C8AFF-93F4-44A5-93A8-8C7B2CEC3922}" type="pres">
      <dgm:prSet presAssocID="{AF9730C5-0276-48B7-B72C-342FCF1A6033}" presName="aSpace" presStyleCnt="0"/>
      <dgm:spPr/>
    </dgm:pt>
    <dgm:pt modelId="{67C3811F-FD79-411B-9A0E-B9B81CF50569}" type="pres">
      <dgm:prSet presAssocID="{E70415ED-32A9-410C-908B-5A1494B41C4A}" presName="aNode" presStyleLbl="fgAcc1" presStyleIdx="4" presStyleCnt="6" custLinFactY="47327" custLinFactNeighborX="425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29AB6F-5DC7-4C87-A139-D5FF954D2204}" type="pres">
      <dgm:prSet presAssocID="{E70415ED-32A9-410C-908B-5A1494B41C4A}" presName="aSpace" presStyleCnt="0"/>
      <dgm:spPr/>
    </dgm:pt>
    <dgm:pt modelId="{8049716B-1716-4736-927D-C03B73F44129}" type="pres">
      <dgm:prSet presAssocID="{AA81B284-6E85-453C-942D-CD294D02DBA7}" presName="aNode" presStyleLbl="fgAcc1" presStyleIdx="5" presStyleCnt="6" custLinFactY="68184" custLinFactNeighborX="425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6F77CD-AFC6-4312-A294-885073A9FBD6}" type="pres">
      <dgm:prSet presAssocID="{AA81B284-6E85-453C-942D-CD294D02DBA7}" presName="aSpace" presStyleCnt="0"/>
      <dgm:spPr/>
    </dgm:pt>
  </dgm:ptLst>
  <dgm:cxnLst>
    <dgm:cxn modelId="{FA63C799-5239-417C-86FE-FF121E0F0C62}" type="presOf" srcId="{FD95D23D-1D3A-4A33-B9EC-97A7C00DA1FF}" destId="{833680D8-1765-44C3-9105-FC6959152AA7}" srcOrd="0" destOrd="0" presId="urn:microsoft.com/office/officeart/2005/8/layout/pyramid2"/>
    <dgm:cxn modelId="{65FB2FF2-F44B-4644-A768-0BCCC2A9147B}" srcId="{F75D8ED6-1BB6-466F-9289-B49F1B30B849}" destId="{AA81B284-6E85-453C-942D-CD294D02DBA7}" srcOrd="5" destOrd="0" parTransId="{8EEF11CE-F546-45F5-8D54-E0AF879E288F}" sibTransId="{74AF9E3F-1039-41AE-AAF1-9359D7828C23}"/>
    <dgm:cxn modelId="{2D21BA81-8D34-4491-98A0-F67A6342202C}" type="presOf" srcId="{E138C235-201B-4079-BE43-DEAC9BF6B594}" destId="{E7194FFD-C682-407F-8C31-E5BDB1B13C1B}" srcOrd="0" destOrd="0" presId="urn:microsoft.com/office/officeart/2005/8/layout/pyramid2"/>
    <dgm:cxn modelId="{4E43B5A6-361D-40E5-9F9A-523741EE6056}" srcId="{F75D8ED6-1BB6-466F-9289-B49F1B30B849}" destId="{E70415ED-32A9-410C-908B-5A1494B41C4A}" srcOrd="4" destOrd="0" parTransId="{03DA3DD6-14E4-43ED-9123-F7E19F8E844F}" sibTransId="{ACAADC3F-64B9-4918-BC37-AC8222946E38}"/>
    <dgm:cxn modelId="{7AFED60D-A08D-464B-907D-E274D009659E}" type="presOf" srcId="{F75D8ED6-1BB6-466F-9289-B49F1B30B849}" destId="{3D9A1344-188C-48B0-A361-E5E314A81ADC}" srcOrd="0" destOrd="0" presId="urn:microsoft.com/office/officeart/2005/8/layout/pyramid2"/>
    <dgm:cxn modelId="{F6492E12-AEE6-4F0A-B93F-481FD29E4FB3}" type="presOf" srcId="{AA81B284-6E85-453C-942D-CD294D02DBA7}" destId="{8049716B-1716-4736-927D-C03B73F44129}" srcOrd="0" destOrd="0" presId="urn:microsoft.com/office/officeart/2005/8/layout/pyramid2"/>
    <dgm:cxn modelId="{52FFD521-C864-46DA-8C33-34E46D5F5086}" srcId="{F75D8ED6-1BB6-466F-9289-B49F1B30B849}" destId="{E138C235-201B-4079-BE43-DEAC9BF6B594}" srcOrd="0" destOrd="0" parTransId="{0C108C18-2F4F-433A-90B4-E7198577B62B}" sibTransId="{C8FF6950-0F40-4C33-BE86-FA90D3EA61A4}"/>
    <dgm:cxn modelId="{CD56C825-9376-48B5-9AA0-51ED292C3A86}" type="presOf" srcId="{E70415ED-32A9-410C-908B-5A1494B41C4A}" destId="{67C3811F-FD79-411B-9A0E-B9B81CF50569}" srcOrd="0" destOrd="0" presId="urn:microsoft.com/office/officeart/2005/8/layout/pyramid2"/>
    <dgm:cxn modelId="{F216F932-38CE-4D68-AA72-B52E5F9635B2}" srcId="{F75D8ED6-1BB6-466F-9289-B49F1B30B849}" destId="{AF9730C5-0276-48B7-B72C-342FCF1A6033}" srcOrd="3" destOrd="0" parTransId="{21AFD11B-AF3E-45DE-87C5-57586491CA32}" sibTransId="{4818B285-CDF5-48F3-9C9C-340F909C4727}"/>
    <dgm:cxn modelId="{BCFFB66B-F314-446E-BDC4-F68BE8669184}" type="presOf" srcId="{43AE4B9F-7EAB-4AED-A2AF-848609BEB2BE}" destId="{2BD09325-666B-46A9-93A0-6C9C53FE0BF3}" srcOrd="0" destOrd="0" presId="urn:microsoft.com/office/officeart/2005/8/layout/pyramid2"/>
    <dgm:cxn modelId="{5141F68E-9024-4751-866B-D37126FB641E}" type="presOf" srcId="{AF9730C5-0276-48B7-B72C-342FCF1A6033}" destId="{E6913973-CA66-48F0-A368-175E0233494B}" srcOrd="0" destOrd="0" presId="urn:microsoft.com/office/officeart/2005/8/layout/pyramid2"/>
    <dgm:cxn modelId="{DE0F0C3B-4EF0-4DE3-A9C6-D53B780073AC}" srcId="{F75D8ED6-1BB6-466F-9289-B49F1B30B849}" destId="{43AE4B9F-7EAB-4AED-A2AF-848609BEB2BE}" srcOrd="1" destOrd="0" parTransId="{260AF816-1471-462B-9810-4A80B0B8BB21}" sibTransId="{53AD1A5C-6C83-4B04-A390-C660EAF89A06}"/>
    <dgm:cxn modelId="{56CDFB41-D301-4030-BE6C-642A3D6C8F3E}" srcId="{F75D8ED6-1BB6-466F-9289-B49F1B30B849}" destId="{FD95D23D-1D3A-4A33-B9EC-97A7C00DA1FF}" srcOrd="2" destOrd="0" parTransId="{55770C02-DA79-4384-8DE6-14260850D47D}" sibTransId="{99CDC60D-B645-415E-BB9A-AC82949FBFB8}"/>
    <dgm:cxn modelId="{0781A620-93CD-4B97-953B-7189E81D6806}" type="presParOf" srcId="{3D9A1344-188C-48B0-A361-E5E314A81ADC}" destId="{3D6E7AA0-69B2-40DF-9DEE-DE39F3E00855}" srcOrd="0" destOrd="0" presId="urn:microsoft.com/office/officeart/2005/8/layout/pyramid2"/>
    <dgm:cxn modelId="{5B2EB83F-9376-4528-A9D8-ADCD5E23F0F9}" type="presParOf" srcId="{3D9A1344-188C-48B0-A361-E5E314A81ADC}" destId="{9077E8A5-FC54-4113-8FF2-38F9D1489FE6}" srcOrd="1" destOrd="0" presId="urn:microsoft.com/office/officeart/2005/8/layout/pyramid2"/>
    <dgm:cxn modelId="{95D1A80E-A696-4EB5-9181-8D5BAAA84656}" type="presParOf" srcId="{9077E8A5-FC54-4113-8FF2-38F9D1489FE6}" destId="{E7194FFD-C682-407F-8C31-E5BDB1B13C1B}" srcOrd="0" destOrd="0" presId="urn:microsoft.com/office/officeart/2005/8/layout/pyramid2"/>
    <dgm:cxn modelId="{9A0E097C-FDF2-4624-BFB5-097CD8589F25}" type="presParOf" srcId="{9077E8A5-FC54-4113-8FF2-38F9D1489FE6}" destId="{67BD83BE-0AC1-46C3-AD87-49EA64940AFB}" srcOrd="1" destOrd="0" presId="urn:microsoft.com/office/officeart/2005/8/layout/pyramid2"/>
    <dgm:cxn modelId="{FB016DD6-CF80-4818-942D-98988974CC92}" type="presParOf" srcId="{9077E8A5-FC54-4113-8FF2-38F9D1489FE6}" destId="{2BD09325-666B-46A9-93A0-6C9C53FE0BF3}" srcOrd="2" destOrd="0" presId="urn:microsoft.com/office/officeart/2005/8/layout/pyramid2"/>
    <dgm:cxn modelId="{7BBC4699-B412-4E4F-A0C8-794C8E5F29D9}" type="presParOf" srcId="{9077E8A5-FC54-4113-8FF2-38F9D1489FE6}" destId="{F4B2BD22-63CA-441E-B706-B8EDB183350C}" srcOrd="3" destOrd="0" presId="urn:microsoft.com/office/officeart/2005/8/layout/pyramid2"/>
    <dgm:cxn modelId="{553E15A0-F0BE-4450-AE19-95693862915B}" type="presParOf" srcId="{9077E8A5-FC54-4113-8FF2-38F9D1489FE6}" destId="{833680D8-1765-44C3-9105-FC6959152AA7}" srcOrd="4" destOrd="0" presId="urn:microsoft.com/office/officeart/2005/8/layout/pyramid2"/>
    <dgm:cxn modelId="{B619175A-C6D5-496B-81A7-B443B2CD360C}" type="presParOf" srcId="{9077E8A5-FC54-4113-8FF2-38F9D1489FE6}" destId="{92A6D8D9-F38B-4D4C-8D30-8189BC361B7A}" srcOrd="5" destOrd="0" presId="urn:microsoft.com/office/officeart/2005/8/layout/pyramid2"/>
    <dgm:cxn modelId="{D0CD4833-C753-499A-AC59-6C2637094ED4}" type="presParOf" srcId="{9077E8A5-FC54-4113-8FF2-38F9D1489FE6}" destId="{E6913973-CA66-48F0-A368-175E0233494B}" srcOrd="6" destOrd="0" presId="urn:microsoft.com/office/officeart/2005/8/layout/pyramid2"/>
    <dgm:cxn modelId="{F50A5A73-CE0D-43AB-99C0-C12332861584}" type="presParOf" srcId="{9077E8A5-FC54-4113-8FF2-38F9D1489FE6}" destId="{5C4C8AFF-93F4-44A5-93A8-8C7B2CEC3922}" srcOrd="7" destOrd="0" presId="urn:microsoft.com/office/officeart/2005/8/layout/pyramid2"/>
    <dgm:cxn modelId="{5B211C99-0F5E-4429-9AAA-0174AD016FC1}" type="presParOf" srcId="{9077E8A5-FC54-4113-8FF2-38F9D1489FE6}" destId="{67C3811F-FD79-411B-9A0E-B9B81CF50569}" srcOrd="8" destOrd="0" presId="urn:microsoft.com/office/officeart/2005/8/layout/pyramid2"/>
    <dgm:cxn modelId="{CE88B794-0AC9-4168-A757-EC4C8CA90886}" type="presParOf" srcId="{9077E8A5-FC54-4113-8FF2-38F9D1489FE6}" destId="{3B29AB6F-5DC7-4C87-A139-D5FF954D2204}" srcOrd="9" destOrd="0" presId="urn:microsoft.com/office/officeart/2005/8/layout/pyramid2"/>
    <dgm:cxn modelId="{45FE5FB3-664B-4C71-806D-D37B6AB86696}" type="presParOf" srcId="{9077E8A5-FC54-4113-8FF2-38F9D1489FE6}" destId="{8049716B-1716-4736-927D-C03B73F44129}" srcOrd="10" destOrd="0" presId="urn:microsoft.com/office/officeart/2005/8/layout/pyramid2"/>
    <dgm:cxn modelId="{06AB599A-22F5-4EBB-831F-379198661980}" type="presParOf" srcId="{9077E8A5-FC54-4113-8FF2-38F9D1489FE6}" destId="{3C6F77CD-AFC6-4312-A294-885073A9FBD6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4BCFA2D-6E94-4454-BB9F-04D57240B526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E25870-2E2D-4EA2-8562-BF1E73C96B07}" type="pres">
      <dgm:prSet presAssocID="{F4BCFA2D-6E94-4454-BB9F-04D57240B526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34B28A75-05CB-4A13-B089-AB432D2069A3}" type="presOf" srcId="{F4BCFA2D-6E94-4454-BB9F-04D57240B526}" destId="{25E25870-2E2D-4EA2-8562-BF1E73C96B07}" srcOrd="0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AF2268C-F89C-4FC2-8CE0-E6AE7A2971D7}" type="doc">
      <dgm:prSet loTypeId="urn:microsoft.com/office/officeart/2005/8/layout/target3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8CAF7A-A210-4291-95C1-AB95BFE18399}">
      <dgm:prSet phldrT="[Текст]"/>
      <dgm:spPr>
        <a:solidFill>
          <a:srgbClr val="FFFF00"/>
        </a:solidFill>
      </dgm:spPr>
      <dgm:t>
        <a:bodyPr/>
        <a:lstStyle/>
        <a:p>
          <a:r>
            <a:rPr lang="uk-UA" b="1" i="0" baseline="0" dirty="0" smtClean="0"/>
            <a:t>Батьківські збори</a:t>
          </a:r>
          <a:endParaRPr lang="ru-RU" b="1" i="0" baseline="0" dirty="0"/>
        </a:p>
      </dgm:t>
    </dgm:pt>
    <dgm:pt modelId="{9A477B8D-3814-4F94-995C-6A23AF72F79C}" type="parTrans" cxnId="{AA82219B-4F39-4A3F-B5BB-A124A0B7A5A0}">
      <dgm:prSet/>
      <dgm:spPr/>
      <dgm:t>
        <a:bodyPr/>
        <a:lstStyle/>
        <a:p>
          <a:endParaRPr lang="ru-RU"/>
        </a:p>
      </dgm:t>
    </dgm:pt>
    <dgm:pt modelId="{31D4E8E8-559F-4999-A4D6-5ACC2F30B8BE}" type="sibTrans" cxnId="{AA82219B-4F39-4A3F-B5BB-A124A0B7A5A0}">
      <dgm:prSet/>
      <dgm:spPr/>
      <dgm:t>
        <a:bodyPr/>
        <a:lstStyle/>
        <a:p>
          <a:endParaRPr lang="ru-RU"/>
        </a:p>
      </dgm:t>
    </dgm:pt>
    <dgm:pt modelId="{0B759543-FAC5-4CEA-9D01-F5E5CEEC4A78}">
      <dgm:prSet phldrT="[Текст]"/>
      <dgm:spPr>
        <a:solidFill>
          <a:srgbClr val="00B050">
            <a:alpha val="90000"/>
          </a:srgbClr>
        </a:solidFill>
      </dgm:spPr>
      <dgm:t>
        <a:bodyPr/>
        <a:lstStyle/>
        <a:p>
          <a:r>
            <a:rPr lang="uk-UA" b="1" i="0" baseline="0" dirty="0" smtClean="0"/>
            <a:t>Індивідуальні консультації </a:t>
          </a:r>
          <a:endParaRPr lang="ru-RU" b="1" i="0" baseline="0" dirty="0"/>
        </a:p>
      </dgm:t>
    </dgm:pt>
    <dgm:pt modelId="{ADC16383-ACF8-440B-987F-A8932B515DBC}" type="parTrans" cxnId="{DB4BE9FA-309E-4020-8B84-65CF4FBBCB07}">
      <dgm:prSet/>
      <dgm:spPr/>
      <dgm:t>
        <a:bodyPr/>
        <a:lstStyle/>
        <a:p>
          <a:endParaRPr lang="ru-RU"/>
        </a:p>
      </dgm:t>
    </dgm:pt>
    <dgm:pt modelId="{DA43034E-EDFC-441A-9E6F-CCCD894F1B2C}" type="sibTrans" cxnId="{DB4BE9FA-309E-4020-8B84-65CF4FBBCB07}">
      <dgm:prSet/>
      <dgm:spPr/>
      <dgm:t>
        <a:bodyPr/>
        <a:lstStyle/>
        <a:p>
          <a:endParaRPr lang="ru-RU"/>
        </a:p>
      </dgm:t>
    </dgm:pt>
    <dgm:pt modelId="{F22897B8-6D3B-47E5-9B69-681EB3FC8291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uk-UA" b="1" i="0" baseline="0" dirty="0" smtClean="0"/>
            <a:t>Відвідування учнів на дому</a:t>
          </a:r>
          <a:endParaRPr lang="ru-RU" b="1" i="0" baseline="0" dirty="0"/>
        </a:p>
      </dgm:t>
    </dgm:pt>
    <dgm:pt modelId="{4796F391-2926-45E7-A8BB-1D45B4F13F3E}" type="parTrans" cxnId="{826B5760-2726-4E9B-9B22-564A9359F92A}">
      <dgm:prSet/>
      <dgm:spPr/>
      <dgm:t>
        <a:bodyPr/>
        <a:lstStyle/>
        <a:p>
          <a:endParaRPr lang="ru-RU"/>
        </a:p>
      </dgm:t>
    </dgm:pt>
    <dgm:pt modelId="{3F4609F5-83F0-4821-ABC7-71ECDAFB3231}" type="sibTrans" cxnId="{826B5760-2726-4E9B-9B22-564A9359F92A}">
      <dgm:prSet/>
      <dgm:spPr/>
      <dgm:t>
        <a:bodyPr/>
        <a:lstStyle/>
        <a:p>
          <a:endParaRPr lang="ru-RU"/>
        </a:p>
      </dgm:t>
    </dgm:pt>
    <dgm:pt modelId="{3A5F7CB6-9569-497C-A077-2930F16650B6}" type="pres">
      <dgm:prSet presAssocID="{0AF2268C-F89C-4FC2-8CE0-E6AE7A2971D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1467E35-416E-4E21-9ABB-8240A30FA74B}" type="pres">
      <dgm:prSet presAssocID="{FD8CAF7A-A210-4291-95C1-AB95BFE18399}" presName="circle1" presStyleLbl="node1" presStyleIdx="0" presStyleCnt="3"/>
      <dgm:spPr/>
    </dgm:pt>
    <dgm:pt modelId="{BCC4A636-6C39-4679-BC20-DD9C3493FF6F}" type="pres">
      <dgm:prSet presAssocID="{FD8CAF7A-A210-4291-95C1-AB95BFE18399}" presName="space" presStyleCnt="0"/>
      <dgm:spPr/>
    </dgm:pt>
    <dgm:pt modelId="{79A7BBE9-E8BC-4305-9A37-9802F51B0A07}" type="pres">
      <dgm:prSet presAssocID="{FD8CAF7A-A210-4291-95C1-AB95BFE18399}" presName="rect1" presStyleLbl="alignAcc1" presStyleIdx="0" presStyleCnt="3" custLinFactNeighborX="464" custLinFactNeighborY="-1807"/>
      <dgm:spPr/>
      <dgm:t>
        <a:bodyPr/>
        <a:lstStyle/>
        <a:p>
          <a:endParaRPr lang="ru-RU"/>
        </a:p>
      </dgm:t>
    </dgm:pt>
    <dgm:pt modelId="{9E79E3B0-F344-42A8-BCE7-B1DE41426AFF}" type="pres">
      <dgm:prSet presAssocID="{0B759543-FAC5-4CEA-9D01-F5E5CEEC4A78}" presName="vertSpace2" presStyleLbl="node1" presStyleIdx="0" presStyleCnt="3"/>
      <dgm:spPr/>
    </dgm:pt>
    <dgm:pt modelId="{9E164033-1404-4E37-9740-FCD233E7D092}" type="pres">
      <dgm:prSet presAssocID="{0B759543-FAC5-4CEA-9D01-F5E5CEEC4A78}" presName="circle2" presStyleLbl="node1" presStyleIdx="1" presStyleCnt="3"/>
      <dgm:spPr/>
    </dgm:pt>
    <dgm:pt modelId="{5D1CCD2D-DC95-49BC-9282-E72539238036}" type="pres">
      <dgm:prSet presAssocID="{0B759543-FAC5-4CEA-9D01-F5E5CEEC4A78}" presName="rect2" presStyleLbl="alignAcc1" presStyleIdx="1" presStyleCnt="3"/>
      <dgm:spPr/>
      <dgm:t>
        <a:bodyPr/>
        <a:lstStyle/>
        <a:p>
          <a:endParaRPr lang="ru-RU"/>
        </a:p>
      </dgm:t>
    </dgm:pt>
    <dgm:pt modelId="{17213F12-9BD7-4A7E-9434-E18D28AEC30A}" type="pres">
      <dgm:prSet presAssocID="{F22897B8-6D3B-47E5-9B69-681EB3FC8291}" presName="vertSpace3" presStyleLbl="node1" presStyleIdx="1" presStyleCnt="3"/>
      <dgm:spPr/>
    </dgm:pt>
    <dgm:pt modelId="{168A298A-4C8A-451D-8D82-E1703981AEF2}" type="pres">
      <dgm:prSet presAssocID="{F22897B8-6D3B-47E5-9B69-681EB3FC8291}" presName="circle3" presStyleLbl="node1" presStyleIdx="2" presStyleCnt="3"/>
      <dgm:spPr/>
    </dgm:pt>
    <dgm:pt modelId="{BDB4522B-E3C9-4FBD-A0F6-DD489F27F38C}" type="pres">
      <dgm:prSet presAssocID="{F22897B8-6D3B-47E5-9B69-681EB3FC8291}" presName="rect3" presStyleLbl="alignAcc1" presStyleIdx="2" presStyleCnt="3"/>
      <dgm:spPr/>
      <dgm:t>
        <a:bodyPr/>
        <a:lstStyle/>
        <a:p>
          <a:endParaRPr lang="ru-RU"/>
        </a:p>
      </dgm:t>
    </dgm:pt>
    <dgm:pt modelId="{88EB917A-4D3E-475F-8E4D-F813EC49EE6B}" type="pres">
      <dgm:prSet presAssocID="{FD8CAF7A-A210-4291-95C1-AB95BFE18399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61F4D8-1895-4E3E-9EC6-798B85D9E8E5}" type="pres">
      <dgm:prSet presAssocID="{0B759543-FAC5-4CEA-9D01-F5E5CEEC4A78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984C04-6C7D-467C-A6DE-0BC63ADCFD2A}" type="pres">
      <dgm:prSet presAssocID="{F22897B8-6D3B-47E5-9B69-681EB3FC8291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4342AB-C774-43C3-9ADC-21A815D1EE55}" type="presOf" srcId="{F22897B8-6D3B-47E5-9B69-681EB3FC8291}" destId="{91984C04-6C7D-467C-A6DE-0BC63ADCFD2A}" srcOrd="1" destOrd="0" presId="urn:microsoft.com/office/officeart/2005/8/layout/target3"/>
    <dgm:cxn modelId="{DB4BE9FA-309E-4020-8B84-65CF4FBBCB07}" srcId="{0AF2268C-F89C-4FC2-8CE0-E6AE7A2971D7}" destId="{0B759543-FAC5-4CEA-9D01-F5E5CEEC4A78}" srcOrd="1" destOrd="0" parTransId="{ADC16383-ACF8-440B-987F-A8932B515DBC}" sibTransId="{DA43034E-EDFC-441A-9E6F-CCCD894F1B2C}"/>
    <dgm:cxn modelId="{76B1E2E4-1193-4E2F-B805-68EBD22B0E5A}" type="presOf" srcId="{0AF2268C-F89C-4FC2-8CE0-E6AE7A2971D7}" destId="{3A5F7CB6-9569-497C-A077-2930F16650B6}" srcOrd="0" destOrd="0" presId="urn:microsoft.com/office/officeart/2005/8/layout/target3"/>
    <dgm:cxn modelId="{C3DBB8A3-93BE-4992-8A05-C2A1D2BF735F}" type="presOf" srcId="{0B759543-FAC5-4CEA-9D01-F5E5CEEC4A78}" destId="{4161F4D8-1895-4E3E-9EC6-798B85D9E8E5}" srcOrd="1" destOrd="0" presId="urn:microsoft.com/office/officeart/2005/8/layout/target3"/>
    <dgm:cxn modelId="{40BB0D17-EE12-46C6-876A-EF57D5A3A529}" type="presOf" srcId="{F22897B8-6D3B-47E5-9B69-681EB3FC8291}" destId="{BDB4522B-E3C9-4FBD-A0F6-DD489F27F38C}" srcOrd="0" destOrd="0" presId="urn:microsoft.com/office/officeart/2005/8/layout/target3"/>
    <dgm:cxn modelId="{AA82219B-4F39-4A3F-B5BB-A124A0B7A5A0}" srcId="{0AF2268C-F89C-4FC2-8CE0-E6AE7A2971D7}" destId="{FD8CAF7A-A210-4291-95C1-AB95BFE18399}" srcOrd="0" destOrd="0" parTransId="{9A477B8D-3814-4F94-995C-6A23AF72F79C}" sibTransId="{31D4E8E8-559F-4999-A4D6-5ACC2F30B8BE}"/>
    <dgm:cxn modelId="{449E3705-5AA1-403B-B8C0-9DDFFEB83FED}" type="presOf" srcId="{0B759543-FAC5-4CEA-9D01-F5E5CEEC4A78}" destId="{5D1CCD2D-DC95-49BC-9282-E72539238036}" srcOrd="0" destOrd="0" presId="urn:microsoft.com/office/officeart/2005/8/layout/target3"/>
    <dgm:cxn modelId="{4B63B931-D082-44D6-BA5E-50F026DEECCA}" type="presOf" srcId="{FD8CAF7A-A210-4291-95C1-AB95BFE18399}" destId="{88EB917A-4D3E-475F-8E4D-F813EC49EE6B}" srcOrd="1" destOrd="0" presId="urn:microsoft.com/office/officeart/2005/8/layout/target3"/>
    <dgm:cxn modelId="{51A794E1-8944-4925-A4C9-037ECA70673D}" type="presOf" srcId="{FD8CAF7A-A210-4291-95C1-AB95BFE18399}" destId="{79A7BBE9-E8BC-4305-9A37-9802F51B0A07}" srcOrd="0" destOrd="0" presId="urn:microsoft.com/office/officeart/2005/8/layout/target3"/>
    <dgm:cxn modelId="{826B5760-2726-4E9B-9B22-564A9359F92A}" srcId="{0AF2268C-F89C-4FC2-8CE0-E6AE7A2971D7}" destId="{F22897B8-6D3B-47E5-9B69-681EB3FC8291}" srcOrd="2" destOrd="0" parTransId="{4796F391-2926-45E7-A8BB-1D45B4F13F3E}" sibTransId="{3F4609F5-83F0-4821-ABC7-71ECDAFB3231}"/>
    <dgm:cxn modelId="{FDEB1200-15AF-4311-95A4-5C2B037B947F}" type="presParOf" srcId="{3A5F7CB6-9569-497C-A077-2930F16650B6}" destId="{11467E35-416E-4E21-9ABB-8240A30FA74B}" srcOrd="0" destOrd="0" presId="urn:microsoft.com/office/officeart/2005/8/layout/target3"/>
    <dgm:cxn modelId="{429AA07E-B8C6-4523-BF84-F99149310259}" type="presParOf" srcId="{3A5F7CB6-9569-497C-A077-2930F16650B6}" destId="{BCC4A636-6C39-4679-BC20-DD9C3493FF6F}" srcOrd="1" destOrd="0" presId="urn:microsoft.com/office/officeart/2005/8/layout/target3"/>
    <dgm:cxn modelId="{28906B93-5C06-4931-B0B6-D75215D92ED8}" type="presParOf" srcId="{3A5F7CB6-9569-497C-A077-2930F16650B6}" destId="{79A7BBE9-E8BC-4305-9A37-9802F51B0A07}" srcOrd="2" destOrd="0" presId="urn:microsoft.com/office/officeart/2005/8/layout/target3"/>
    <dgm:cxn modelId="{024A37F3-C08D-4EDA-80FB-4D97E4BEA1EC}" type="presParOf" srcId="{3A5F7CB6-9569-497C-A077-2930F16650B6}" destId="{9E79E3B0-F344-42A8-BCE7-B1DE41426AFF}" srcOrd="3" destOrd="0" presId="urn:microsoft.com/office/officeart/2005/8/layout/target3"/>
    <dgm:cxn modelId="{06A657A2-5A56-4444-8769-0D0FF0C0A724}" type="presParOf" srcId="{3A5F7CB6-9569-497C-A077-2930F16650B6}" destId="{9E164033-1404-4E37-9740-FCD233E7D092}" srcOrd="4" destOrd="0" presId="urn:microsoft.com/office/officeart/2005/8/layout/target3"/>
    <dgm:cxn modelId="{6DCB400B-567F-490F-B8B9-6D117FC622B2}" type="presParOf" srcId="{3A5F7CB6-9569-497C-A077-2930F16650B6}" destId="{5D1CCD2D-DC95-49BC-9282-E72539238036}" srcOrd="5" destOrd="0" presId="urn:microsoft.com/office/officeart/2005/8/layout/target3"/>
    <dgm:cxn modelId="{8DA1A22D-9C05-4CC2-9562-BBB1C902F44C}" type="presParOf" srcId="{3A5F7CB6-9569-497C-A077-2930F16650B6}" destId="{17213F12-9BD7-4A7E-9434-E18D28AEC30A}" srcOrd="6" destOrd="0" presId="urn:microsoft.com/office/officeart/2005/8/layout/target3"/>
    <dgm:cxn modelId="{EBBAC42D-01B3-4C04-BC9B-ED78EDCA9A02}" type="presParOf" srcId="{3A5F7CB6-9569-497C-A077-2930F16650B6}" destId="{168A298A-4C8A-451D-8D82-E1703981AEF2}" srcOrd="7" destOrd="0" presId="urn:microsoft.com/office/officeart/2005/8/layout/target3"/>
    <dgm:cxn modelId="{B28FF87E-5A33-4795-9D4A-C8F9F5E5F6AE}" type="presParOf" srcId="{3A5F7CB6-9569-497C-A077-2930F16650B6}" destId="{BDB4522B-E3C9-4FBD-A0F6-DD489F27F38C}" srcOrd="8" destOrd="0" presId="urn:microsoft.com/office/officeart/2005/8/layout/target3"/>
    <dgm:cxn modelId="{3CDEE052-024D-4AB4-ADE7-F7F0846A096D}" type="presParOf" srcId="{3A5F7CB6-9569-497C-A077-2930F16650B6}" destId="{88EB917A-4D3E-475F-8E4D-F813EC49EE6B}" srcOrd="9" destOrd="0" presId="urn:microsoft.com/office/officeart/2005/8/layout/target3"/>
    <dgm:cxn modelId="{9DDEB9E8-42A0-467E-B4C9-3490214200C0}" type="presParOf" srcId="{3A5F7CB6-9569-497C-A077-2930F16650B6}" destId="{4161F4D8-1895-4E3E-9EC6-798B85D9E8E5}" srcOrd="10" destOrd="0" presId="urn:microsoft.com/office/officeart/2005/8/layout/target3"/>
    <dgm:cxn modelId="{EE6AB095-C941-43CD-B04F-1847171BD0A4}" type="presParOf" srcId="{3A5F7CB6-9569-497C-A077-2930F16650B6}" destId="{91984C04-6C7D-467C-A6DE-0BC63ADCFD2A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EEA262C-8843-4099-97C6-FA1970B48A27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47389DF8-9728-4349-81B2-7BFF67F64701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uk-UA" b="1" dirty="0" smtClean="0">
              <a:solidFill>
                <a:schemeClr val="bg1"/>
              </a:solidFill>
            </a:rPr>
            <a:t>Виступ на педраді</a:t>
          </a:r>
          <a:endParaRPr lang="ru-RU" b="1" dirty="0">
            <a:solidFill>
              <a:schemeClr val="bg1"/>
            </a:solidFill>
          </a:endParaRPr>
        </a:p>
      </dgm:t>
    </dgm:pt>
    <dgm:pt modelId="{D6F6C676-D71E-4782-BDBC-4D64CDC5B190}" type="parTrans" cxnId="{CC450134-247A-45C8-905F-7DDBC40D417B}">
      <dgm:prSet/>
      <dgm:spPr/>
      <dgm:t>
        <a:bodyPr/>
        <a:lstStyle/>
        <a:p>
          <a:endParaRPr lang="ru-RU"/>
        </a:p>
      </dgm:t>
    </dgm:pt>
    <dgm:pt modelId="{4072756E-F539-4081-BD8C-14D3437E3234}" type="sibTrans" cxnId="{CC450134-247A-45C8-905F-7DDBC40D417B}">
      <dgm:prSet/>
      <dgm:spPr/>
      <dgm:t>
        <a:bodyPr/>
        <a:lstStyle/>
        <a:p>
          <a:endParaRPr lang="ru-RU"/>
        </a:p>
      </dgm:t>
    </dgm:pt>
    <dgm:pt modelId="{67BC8769-9614-4019-8D12-F0937CEDB61D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uk-UA" sz="1400" b="1" dirty="0" smtClean="0"/>
            <a:t>Виступ на шкільному методичному об</a:t>
          </a:r>
          <a:r>
            <a:rPr lang="en-US" sz="1400" b="1" dirty="0" smtClean="0"/>
            <a:t>`</a:t>
          </a:r>
          <a:r>
            <a:rPr lang="uk-UA" sz="1400" b="1" dirty="0" smtClean="0"/>
            <a:t>єднанні </a:t>
          </a:r>
        </a:p>
      </dgm:t>
    </dgm:pt>
    <dgm:pt modelId="{A278AFBB-C246-48AD-A284-7354A1628015}" type="parTrans" cxnId="{8D0C9071-8A48-4B47-AAAD-14C287F928E8}">
      <dgm:prSet/>
      <dgm:spPr/>
      <dgm:t>
        <a:bodyPr/>
        <a:lstStyle/>
        <a:p>
          <a:endParaRPr lang="ru-RU"/>
        </a:p>
      </dgm:t>
    </dgm:pt>
    <dgm:pt modelId="{2BC1C041-E8A0-429C-893A-BDBA5FA5CB1D}" type="sibTrans" cxnId="{8D0C9071-8A48-4B47-AAAD-14C287F928E8}">
      <dgm:prSet/>
      <dgm:spPr/>
      <dgm:t>
        <a:bodyPr/>
        <a:lstStyle/>
        <a:p>
          <a:endParaRPr lang="ru-RU"/>
        </a:p>
      </dgm:t>
    </dgm:pt>
    <dgm:pt modelId="{7051485F-6674-4669-884A-30549FEB86C6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uk-UA" b="1" dirty="0" smtClean="0"/>
            <a:t>Виступ на міському методичному об</a:t>
          </a:r>
          <a:r>
            <a:rPr lang="en-US" b="1" dirty="0" smtClean="0"/>
            <a:t>`</a:t>
          </a:r>
          <a:r>
            <a:rPr lang="uk-UA" b="1" dirty="0" smtClean="0"/>
            <a:t>єднанні</a:t>
          </a:r>
          <a:endParaRPr lang="ru-RU" b="1" dirty="0"/>
        </a:p>
      </dgm:t>
    </dgm:pt>
    <dgm:pt modelId="{4212A7D3-1828-4602-A9D1-6B679E16A125}" type="parTrans" cxnId="{134B29C6-5481-4173-B7C8-EBEAD869EC0D}">
      <dgm:prSet/>
      <dgm:spPr/>
      <dgm:t>
        <a:bodyPr/>
        <a:lstStyle/>
        <a:p>
          <a:endParaRPr lang="ru-RU"/>
        </a:p>
      </dgm:t>
    </dgm:pt>
    <dgm:pt modelId="{C713D610-3ADD-41B0-92DF-981DC06A97AE}" type="sibTrans" cxnId="{134B29C6-5481-4173-B7C8-EBEAD869EC0D}">
      <dgm:prSet/>
      <dgm:spPr/>
      <dgm:t>
        <a:bodyPr/>
        <a:lstStyle/>
        <a:p>
          <a:endParaRPr lang="ru-RU"/>
        </a:p>
      </dgm:t>
    </dgm:pt>
    <dgm:pt modelId="{A1981DF8-F8BA-4AE5-BFC8-6C3398DD0804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uk-UA" b="1" dirty="0" smtClean="0"/>
            <a:t>Робота в складі шкільної творчої групи</a:t>
          </a:r>
        </a:p>
      </dgm:t>
    </dgm:pt>
    <dgm:pt modelId="{4FA85FE9-691B-4061-ADBC-3C8272B16416}" type="parTrans" cxnId="{8532C51D-FB95-4FE6-BB8F-6E7F9A0F74ED}">
      <dgm:prSet/>
      <dgm:spPr/>
      <dgm:t>
        <a:bodyPr/>
        <a:lstStyle/>
        <a:p>
          <a:endParaRPr lang="ru-RU"/>
        </a:p>
      </dgm:t>
    </dgm:pt>
    <dgm:pt modelId="{F66E257F-5CDE-4618-9CBB-9528D784EEE8}" type="sibTrans" cxnId="{8532C51D-FB95-4FE6-BB8F-6E7F9A0F74ED}">
      <dgm:prSet/>
      <dgm:spPr/>
      <dgm:t>
        <a:bodyPr/>
        <a:lstStyle/>
        <a:p>
          <a:endParaRPr lang="ru-RU"/>
        </a:p>
      </dgm:t>
    </dgm:pt>
    <dgm:pt modelId="{019F1FBD-EE30-4CF7-A806-C07684202F7B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uk-UA" b="1" dirty="0" smtClean="0"/>
            <a:t>Робота в складі міської творчої групи </a:t>
          </a:r>
          <a:endParaRPr lang="ru-RU" b="1" dirty="0"/>
        </a:p>
      </dgm:t>
    </dgm:pt>
    <dgm:pt modelId="{266373BB-22E2-42DE-814F-CE2D0A41723F}" type="parTrans" cxnId="{8F910C24-4351-423A-88AA-802423359686}">
      <dgm:prSet/>
      <dgm:spPr/>
      <dgm:t>
        <a:bodyPr/>
        <a:lstStyle/>
        <a:p>
          <a:endParaRPr lang="ru-RU"/>
        </a:p>
      </dgm:t>
    </dgm:pt>
    <dgm:pt modelId="{3FE271F4-492C-4420-B203-8FB350617A9D}" type="sibTrans" cxnId="{8F910C24-4351-423A-88AA-802423359686}">
      <dgm:prSet/>
      <dgm:spPr/>
      <dgm:t>
        <a:bodyPr/>
        <a:lstStyle/>
        <a:p>
          <a:endParaRPr lang="ru-RU"/>
        </a:p>
      </dgm:t>
    </dgm:pt>
    <dgm:pt modelId="{C937AE67-0A9D-465C-B576-87A725D37ADF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FFFFFF"/>
              </a:solidFill>
            </a:rPr>
            <a:t>2 публікації на сайті  «Учительський журнал»</a:t>
          </a:r>
          <a:endParaRPr lang="en-US" b="1" dirty="0" smtClean="0">
            <a:solidFill>
              <a:srgbClr val="FFFFFF"/>
            </a:solidFill>
          </a:endParaRPr>
        </a:p>
      </dgm:t>
    </dgm:pt>
    <dgm:pt modelId="{A53BC10E-048E-448B-92F9-D9B8C2D0A7DE}" type="parTrans" cxnId="{BA44C16D-A1D9-4269-8B5B-DA572A580B8D}">
      <dgm:prSet/>
      <dgm:spPr/>
      <dgm:t>
        <a:bodyPr/>
        <a:lstStyle/>
        <a:p>
          <a:endParaRPr lang="ru-RU"/>
        </a:p>
      </dgm:t>
    </dgm:pt>
    <dgm:pt modelId="{D781A6B7-C183-465C-B205-8074F530C592}" type="sibTrans" cxnId="{BA44C16D-A1D9-4269-8B5B-DA572A580B8D}">
      <dgm:prSet/>
      <dgm:spPr/>
      <dgm:t>
        <a:bodyPr/>
        <a:lstStyle/>
        <a:p>
          <a:endParaRPr lang="ru-RU"/>
        </a:p>
      </dgm:t>
    </dgm:pt>
    <dgm:pt modelId="{AB48846B-694A-4F55-B5C5-1BFE31AC9019}" type="pres">
      <dgm:prSet presAssocID="{0EEA262C-8843-4099-97C6-FA1970B48A27}" presName="Name0" presStyleCnt="0">
        <dgm:presLayoutVars>
          <dgm:dir/>
          <dgm:resizeHandles val="exact"/>
        </dgm:presLayoutVars>
      </dgm:prSet>
      <dgm:spPr/>
    </dgm:pt>
    <dgm:pt modelId="{4C724165-5DE5-4352-A9FE-7E50BD86FBE6}" type="pres">
      <dgm:prSet presAssocID="{0EEA262C-8843-4099-97C6-FA1970B48A27}" presName="fgShape" presStyleLbl="fgShp" presStyleIdx="0" presStyleCnt="1"/>
      <dgm:spPr/>
    </dgm:pt>
    <dgm:pt modelId="{2B481E31-B017-4FB9-9C73-97CDA172A48E}" type="pres">
      <dgm:prSet presAssocID="{0EEA262C-8843-4099-97C6-FA1970B48A27}" presName="linComp" presStyleCnt="0"/>
      <dgm:spPr/>
    </dgm:pt>
    <dgm:pt modelId="{B6BD6698-26F8-4ED2-9F31-1F7D973634DD}" type="pres">
      <dgm:prSet presAssocID="{47389DF8-9728-4349-81B2-7BFF67F64701}" presName="compNode" presStyleCnt="0"/>
      <dgm:spPr/>
    </dgm:pt>
    <dgm:pt modelId="{02ABFA99-74C3-44FB-B5D2-9C6F8810BFAB}" type="pres">
      <dgm:prSet presAssocID="{47389DF8-9728-4349-81B2-7BFF67F64701}" presName="bkgdShape" presStyleLbl="node1" presStyleIdx="0" presStyleCnt="6"/>
      <dgm:spPr/>
      <dgm:t>
        <a:bodyPr/>
        <a:lstStyle/>
        <a:p>
          <a:endParaRPr lang="ru-RU"/>
        </a:p>
      </dgm:t>
    </dgm:pt>
    <dgm:pt modelId="{CABC6296-5F3D-43AC-AC1C-E781112D2D64}" type="pres">
      <dgm:prSet presAssocID="{47389DF8-9728-4349-81B2-7BFF67F64701}" presName="node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5E003F-DBA4-45CF-B15B-96FBE2810BBC}" type="pres">
      <dgm:prSet presAssocID="{47389DF8-9728-4349-81B2-7BFF67F64701}" presName="invisiNode" presStyleLbl="node1" presStyleIdx="0" presStyleCnt="6"/>
      <dgm:spPr/>
    </dgm:pt>
    <dgm:pt modelId="{14A9EB29-582F-4C1B-A628-A1F62C7FF1A5}" type="pres">
      <dgm:prSet presAssocID="{47389DF8-9728-4349-81B2-7BFF67F64701}" presName="imagNode" presStyleLbl="fgImgPlace1" presStyleIdx="0" presStyleCnt="6" custScaleX="98063" custScaleY="100962"/>
      <dgm:spPr/>
    </dgm:pt>
    <dgm:pt modelId="{4B387096-9A58-4716-BDA4-CCAE26F3A119}" type="pres">
      <dgm:prSet presAssocID="{4072756E-F539-4081-BD8C-14D3437E323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51D9AD8-84C0-42EA-B037-30CFF833B64F}" type="pres">
      <dgm:prSet presAssocID="{67BC8769-9614-4019-8D12-F0937CEDB61D}" presName="compNode" presStyleCnt="0"/>
      <dgm:spPr/>
    </dgm:pt>
    <dgm:pt modelId="{A5000ABD-D8EA-4005-BC91-C9F9949CB07E}" type="pres">
      <dgm:prSet presAssocID="{67BC8769-9614-4019-8D12-F0937CEDB61D}" presName="bkgdShape" presStyleLbl="node1" presStyleIdx="1" presStyleCnt="6"/>
      <dgm:spPr/>
      <dgm:t>
        <a:bodyPr/>
        <a:lstStyle/>
        <a:p>
          <a:endParaRPr lang="ru-RU"/>
        </a:p>
      </dgm:t>
    </dgm:pt>
    <dgm:pt modelId="{9D8253B9-8824-4E31-A3E9-50635F0C78FE}" type="pres">
      <dgm:prSet presAssocID="{67BC8769-9614-4019-8D12-F0937CEDB61D}" presName="node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123B30-472A-495A-A37A-A0F62473F085}" type="pres">
      <dgm:prSet presAssocID="{67BC8769-9614-4019-8D12-F0937CEDB61D}" presName="invisiNode" presStyleLbl="node1" presStyleIdx="1" presStyleCnt="6"/>
      <dgm:spPr/>
    </dgm:pt>
    <dgm:pt modelId="{1EDF256A-1CF3-4CF8-AA4E-7C999FD4EA47}" type="pres">
      <dgm:prSet presAssocID="{67BC8769-9614-4019-8D12-F0937CEDB61D}" presName="imagNode" presStyleLbl="fgImgPlace1" presStyleIdx="1" presStyleCnt="6"/>
      <dgm:spPr/>
    </dgm:pt>
    <dgm:pt modelId="{0889C43A-13BA-4944-BFBE-3DEAD1E2495A}" type="pres">
      <dgm:prSet presAssocID="{2BC1C041-E8A0-429C-893A-BDBA5FA5CB1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54186B-9FEC-471A-921B-4F94E380FBCB}" type="pres">
      <dgm:prSet presAssocID="{7051485F-6674-4669-884A-30549FEB86C6}" presName="compNode" presStyleCnt="0"/>
      <dgm:spPr/>
    </dgm:pt>
    <dgm:pt modelId="{90DC2A9A-6FC1-4825-83D4-9606C8B6F27E}" type="pres">
      <dgm:prSet presAssocID="{7051485F-6674-4669-884A-30549FEB86C6}" presName="bkgdShape" presStyleLbl="node1" presStyleIdx="2" presStyleCnt="6"/>
      <dgm:spPr/>
      <dgm:t>
        <a:bodyPr/>
        <a:lstStyle/>
        <a:p>
          <a:endParaRPr lang="ru-RU"/>
        </a:p>
      </dgm:t>
    </dgm:pt>
    <dgm:pt modelId="{677E8EB5-E2E5-4F3F-98B5-C97356029F00}" type="pres">
      <dgm:prSet presAssocID="{7051485F-6674-4669-884A-30549FEB86C6}" presName="node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C3B74D-CBCA-4086-99BD-057D6032D987}" type="pres">
      <dgm:prSet presAssocID="{7051485F-6674-4669-884A-30549FEB86C6}" presName="invisiNode" presStyleLbl="node1" presStyleIdx="2" presStyleCnt="6"/>
      <dgm:spPr/>
    </dgm:pt>
    <dgm:pt modelId="{B8330812-D5BD-472A-BDFF-7B3FBFD8FEB5}" type="pres">
      <dgm:prSet presAssocID="{7051485F-6674-4669-884A-30549FEB86C6}" presName="imagNode" presStyleLbl="fgImgPlace1" presStyleIdx="2" presStyleCnt="6" custLinFactNeighborX="-849" custLinFactNeighborY="942"/>
      <dgm:spPr/>
    </dgm:pt>
    <dgm:pt modelId="{6FA2B20D-76AD-46E7-8632-2CC3B926FDB5}" type="pres">
      <dgm:prSet presAssocID="{C713D610-3ADD-41B0-92DF-981DC06A97A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A20D0C9-F053-4C41-BAED-0ECE1944DB7D}" type="pres">
      <dgm:prSet presAssocID="{A1981DF8-F8BA-4AE5-BFC8-6C3398DD0804}" presName="compNode" presStyleCnt="0"/>
      <dgm:spPr/>
    </dgm:pt>
    <dgm:pt modelId="{8292A548-5F17-4339-8499-E78CBF0FEB57}" type="pres">
      <dgm:prSet presAssocID="{A1981DF8-F8BA-4AE5-BFC8-6C3398DD0804}" presName="bkgdShape" presStyleLbl="node1" presStyleIdx="3" presStyleCnt="6"/>
      <dgm:spPr/>
      <dgm:t>
        <a:bodyPr/>
        <a:lstStyle/>
        <a:p>
          <a:endParaRPr lang="ru-RU"/>
        </a:p>
      </dgm:t>
    </dgm:pt>
    <dgm:pt modelId="{802A94A3-2767-430F-A985-8A33D835FEF5}" type="pres">
      <dgm:prSet presAssocID="{A1981DF8-F8BA-4AE5-BFC8-6C3398DD0804}" presName="node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958ECE-C99F-475A-BBE2-456F4DC63BEB}" type="pres">
      <dgm:prSet presAssocID="{A1981DF8-F8BA-4AE5-BFC8-6C3398DD0804}" presName="invisiNode" presStyleLbl="node1" presStyleIdx="3" presStyleCnt="6"/>
      <dgm:spPr/>
    </dgm:pt>
    <dgm:pt modelId="{8D6DBA07-9D8A-41A1-AFFF-69397608C432}" type="pres">
      <dgm:prSet presAssocID="{A1981DF8-F8BA-4AE5-BFC8-6C3398DD0804}" presName="imagNode" presStyleLbl="fgImgPlace1" presStyleIdx="3" presStyleCnt="6"/>
      <dgm:spPr/>
    </dgm:pt>
    <dgm:pt modelId="{4963A01E-EC06-4317-B514-E2873F7AB8F0}" type="pres">
      <dgm:prSet presAssocID="{F66E257F-5CDE-4618-9CBB-9528D784EEE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965A895-EAA9-49C2-829B-FE038143F800}" type="pres">
      <dgm:prSet presAssocID="{019F1FBD-EE30-4CF7-A806-C07684202F7B}" presName="compNode" presStyleCnt="0"/>
      <dgm:spPr/>
    </dgm:pt>
    <dgm:pt modelId="{53514861-34B2-4FB4-A635-0EC6AE64D0D4}" type="pres">
      <dgm:prSet presAssocID="{019F1FBD-EE30-4CF7-A806-C07684202F7B}" presName="bkgdShape" presStyleLbl="node1" presStyleIdx="4" presStyleCnt="6"/>
      <dgm:spPr/>
      <dgm:t>
        <a:bodyPr/>
        <a:lstStyle/>
        <a:p>
          <a:endParaRPr lang="ru-RU"/>
        </a:p>
      </dgm:t>
    </dgm:pt>
    <dgm:pt modelId="{5D8F216A-78C6-4362-B03D-C00FD0404E66}" type="pres">
      <dgm:prSet presAssocID="{019F1FBD-EE30-4CF7-A806-C07684202F7B}" presName="node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20E81-21A5-465E-8B4A-AB9CAB32609D}" type="pres">
      <dgm:prSet presAssocID="{019F1FBD-EE30-4CF7-A806-C07684202F7B}" presName="invisiNode" presStyleLbl="node1" presStyleIdx="4" presStyleCnt="6"/>
      <dgm:spPr/>
    </dgm:pt>
    <dgm:pt modelId="{83BB50F7-6EF6-4436-98EA-34278087B227}" type="pres">
      <dgm:prSet presAssocID="{019F1FBD-EE30-4CF7-A806-C07684202F7B}" presName="imagNode" presStyleLbl="fgImgPlace1" presStyleIdx="4" presStyleCnt="6"/>
      <dgm:spPr/>
    </dgm:pt>
    <dgm:pt modelId="{0C6A3684-2AB0-489C-B766-A479A8807A6B}" type="pres">
      <dgm:prSet presAssocID="{3FE271F4-492C-4420-B203-8FB350617A9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133F9D2-3F8D-4BE1-8488-F66C5E7C5E47}" type="pres">
      <dgm:prSet presAssocID="{C937AE67-0A9D-465C-B576-87A725D37ADF}" presName="compNode" presStyleCnt="0"/>
      <dgm:spPr/>
    </dgm:pt>
    <dgm:pt modelId="{24D3F8A8-6163-4591-B60D-DA5BB635516D}" type="pres">
      <dgm:prSet presAssocID="{C937AE67-0A9D-465C-B576-87A725D37ADF}" presName="bkgdShape" presStyleLbl="node1" presStyleIdx="5" presStyleCnt="6"/>
      <dgm:spPr/>
      <dgm:t>
        <a:bodyPr/>
        <a:lstStyle/>
        <a:p>
          <a:endParaRPr lang="ru-RU"/>
        </a:p>
      </dgm:t>
    </dgm:pt>
    <dgm:pt modelId="{70D99A18-D4E9-4D76-B5EE-7754BA6EE287}" type="pres">
      <dgm:prSet presAssocID="{C937AE67-0A9D-465C-B576-87A725D37ADF}" presName="node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6CE0F1-75A6-4613-A5C8-3283B881783C}" type="pres">
      <dgm:prSet presAssocID="{C937AE67-0A9D-465C-B576-87A725D37ADF}" presName="invisiNode" presStyleLbl="node1" presStyleIdx="5" presStyleCnt="6"/>
      <dgm:spPr/>
    </dgm:pt>
    <dgm:pt modelId="{205A7CE3-69A2-47F1-949E-5BB068A24910}" type="pres">
      <dgm:prSet presAssocID="{C937AE67-0A9D-465C-B576-87A725D37ADF}" presName="imagNode" presStyleLbl="fgImgPlace1" presStyleIdx="5" presStyleCnt="6"/>
      <dgm:spPr/>
    </dgm:pt>
  </dgm:ptLst>
  <dgm:cxnLst>
    <dgm:cxn modelId="{52AD4EBF-189F-4E90-B4AF-3FB7609EB780}" type="presOf" srcId="{67BC8769-9614-4019-8D12-F0937CEDB61D}" destId="{A5000ABD-D8EA-4005-BC91-C9F9949CB07E}" srcOrd="0" destOrd="0" presId="urn:microsoft.com/office/officeart/2005/8/layout/hList7#1"/>
    <dgm:cxn modelId="{F4116F44-1561-42E8-B419-1295F1A9CF57}" type="presOf" srcId="{C937AE67-0A9D-465C-B576-87A725D37ADF}" destId="{70D99A18-D4E9-4D76-B5EE-7754BA6EE287}" srcOrd="1" destOrd="0" presId="urn:microsoft.com/office/officeart/2005/8/layout/hList7#1"/>
    <dgm:cxn modelId="{BA44C16D-A1D9-4269-8B5B-DA572A580B8D}" srcId="{0EEA262C-8843-4099-97C6-FA1970B48A27}" destId="{C937AE67-0A9D-465C-B576-87A725D37ADF}" srcOrd="5" destOrd="0" parTransId="{A53BC10E-048E-448B-92F9-D9B8C2D0A7DE}" sibTransId="{D781A6B7-C183-465C-B205-8074F530C592}"/>
    <dgm:cxn modelId="{485A4E20-7082-4636-9D5B-358B1FEEBD51}" type="presOf" srcId="{47389DF8-9728-4349-81B2-7BFF67F64701}" destId="{CABC6296-5F3D-43AC-AC1C-E781112D2D64}" srcOrd="1" destOrd="0" presId="urn:microsoft.com/office/officeart/2005/8/layout/hList7#1"/>
    <dgm:cxn modelId="{134B29C6-5481-4173-B7C8-EBEAD869EC0D}" srcId="{0EEA262C-8843-4099-97C6-FA1970B48A27}" destId="{7051485F-6674-4669-884A-30549FEB86C6}" srcOrd="2" destOrd="0" parTransId="{4212A7D3-1828-4602-A9D1-6B679E16A125}" sibTransId="{C713D610-3ADD-41B0-92DF-981DC06A97AE}"/>
    <dgm:cxn modelId="{2C4A15BA-216C-49A8-92E3-428E4FE058D8}" type="presOf" srcId="{4072756E-F539-4081-BD8C-14D3437E3234}" destId="{4B387096-9A58-4716-BDA4-CCAE26F3A119}" srcOrd="0" destOrd="0" presId="urn:microsoft.com/office/officeart/2005/8/layout/hList7#1"/>
    <dgm:cxn modelId="{49D61312-5CF7-43BD-AAA0-8A8BEB887333}" type="presOf" srcId="{C713D610-3ADD-41B0-92DF-981DC06A97AE}" destId="{6FA2B20D-76AD-46E7-8632-2CC3B926FDB5}" srcOrd="0" destOrd="0" presId="urn:microsoft.com/office/officeart/2005/8/layout/hList7#1"/>
    <dgm:cxn modelId="{8532C51D-FB95-4FE6-BB8F-6E7F9A0F74ED}" srcId="{0EEA262C-8843-4099-97C6-FA1970B48A27}" destId="{A1981DF8-F8BA-4AE5-BFC8-6C3398DD0804}" srcOrd="3" destOrd="0" parTransId="{4FA85FE9-691B-4061-ADBC-3C8272B16416}" sibTransId="{F66E257F-5CDE-4618-9CBB-9528D784EEE8}"/>
    <dgm:cxn modelId="{D1F13F1E-8B1E-41E4-AF9E-5CAEB3861D96}" type="presOf" srcId="{C937AE67-0A9D-465C-B576-87A725D37ADF}" destId="{24D3F8A8-6163-4591-B60D-DA5BB635516D}" srcOrd="0" destOrd="0" presId="urn:microsoft.com/office/officeart/2005/8/layout/hList7#1"/>
    <dgm:cxn modelId="{8D0C9071-8A48-4B47-AAAD-14C287F928E8}" srcId="{0EEA262C-8843-4099-97C6-FA1970B48A27}" destId="{67BC8769-9614-4019-8D12-F0937CEDB61D}" srcOrd="1" destOrd="0" parTransId="{A278AFBB-C246-48AD-A284-7354A1628015}" sibTransId="{2BC1C041-E8A0-429C-893A-BDBA5FA5CB1D}"/>
    <dgm:cxn modelId="{085B6E25-34F6-4D77-B69E-19F723BC6B35}" type="presOf" srcId="{A1981DF8-F8BA-4AE5-BFC8-6C3398DD0804}" destId="{8292A548-5F17-4339-8499-E78CBF0FEB57}" srcOrd="0" destOrd="0" presId="urn:microsoft.com/office/officeart/2005/8/layout/hList7#1"/>
    <dgm:cxn modelId="{554C7781-C2E2-4AEB-8E6B-C26247A21EA5}" type="presOf" srcId="{47389DF8-9728-4349-81B2-7BFF67F64701}" destId="{02ABFA99-74C3-44FB-B5D2-9C6F8810BFAB}" srcOrd="0" destOrd="0" presId="urn:microsoft.com/office/officeart/2005/8/layout/hList7#1"/>
    <dgm:cxn modelId="{0A047FA6-EB15-4D63-96A4-FD6C3C401C8C}" type="presOf" srcId="{67BC8769-9614-4019-8D12-F0937CEDB61D}" destId="{9D8253B9-8824-4E31-A3E9-50635F0C78FE}" srcOrd="1" destOrd="0" presId="urn:microsoft.com/office/officeart/2005/8/layout/hList7#1"/>
    <dgm:cxn modelId="{37B1FC2D-8B1F-455E-8E87-D4DD5751EEAD}" type="presOf" srcId="{A1981DF8-F8BA-4AE5-BFC8-6C3398DD0804}" destId="{802A94A3-2767-430F-A985-8A33D835FEF5}" srcOrd="1" destOrd="0" presId="urn:microsoft.com/office/officeart/2005/8/layout/hList7#1"/>
    <dgm:cxn modelId="{9BCCD521-3281-47F3-8C6E-1A3E869A03A4}" type="presOf" srcId="{7051485F-6674-4669-884A-30549FEB86C6}" destId="{677E8EB5-E2E5-4F3F-98B5-C97356029F00}" srcOrd="1" destOrd="0" presId="urn:microsoft.com/office/officeart/2005/8/layout/hList7#1"/>
    <dgm:cxn modelId="{8F910C24-4351-423A-88AA-802423359686}" srcId="{0EEA262C-8843-4099-97C6-FA1970B48A27}" destId="{019F1FBD-EE30-4CF7-A806-C07684202F7B}" srcOrd="4" destOrd="0" parTransId="{266373BB-22E2-42DE-814F-CE2D0A41723F}" sibTransId="{3FE271F4-492C-4420-B203-8FB350617A9D}"/>
    <dgm:cxn modelId="{B49141E5-F2FE-4604-A92F-FA7E98FBC113}" type="presOf" srcId="{019F1FBD-EE30-4CF7-A806-C07684202F7B}" destId="{5D8F216A-78C6-4362-B03D-C00FD0404E66}" srcOrd="1" destOrd="0" presId="urn:microsoft.com/office/officeart/2005/8/layout/hList7#1"/>
    <dgm:cxn modelId="{7F20108E-219A-4F92-9BF5-0614C898B2E5}" type="presOf" srcId="{0EEA262C-8843-4099-97C6-FA1970B48A27}" destId="{AB48846B-694A-4F55-B5C5-1BFE31AC9019}" srcOrd="0" destOrd="0" presId="urn:microsoft.com/office/officeart/2005/8/layout/hList7#1"/>
    <dgm:cxn modelId="{ADBC1D45-9E80-4D03-B0DD-B6775DF2B57B}" type="presOf" srcId="{7051485F-6674-4669-884A-30549FEB86C6}" destId="{90DC2A9A-6FC1-4825-83D4-9606C8B6F27E}" srcOrd="0" destOrd="0" presId="urn:microsoft.com/office/officeart/2005/8/layout/hList7#1"/>
    <dgm:cxn modelId="{CC450134-247A-45C8-905F-7DDBC40D417B}" srcId="{0EEA262C-8843-4099-97C6-FA1970B48A27}" destId="{47389DF8-9728-4349-81B2-7BFF67F64701}" srcOrd="0" destOrd="0" parTransId="{D6F6C676-D71E-4782-BDBC-4D64CDC5B190}" sibTransId="{4072756E-F539-4081-BD8C-14D3437E3234}"/>
    <dgm:cxn modelId="{4657DF00-E0AB-4AE6-85B0-BB5BD5D7CA53}" type="presOf" srcId="{2BC1C041-E8A0-429C-893A-BDBA5FA5CB1D}" destId="{0889C43A-13BA-4944-BFBE-3DEAD1E2495A}" srcOrd="0" destOrd="0" presId="urn:microsoft.com/office/officeart/2005/8/layout/hList7#1"/>
    <dgm:cxn modelId="{543B1BB0-74B9-4CF7-9FF2-20D917397BC4}" type="presOf" srcId="{F66E257F-5CDE-4618-9CBB-9528D784EEE8}" destId="{4963A01E-EC06-4317-B514-E2873F7AB8F0}" srcOrd="0" destOrd="0" presId="urn:microsoft.com/office/officeart/2005/8/layout/hList7#1"/>
    <dgm:cxn modelId="{847A6846-194B-4C58-BAA3-EEBA924618C8}" type="presOf" srcId="{019F1FBD-EE30-4CF7-A806-C07684202F7B}" destId="{53514861-34B2-4FB4-A635-0EC6AE64D0D4}" srcOrd="0" destOrd="0" presId="urn:microsoft.com/office/officeart/2005/8/layout/hList7#1"/>
    <dgm:cxn modelId="{4D0BDE98-5B62-4384-A457-E380B9D5A507}" type="presOf" srcId="{3FE271F4-492C-4420-B203-8FB350617A9D}" destId="{0C6A3684-2AB0-489C-B766-A479A8807A6B}" srcOrd="0" destOrd="0" presId="urn:microsoft.com/office/officeart/2005/8/layout/hList7#1"/>
    <dgm:cxn modelId="{0DD51C49-3641-4FAA-A957-519EE4525BAE}" type="presParOf" srcId="{AB48846B-694A-4F55-B5C5-1BFE31AC9019}" destId="{4C724165-5DE5-4352-A9FE-7E50BD86FBE6}" srcOrd="0" destOrd="0" presId="urn:microsoft.com/office/officeart/2005/8/layout/hList7#1"/>
    <dgm:cxn modelId="{E88DF615-6DFB-4002-9DFC-38A5FBDFA967}" type="presParOf" srcId="{AB48846B-694A-4F55-B5C5-1BFE31AC9019}" destId="{2B481E31-B017-4FB9-9C73-97CDA172A48E}" srcOrd="1" destOrd="0" presId="urn:microsoft.com/office/officeart/2005/8/layout/hList7#1"/>
    <dgm:cxn modelId="{FA03E975-97FE-4885-8CE4-D27A8491FBEF}" type="presParOf" srcId="{2B481E31-B017-4FB9-9C73-97CDA172A48E}" destId="{B6BD6698-26F8-4ED2-9F31-1F7D973634DD}" srcOrd="0" destOrd="0" presId="urn:microsoft.com/office/officeart/2005/8/layout/hList7#1"/>
    <dgm:cxn modelId="{A810096A-5FC0-4B06-BD78-490B8951E5BE}" type="presParOf" srcId="{B6BD6698-26F8-4ED2-9F31-1F7D973634DD}" destId="{02ABFA99-74C3-44FB-B5D2-9C6F8810BFAB}" srcOrd="0" destOrd="0" presId="urn:microsoft.com/office/officeart/2005/8/layout/hList7#1"/>
    <dgm:cxn modelId="{84A7FF3F-345F-4638-BC36-AD527B9E6A04}" type="presParOf" srcId="{B6BD6698-26F8-4ED2-9F31-1F7D973634DD}" destId="{CABC6296-5F3D-43AC-AC1C-E781112D2D64}" srcOrd="1" destOrd="0" presId="urn:microsoft.com/office/officeart/2005/8/layout/hList7#1"/>
    <dgm:cxn modelId="{B2056186-8309-417C-B8D9-B2D99A3134F3}" type="presParOf" srcId="{B6BD6698-26F8-4ED2-9F31-1F7D973634DD}" destId="{165E003F-DBA4-45CF-B15B-96FBE2810BBC}" srcOrd="2" destOrd="0" presId="urn:microsoft.com/office/officeart/2005/8/layout/hList7#1"/>
    <dgm:cxn modelId="{42EF991D-847A-4931-8294-44200F7EAA10}" type="presParOf" srcId="{B6BD6698-26F8-4ED2-9F31-1F7D973634DD}" destId="{14A9EB29-582F-4C1B-A628-A1F62C7FF1A5}" srcOrd="3" destOrd="0" presId="urn:microsoft.com/office/officeart/2005/8/layout/hList7#1"/>
    <dgm:cxn modelId="{709B5C81-0187-499D-9785-ABA5555D09CB}" type="presParOf" srcId="{2B481E31-B017-4FB9-9C73-97CDA172A48E}" destId="{4B387096-9A58-4716-BDA4-CCAE26F3A119}" srcOrd="1" destOrd="0" presId="urn:microsoft.com/office/officeart/2005/8/layout/hList7#1"/>
    <dgm:cxn modelId="{C967E448-A910-4204-AF09-3CF3A6B368F2}" type="presParOf" srcId="{2B481E31-B017-4FB9-9C73-97CDA172A48E}" destId="{A51D9AD8-84C0-42EA-B037-30CFF833B64F}" srcOrd="2" destOrd="0" presId="urn:microsoft.com/office/officeart/2005/8/layout/hList7#1"/>
    <dgm:cxn modelId="{300EC7D5-4BD2-4BBE-BD91-376C18EE0C0E}" type="presParOf" srcId="{A51D9AD8-84C0-42EA-B037-30CFF833B64F}" destId="{A5000ABD-D8EA-4005-BC91-C9F9949CB07E}" srcOrd="0" destOrd="0" presId="urn:microsoft.com/office/officeart/2005/8/layout/hList7#1"/>
    <dgm:cxn modelId="{FED4D5C5-ABA1-4DDC-B64F-41791A5F4ED6}" type="presParOf" srcId="{A51D9AD8-84C0-42EA-B037-30CFF833B64F}" destId="{9D8253B9-8824-4E31-A3E9-50635F0C78FE}" srcOrd="1" destOrd="0" presId="urn:microsoft.com/office/officeart/2005/8/layout/hList7#1"/>
    <dgm:cxn modelId="{690EF1D9-11C8-4A4D-9666-17B53D9C888A}" type="presParOf" srcId="{A51D9AD8-84C0-42EA-B037-30CFF833B64F}" destId="{11123B30-472A-495A-A37A-A0F62473F085}" srcOrd="2" destOrd="0" presId="urn:microsoft.com/office/officeart/2005/8/layout/hList7#1"/>
    <dgm:cxn modelId="{69BB1C36-FABE-41CF-B98F-E02604E195AD}" type="presParOf" srcId="{A51D9AD8-84C0-42EA-B037-30CFF833B64F}" destId="{1EDF256A-1CF3-4CF8-AA4E-7C999FD4EA47}" srcOrd="3" destOrd="0" presId="urn:microsoft.com/office/officeart/2005/8/layout/hList7#1"/>
    <dgm:cxn modelId="{74074A17-5BA9-4E5B-9EED-18F926CB3871}" type="presParOf" srcId="{2B481E31-B017-4FB9-9C73-97CDA172A48E}" destId="{0889C43A-13BA-4944-BFBE-3DEAD1E2495A}" srcOrd="3" destOrd="0" presId="urn:microsoft.com/office/officeart/2005/8/layout/hList7#1"/>
    <dgm:cxn modelId="{D4A4CC0D-8B52-43D6-82C3-EA79293357B5}" type="presParOf" srcId="{2B481E31-B017-4FB9-9C73-97CDA172A48E}" destId="{4154186B-9FEC-471A-921B-4F94E380FBCB}" srcOrd="4" destOrd="0" presId="urn:microsoft.com/office/officeart/2005/8/layout/hList7#1"/>
    <dgm:cxn modelId="{93D338C1-8949-46D2-A8BF-2C13B03EBB73}" type="presParOf" srcId="{4154186B-9FEC-471A-921B-4F94E380FBCB}" destId="{90DC2A9A-6FC1-4825-83D4-9606C8B6F27E}" srcOrd="0" destOrd="0" presId="urn:microsoft.com/office/officeart/2005/8/layout/hList7#1"/>
    <dgm:cxn modelId="{F71270B6-CB5B-4DCB-8461-0816AA443AEC}" type="presParOf" srcId="{4154186B-9FEC-471A-921B-4F94E380FBCB}" destId="{677E8EB5-E2E5-4F3F-98B5-C97356029F00}" srcOrd="1" destOrd="0" presId="urn:microsoft.com/office/officeart/2005/8/layout/hList7#1"/>
    <dgm:cxn modelId="{2B458251-3CC5-4B57-B7CB-D611F6A31A59}" type="presParOf" srcId="{4154186B-9FEC-471A-921B-4F94E380FBCB}" destId="{3BC3B74D-CBCA-4086-99BD-057D6032D987}" srcOrd="2" destOrd="0" presId="urn:microsoft.com/office/officeart/2005/8/layout/hList7#1"/>
    <dgm:cxn modelId="{F376F74D-04B2-4FEA-914D-34AE5FCA7F23}" type="presParOf" srcId="{4154186B-9FEC-471A-921B-4F94E380FBCB}" destId="{B8330812-D5BD-472A-BDFF-7B3FBFD8FEB5}" srcOrd="3" destOrd="0" presId="urn:microsoft.com/office/officeart/2005/8/layout/hList7#1"/>
    <dgm:cxn modelId="{26A070AF-C237-4145-A726-D3780C395F31}" type="presParOf" srcId="{2B481E31-B017-4FB9-9C73-97CDA172A48E}" destId="{6FA2B20D-76AD-46E7-8632-2CC3B926FDB5}" srcOrd="5" destOrd="0" presId="urn:microsoft.com/office/officeart/2005/8/layout/hList7#1"/>
    <dgm:cxn modelId="{F2FEBE08-4509-4B79-8292-45B8DD41DD3E}" type="presParOf" srcId="{2B481E31-B017-4FB9-9C73-97CDA172A48E}" destId="{1A20D0C9-F053-4C41-BAED-0ECE1944DB7D}" srcOrd="6" destOrd="0" presId="urn:microsoft.com/office/officeart/2005/8/layout/hList7#1"/>
    <dgm:cxn modelId="{7A455062-422B-4593-B470-15F48EC1B001}" type="presParOf" srcId="{1A20D0C9-F053-4C41-BAED-0ECE1944DB7D}" destId="{8292A548-5F17-4339-8499-E78CBF0FEB57}" srcOrd="0" destOrd="0" presId="urn:microsoft.com/office/officeart/2005/8/layout/hList7#1"/>
    <dgm:cxn modelId="{8D5B2904-E291-43AA-B222-BC6CA6FF4F6B}" type="presParOf" srcId="{1A20D0C9-F053-4C41-BAED-0ECE1944DB7D}" destId="{802A94A3-2767-430F-A985-8A33D835FEF5}" srcOrd="1" destOrd="0" presId="urn:microsoft.com/office/officeart/2005/8/layout/hList7#1"/>
    <dgm:cxn modelId="{646BC180-E4FA-45E7-99AB-42EAA9B885C6}" type="presParOf" srcId="{1A20D0C9-F053-4C41-BAED-0ECE1944DB7D}" destId="{9C958ECE-C99F-475A-BBE2-456F4DC63BEB}" srcOrd="2" destOrd="0" presId="urn:microsoft.com/office/officeart/2005/8/layout/hList7#1"/>
    <dgm:cxn modelId="{9EED78C1-CAE4-4F9D-971A-6F90F87CDDF5}" type="presParOf" srcId="{1A20D0C9-F053-4C41-BAED-0ECE1944DB7D}" destId="{8D6DBA07-9D8A-41A1-AFFF-69397608C432}" srcOrd="3" destOrd="0" presId="urn:microsoft.com/office/officeart/2005/8/layout/hList7#1"/>
    <dgm:cxn modelId="{299B51DD-5B4A-4D74-B23D-161316AA047E}" type="presParOf" srcId="{2B481E31-B017-4FB9-9C73-97CDA172A48E}" destId="{4963A01E-EC06-4317-B514-E2873F7AB8F0}" srcOrd="7" destOrd="0" presId="urn:microsoft.com/office/officeart/2005/8/layout/hList7#1"/>
    <dgm:cxn modelId="{F86D425B-4CAA-4EC8-A853-868600AE5941}" type="presParOf" srcId="{2B481E31-B017-4FB9-9C73-97CDA172A48E}" destId="{3965A895-EAA9-49C2-829B-FE038143F800}" srcOrd="8" destOrd="0" presId="urn:microsoft.com/office/officeart/2005/8/layout/hList7#1"/>
    <dgm:cxn modelId="{0C19AFF8-0982-4FC0-9E39-E107BEBE3150}" type="presParOf" srcId="{3965A895-EAA9-49C2-829B-FE038143F800}" destId="{53514861-34B2-4FB4-A635-0EC6AE64D0D4}" srcOrd="0" destOrd="0" presId="urn:microsoft.com/office/officeart/2005/8/layout/hList7#1"/>
    <dgm:cxn modelId="{D639C76A-0C48-42B8-B51A-412BD5A93291}" type="presParOf" srcId="{3965A895-EAA9-49C2-829B-FE038143F800}" destId="{5D8F216A-78C6-4362-B03D-C00FD0404E66}" srcOrd="1" destOrd="0" presId="urn:microsoft.com/office/officeart/2005/8/layout/hList7#1"/>
    <dgm:cxn modelId="{180C4B64-33B4-440A-917A-40F3F76CAF06}" type="presParOf" srcId="{3965A895-EAA9-49C2-829B-FE038143F800}" destId="{2C720E81-21A5-465E-8B4A-AB9CAB32609D}" srcOrd="2" destOrd="0" presId="urn:microsoft.com/office/officeart/2005/8/layout/hList7#1"/>
    <dgm:cxn modelId="{79F534C3-B6D4-4A93-A636-C2948BDCEC55}" type="presParOf" srcId="{3965A895-EAA9-49C2-829B-FE038143F800}" destId="{83BB50F7-6EF6-4436-98EA-34278087B227}" srcOrd="3" destOrd="0" presId="urn:microsoft.com/office/officeart/2005/8/layout/hList7#1"/>
    <dgm:cxn modelId="{C387B3D9-7266-4B19-8C6B-40ED889601D2}" type="presParOf" srcId="{2B481E31-B017-4FB9-9C73-97CDA172A48E}" destId="{0C6A3684-2AB0-489C-B766-A479A8807A6B}" srcOrd="9" destOrd="0" presId="urn:microsoft.com/office/officeart/2005/8/layout/hList7#1"/>
    <dgm:cxn modelId="{0BE84BB7-33C1-4BA6-B09C-9ED01D917119}" type="presParOf" srcId="{2B481E31-B017-4FB9-9C73-97CDA172A48E}" destId="{C133F9D2-3F8D-4BE1-8488-F66C5E7C5E47}" srcOrd="10" destOrd="0" presId="urn:microsoft.com/office/officeart/2005/8/layout/hList7#1"/>
    <dgm:cxn modelId="{BF0CE991-6317-41EE-946F-802D853911AF}" type="presParOf" srcId="{C133F9D2-3F8D-4BE1-8488-F66C5E7C5E47}" destId="{24D3F8A8-6163-4591-B60D-DA5BB635516D}" srcOrd="0" destOrd="0" presId="urn:microsoft.com/office/officeart/2005/8/layout/hList7#1"/>
    <dgm:cxn modelId="{6B759F5B-7862-428E-BF01-B1CF0121F0AD}" type="presParOf" srcId="{C133F9D2-3F8D-4BE1-8488-F66C5E7C5E47}" destId="{70D99A18-D4E9-4D76-B5EE-7754BA6EE287}" srcOrd="1" destOrd="0" presId="urn:microsoft.com/office/officeart/2005/8/layout/hList7#1"/>
    <dgm:cxn modelId="{82086C8A-7B23-4667-985A-8D984FBB6610}" type="presParOf" srcId="{C133F9D2-3F8D-4BE1-8488-F66C5E7C5E47}" destId="{FB6CE0F1-75A6-4613-A5C8-3283B881783C}" srcOrd="2" destOrd="0" presId="urn:microsoft.com/office/officeart/2005/8/layout/hList7#1"/>
    <dgm:cxn modelId="{B86C1127-552E-4FF7-84D5-E94C7ED5ADE9}" type="presParOf" srcId="{C133F9D2-3F8D-4BE1-8488-F66C5E7C5E47}" destId="{205A7CE3-69A2-47F1-949E-5BB068A24910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028C01C-328E-491A-818B-51FB802D6B1D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699474FD-96AE-411A-AC5A-693CF15C73B0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uk-UA" b="1" dirty="0" smtClean="0"/>
            <a:t>Розробка</a:t>
          </a:r>
          <a:r>
            <a:rPr lang="ru-RU" b="1" dirty="0" smtClean="0"/>
            <a:t> </a:t>
          </a:r>
          <a:r>
            <a:rPr lang="uk-UA" b="1" dirty="0" smtClean="0"/>
            <a:t> та</a:t>
          </a:r>
          <a:r>
            <a:rPr lang="ru-RU" b="1" dirty="0" smtClean="0"/>
            <a:t> </a:t>
          </a:r>
          <a:r>
            <a:rPr lang="uk-UA" b="1" dirty="0" smtClean="0"/>
            <a:t> втілення</a:t>
          </a:r>
          <a:r>
            <a:rPr lang="ru-RU" b="1" dirty="0" smtClean="0"/>
            <a:t> </a:t>
          </a:r>
          <a:r>
            <a:rPr lang="uk-UA" b="1" dirty="0" smtClean="0"/>
            <a:t> в</a:t>
          </a:r>
          <a:r>
            <a:rPr lang="ru-RU" b="1" dirty="0" smtClean="0"/>
            <a:t> </a:t>
          </a:r>
          <a:r>
            <a:rPr lang="uk-UA" b="1" dirty="0" smtClean="0"/>
            <a:t> навчальний</a:t>
          </a:r>
          <a:r>
            <a:rPr lang="ru-RU" b="1" dirty="0" smtClean="0"/>
            <a:t> </a:t>
          </a:r>
          <a:r>
            <a:rPr lang="uk-UA" b="1" dirty="0" smtClean="0"/>
            <a:t> процес  інтерактивно-модульної технології вивчення</a:t>
          </a:r>
          <a:r>
            <a:rPr lang="ru-RU" b="1" dirty="0" smtClean="0"/>
            <a:t>  </a:t>
          </a:r>
          <a:r>
            <a:rPr lang="uk-UA" b="1" dirty="0" smtClean="0"/>
            <a:t>української мови;</a:t>
          </a:r>
          <a:endParaRPr lang="ru-RU" b="1" dirty="0"/>
        </a:p>
      </dgm:t>
    </dgm:pt>
    <dgm:pt modelId="{08A8257C-D542-4296-AA36-3AB0C7C7C9D2}" type="parTrans" cxnId="{F468AC93-0E50-4C6A-8754-758C76A273F3}">
      <dgm:prSet/>
      <dgm:spPr/>
      <dgm:t>
        <a:bodyPr/>
        <a:lstStyle/>
        <a:p>
          <a:endParaRPr lang="ru-RU"/>
        </a:p>
      </dgm:t>
    </dgm:pt>
    <dgm:pt modelId="{572BB836-F818-4C0D-9518-96809B866246}" type="sibTrans" cxnId="{F468AC93-0E50-4C6A-8754-758C76A273F3}">
      <dgm:prSet/>
      <dgm:spPr/>
      <dgm:t>
        <a:bodyPr/>
        <a:lstStyle/>
        <a:p>
          <a:endParaRPr lang="ru-RU"/>
        </a:p>
      </dgm:t>
    </dgm:pt>
    <dgm:pt modelId="{C411B112-2787-4FAB-84FF-1D32DCFC98E0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uk-UA" b="1" dirty="0" smtClean="0"/>
            <a:t>Визначення дидактичних умов, системи засобів підвищення рівня українськомовних знань, самостійності та активності у їх придбанні.</a:t>
          </a:r>
          <a:endParaRPr lang="ru-RU" b="1" dirty="0"/>
        </a:p>
      </dgm:t>
    </dgm:pt>
    <dgm:pt modelId="{CC7A3E31-58BA-486A-B7DC-06424FC7C2CC}" type="parTrans" cxnId="{26F8E0DB-C49E-445F-B6E3-0B37EF5E673F}">
      <dgm:prSet/>
      <dgm:spPr/>
      <dgm:t>
        <a:bodyPr/>
        <a:lstStyle/>
        <a:p>
          <a:endParaRPr lang="ru-RU"/>
        </a:p>
      </dgm:t>
    </dgm:pt>
    <dgm:pt modelId="{2EF98573-2AFC-4BAB-803B-488CA5BC4E53}" type="sibTrans" cxnId="{26F8E0DB-C49E-445F-B6E3-0B37EF5E673F}">
      <dgm:prSet/>
      <dgm:spPr/>
      <dgm:t>
        <a:bodyPr/>
        <a:lstStyle/>
        <a:p>
          <a:endParaRPr lang="ru-RU"/>
        </a:p>
      </dgm:t>
    </dgm:pt>
    <dgm:pt modelId="{02BC8BB5-DD1E-4763-9383-0E8AF265E53B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uk-UA" b="1" dirty="0" smtClean="0"/>
            <a:t>При</a:t>
          </a:r>
          <a:r>
            <a:rPr lang="ru-RU" b="1" dirty="0" smtClean="0"/>
            <a:t> </a:t>
          </a:r>
          <a:r>
            <a:rPr lang="uk-UA" b="1" dirty="0" smtClean="0"/>
            <a:t> проектуванні</a:t>
          </a:r>
          <a:r>
            <a:rPr lang="ru-RU" b="1" dirty="0" smtClean="0"/>
            <a:t>   </a:t>
          </a:r>
          <a:r>
            <a:rPr lang="uk-UA" b="1" dirty="0" smtClean="0"/>
            <a:t> змісту</a:t>
          </a:r>
          <a:r>
            <a:rPr lang="ru-RU" b="1" dirty="0" smtClean="0"/>
            <a:t>  </a:t>
          </a:r>
          <a:r>
            <a:rPr lang="uk-UA" b="1" dirty="0" smtClean="0"/>
            <a:t>навчання передбачити на</a:t>
          </a:r>
          <a:r>
            <a:rPr lang="ru-RU" b="1" dirty="0" smtClean="0"/>
            <a:t> </a:t>
          </a:r>
          <a:r>
            <a:rPr lang="uk-UA" b="1" dirty="0" smtClean="0"/>
            <a:t> всіх етапах пошуково-творчу діяльність школярів згідно їх</a:t>
          </a:r>
          <a:r>
            <a:rPr lang="ru-RU" b="1" dirty="0" smtClean="0"/>
            <a:t> </a:t>
          </a:r>
          <a:r>
            <a:rPr lang="uk-UA" b="1" dirty="0" smtClean="0"/>
            <a:t> здібностей щодо</a:t>
          </a:r>
          <a:r>
            <a:rPr lang="ru-RU" b="1" dirty="0" smtClean="0"/>
            <a:t>  </a:t>
          </a:r>
          <a:r>
            <a:rPr lang="uk-UA" b="1" dirty="0" smtClean="0"/>
            <a:t>послідовного цілеспрямованого висунення та вирішення ними завдань, які сприяють активному розумінню та засвоєнню ними знань</a:t>
          </a:r>
          <a:endParaRPr lang="ru-RU" b="1" dirty="0"/>
        </a:p>
      </dgm:t>
    </dgm:pt>
    <dgm:pt modelId="{FBFF065B-6905-43DF-9083-899B9BB6868A}" type="parTrans" cxnId="{AF1CF3B7-626A-439B-9561-172AE0F5665E}">
      <dgm:prSet/>
      <dgm:spPr/>
      <dgm:t>
        <a:bodyPr/>
        <a:lstStyle/>
        <a:p>
          <a:endParaRPr lang="ru-RU"/>
        </a:p>
      </dgm:t>
    </dgm:pt>
    <dgm:pt modelId="{F25E9EC2-A2BA-4460-AE26-CDC875EA1DF0}" type="sibTrans" cxnId="{AF1CF3B7-626A-439B-9561-172AE0F5665E}">
      <dgm:prSet/>
      <dgm:spPr/>
      <dgm:t>
        <a:bodyPr/>
        <a:lstStyle/>
        <a:p>
          <a:endParaRPr lang="ru-RU"/>
        </a:p>
      </dgm:t>
    </dgm:pt>
    <dgm:pt modelId="{7811D58B-7E2A-4859-974C-FD22A225BE38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uk-UA" b="1" dirty="0" smtClean="0">
              <a:solidFill>
                <a:schemeClr val="hlink"/>
              </a:solidFill>
            </a:rPr>
            <a:t>Вивчення досягнень педагогічної науки та передового педагогічного досвіду. </a:t>
          </a:r>
          <a:endParaRPr lang="ru-RU" b="1" dirty="0"/>
        </a:p>
      </dgm:t>
    </dgm:pt>
    <dgm:pt modelId="{321C2189-8FE6-43E2-829D-41C1FF556D6A}" type="parTrans" cxnId="{6DDA360C-50B4-40B6-8715-B73C9DDED1FC}">
      <dgm:prSet/>
      <dgm:spPr/>
      <dgm:t>
        <a:bodyPr/>
        <a:lstStyle/>
        <a:p>
          <a:endParaRPr lang="ru-RU"/>
        </a:p>
      </dgm:t>
    </dgm:pt>
    <dgm:pt modelId="{631AB28A-8E01-4375-836E-5221506B019C}" type="sibTrans" cxnId="{6DDA360C-50B4-40B6-8715-B73C9DDED1FC}">
      <dgm:prSet/>
      <dgm:spPr/>
      <dgm:t>
        <a:bodyPr/>
        <a:lstStyle/>
        <a:p>
          <a:endParaRPr lang="ru-RU"/>
        </a:p>
      </dgm:t>
    </dgm:pt>
    <dgm:pt modelId="{C04CC3A7-145E-4970-83B1-70CA3F00E3F0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algn="l"/>
          <a:r>
            <a:rPr lang="en-US" b="1" dirty="0" smtClean="0"/>
            <a:t>             </a:t>
          </a:r>
          <a:r>
            <a:rPr lang="uk-UA" b="1" dirty="0" smtClean="0"/>
            <a:t>Основну увагу приділяти не структурній зміні навчання, а</a:t>
          </a:r>
          <a:r>
            <a:rPr lang="ru-RU" b="1" dirty="0" smtClean="0"/>
            <a:t> </a:t>
          </a:r>
          <a:r>
            <a:rPr lang="uk-UA" b="1" dirty="0" smtClean="0"/>
            <a:t> функціональній, </a:t>
          </a:r>
          <a:r>
            <a:rPr lang="en-US" b="1" dirty="0" smtClean="0"/>
            <a:t> </a:t>
          </a:r>
          <a:r>
            <a:rPr lang="uk-UA" b="1" dirty="0" smtClean="0"/>
            <a:t>що</a:t>
          </a:r>
          <a:r>
            <a:rPr lang="ru-RU" b="1" dirty="0" smtClean="0"/>
            <a:t> </a:t>
          </a:r>
          <a:r>
            <a:rPr lang="uk-UA" b="1" dirty="0" smtClean="0"/>
            <a:t> </a:t>
          </a:r>
          <a:r>
            <a:rPr lang="uk-UA" b="1" dirty="0" err="1" smtClean="0"/>
            <a:t>забеспечує</a:t>
          </a:r>
          <a:r>
            <a:rPr lang="ru-RU" b="1" dirty="0" smtClean="0"/>
            <a:t> </a:t>
          </a:r>
          <a:r>
            <a:rPr lang="uk-UA" b="1" dirty="0" smtClean="0"/>
            <a:t> розвиток</a:t>
          </a:r>
          <a:r>
            <a:rPr lang="ru-RU" b="1" dirty="0" smtClean="0"/>
            <a:t> </a:t>
          </a:r>
          <a:r>
            <a:rPr lang="uk-UA" b="1" dirty="0" smtClean="0"/>
            <a:t> інтелекту, самостійність, самоствердження, самореалізацію</a:t>
          </a:r>
          <a:r>
            <a:rPr lang="ru-RU" b="1" dirty="0" smtClean="0"/>
            <a:t>  </a:t>
          </a:r>
          <a:r>
            <a:rPr lang="ru-RU" b="1" dirty="0" err="1" smtClean="0"/>
            <a:t>школярів</a:t>
          </a:r>
          <a:r>
            <a:rPr lang="ru-RU" b="1" dirty="0" smtClean="0"/>
            <a:t>.  </a:t>
          </a:r>
          <a:endParaRPr lang="ru-RU" b="1" dirty="0"/>
        </a:p>
      </dgm:t>
    </dgm:pt>
    <dgm:pt modelId="{A1B25457-38F4-4446-97A9-CF213D28FF48}" type="parTrans" cxnId="{A3DFBE04-1ABB-41BD-91D3-9DFF308B7BA5}">
      <dgm:prSet/>
      <dgm:spPr/>
      <dgm:t>
        <a:bodyPr/>
        <a:lstStyle/>
        <a:p>
          <a:endParaRPr lang="ru-RU"/>
        </a:p>
      </dgm:t>
    </dgm:pt>
    <dgm:pt modelId="{1B2F1890-858D-4C23-B388-80DB921075DF}" type="sibTrans" cxnId="{A3DFBE04-1ABB-41BD-91D3-9DFF308B7BA5}">
      <dgm:prSet/>
      <dgm:spPr/>
      <dgm:t>
        <a:bodyPr/>
        <a:lstStyle/>
        <a:p>
          <a:endParaRPr lang="ru-RU"/>
        </a:p>
      </dgm:t>
    </dgm:pt>
    <dgm:pt modelId="{D15105FE-7746-403E-BC95-E275E817C1DD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uk-UA" b="1" dirty="0" smtClean="0"/>
            <a:t>Створити опорні зошити , що забеспечують діяльнісно-системний підхід у навчанні через низку продуманих</a:t>
          </a:r>
          <a:r>
            <a:rPr lang="ru-RU" b="1" dirty="0" smtClean="0"/>
            <a:t> </a:t>
          </a:r>
          <a:r>
            <a:rPr lang="uk-UA" b="1" dirty="0" smtClean="0"/>
            <a:t> проблемних</a:t>
          </a:r>
          <a:r>
            <a:rPr lang="ru-RU" b="1" dirty="0" smtClean="0"/>
            <a:t> </a:t>
          </a:r>
          <a:r>
            <a:rPr lang="uk-UA" b="1" dirty="0" smtClean="0"/>
            <a:t> ситуацій. </a:t>
          </a:r>
          <a:endParaRPr lang="ru-RU" b="1" dirty="0"/>
        </a:p>
      </dgm:t>
    </dgm:pt>
    <dgm:pt modelId="{BAE80C05-CF03-4AC2-B941-7BD77758B298}" type="parTrans" cxnId="{961F8B5E-C018-4AB2-B30A-9A02E5385BE2}">
      <dgm:prSet/>
      <dgm:spPr/>
      <dgm:t>
        <a:bodyPr/>
        <a:lstStyle/>
        <a:p>
          <a:endParaRPr lang="ru-RU"/>
        </a:p>
      </dgm:t>
    </dgm:pt>
    <dgm:pt modelId="{20A16F77-2CAD-4B09-B5F0-B0D651C88293}" type="sibTrans" cxnId="{961F8B5E-C018-4AB2-B30A-9A02E5385BE2}">
      <dgm:prSet/>
      <dgm:spPr/>
      <dgm:t>
        <a:bodyPr/>
        <a:lstStyle/>
        <a:p>
          <a:endParaRPr lang="ru-RU"/>
        </a:p>
      </dgm:t>
    </dgm:pt>
    <dgm:pt modelId="{694ECCA1-D036-405E-B50F-ECCE02EEECE2}" type="pres">
      <dgm:prSet presAssocID="{A028C01C-328E-491A-818B-51FB802D6B1D}" presName="linearFlow" presStyleCnt="0">
        <dgm:presLayoutVars>
          <dgm:dir/>
          <dgm:resizeHandles val="exact"/>
        </dgm:presLayoutVars>
      </dgm:prSet>
      <dgm:spPr/>
    </dgm:pt>
    <dgm:pt modelId="{50012EF6-7C76-42FA-A351-8DFB359F37AB}" type="pres">
      <dgm:prSet presAssocID="{699474FD-96AE-411A-AC5A-693CF15C73B0}" presName="composite" presStyleCnt="0"/>
      <dgm:spPr/>
    </dgm:pt>
    <dgm:pt modelId="{8719CEF5-BDCC-4123-8939-FEB4B3CF0037}" type="pres">
      <dgm:prSet presAssocID="{699474FD-96AE-411A-AC5A-693CF15C73B0}" presName="imgShp" presStyleLbl="fgImgPlace1" presStyleIdx="0" presStyleCnt="6" custScaleX="104411" custLinFactX="-32285" custLinFactNeighborX="-100000" custLinFactNeighborY="-56"/>
      <dgm:spPr/>
    </dgm:pt>
    <dgm:pt modelId="{7114FE55-708E-4BA9-9462-C7C0A083E4EE}" type="pres">
      <dgm:prSet presAssocID="{699474FD-96AE-411A-AC5A-693CF15C73B0}" presName="txShp" presStyleLbl="node1" presStyleIdx="0" presStyleCnt="6" custScaleX="128971" custLinFactNeighborX="5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09A2A0-7C7F-4FBC-A290-6119079CDAC0}" type="pres">
      <dgm:prSet presAssocID="{572BB836-F818-4C0D-9518-96809B866246}" presName="spacing" presStyleCnt="0"/>
      <dgm:spPr/>
    </dgm:pt>
    <dgm:pt modelId="{2F2121DB-1C0A-4B02-AFB1-1FDD56B07DB7}" type="pres">
      <dgm:prSet presAssocID="{02BC8BB5-DD1E-4763-9383-0E8AF265E53B}" presName="composite" presStyleCnt="0"/>
      <dgm:spPr/>
    </dgm:pt>
    <dgm:pt modelId="{87874435-01F7-47FA-BF6C-BBE76BF581B0}" type="pres">
      <dgm:prSet presAssocID="{02BC8BB5-DD1E-4763-9383-0E8AF265E53B}" presName="imgShp" presStyleLbl="fgImgPlace1" presStyleIdx="1" presStyleCnt="6" custLinFactX="-22737" custLinFactNeighborX="-100000" custLinFactNeighborY="-12928"/>
      <dgm:spPr/>
    </dgm:pt>
    <dgm:pt modelId="{71B29CD1-ABAA-46C7-BA37-20DB7F29B942}" type="pres">
      <dgm:prSet presAssocID="{02BC8BB5-DD1E-4763-9383-0E8AF265E53B}" presName="txShp" presStyleLbl="node1" presStyleIdx="1" presStyleCnt="6" custScaleX="131913" custLinFactNeighborX="5127" custLinFactNeighborY="-11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BB6278-8856-4335-9C89-651100622AA5}" type="pres">
      <dgm:prSet presAssocID="{F25E9EC2-A2BA-4460-AE26-CDC875EA1DF0}" presName="spacing" presStyleCnt="0"/>
      <dgm:spPr/>
    </dgm:pt>
    <dgm:pt modelId="{13D8410B-F24D-4DF8-B908-2196ABA7B653}" type="pres">
      <dgm:prSet presAssocID="{C411B112-2787-4FAB-84FF-1D32DCFC98E0}" presName="composite" presStyleCnt="0"/>
      <dgm:spPr/>
    </dgm:pt>
    <dgm:pt modelId="{11423494-3C45-4B7F-A115-C829C820DC75}" type="pres">
      <dgm:prSet presAssocID="{C411B112-2787-4FAB-84FF-1D32DCFC98E0}" presName="imgShp" presStyleLbl="fgImgPlace1" presStyleIdx="2" presStyleCnt="6" custLinFactX="-22737" custLinFactNeighborX="-100000" custLinFactNeighborY="10020"/>
      <dgm:spPr/>
    </dgm:pt>
    <dgm:pt modelId="{2E92C64B-91ED-48DF-81FA-7057DE699ACF}" type="pres">
      <dgm:prSet presAssocID="{C411B112-2787-4FAB-84FF-1D32DCFC98E0}" presName="txShp" presStyleLbl="node1" presStyleIdx="2" presStyleCnt="6" custScaleX="131133" custLinFactNeighborX="5780" custLinFactNeighborY="100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A7133-0C9A-4B87-8B70-B1A522873647}" type="pres">
      <dgm:prSet presAssocID="{2EF98573-2AFC-4BAB-803B-488CA5BC4E53}" presName="spacing" presStyleCnt="0"/>
      <dgm:spPr/>
    </dgm:pt>
    <dgm:pt modelId="{235E02F6-FB5D-4C4D-9EC5-A75FF5E6851A}" type="pres">
      <dgm:prSet presAssocID="{C04CC3A7-145E-4970-83B1-70CA3F00E3F0}" presName="composite" presStyleCnt="0"/>
      <dgm:spPr/>
    </dgm:pt>
    <dgm:pt modelId="{531E470D-5680-48D8-A504-BC1EB0DD4EDE}" type="pres">
      <dgm:prSet presAssocID="{C04CC3A7-145E-4970-83B1-70CA3F00E3F0}" presName="imgShp" presStyleLbl="fgImgPlace1" presStyleIdx="3" presStyleCnt="6" custLinFactX="-18031" custLinFactNeighborX="-100000" custLinFactNeighborY="-1733"/>
      <dgm:spPr/>
    </dgm:pt>
    <dgm:pt modelId="{9C0511C8-28B7-4900-85C4-1E1651CB8BA3}" type="pres">
      <dgm:prSet presAssocID="{C04CC3A7-145E-4970-83B1-70CA3F00E3F0}" presName="txShp" presStyleLbl="node1" presStyleIdx="3" presStyleCnt="6" custScaleX="134524" custLinFactNeighborX="5128" custLinFactNeighborY="-17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078F26-61BD-4B01-AAA1-9696AA171EBD}" type="pres">
      <dgm:prSet presAssocID="{1B2F1890-858D-4C23-B388-80DB921075DF}" presName="spacing" presStyleCnt="0"/>
      <dgm:spPr/>
    </dgm:pt>
    <dgm:pt modelId="{AE464DED-BC9D-4E46-9C33-7A04157BC633}" type="pres">
      <dgm:prSet presAssocID="{7811D58B-7E2A-4859-974C-FD22A225BE38}" presName="composite" presStyleCnt="0"/>
      <dgm:spPr/>
    </dgm:pt>
    <dgm:pt modelId="{A14753AE-C399-4190-B3D5-FD938050483F}" type="pres">
      <dgm:prSet presAssocID="{7811D58B-7E2A-4859-974C-FD22A225BE38}" presName="imgShp" presStyleLbl="fgImgPlace1" presStyleIdx="4" presStyleCnt="6" custLinFactX="-22737" custLinFactNeighborX="-100000" custLinFactNeighborY="-2292"/>
      <dgm:spPr/>
    </dgm:pt>
    <dgm:pt modelId="{2D16B67B-3760-4EDE-8F50-56369065C5C4}" type="pres">
      <dgm:prSet presAssocID="{7811D58B-7E2A-4859-974C-FD22A225BE38}" presName="txShp" presStyleLbl="node1" presStyleIdx="4" presStyleCnt="6" custScaleX="131580" custLinFactNeighborX="6266" custLinFactNeighborY="-22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C9A313-D788-4909-AB1B-DBACA79D7CA0}" type="pres">
      <dgm:prSet presAssocID="{631AB28A-8E01-4375-836E-5221506B019C}" presName="spacing" presStyleCnt="0"/>
      <dgm:spPr/>
    </dgm:pt>
    <dgm:pt modelId="{5935B85A-07FF-4B7F-AC66-A3AFDAF20CED}" type="pres">
      <dgm:prSet presAssocID="{D15105FE-7746-403E-BC95-E275E817C1DD}" presName="composite" presStyleCnt="0"/>
      <dgm:spPr/>
    </dgm:pt>
    <dgm:pt modelId="{FAAB7F5A-0A7E-4C00-A1CF-871EAE17ED93}" type="pres">
      <dgm:prSet presAssocID="{D15105FE-7746-403E-BC95-E275E817C1DD}" presName="imgShp" presStyleLbl="fgImgPlace1" presStyleIdx="5" presStyleCnt="6" custLinFactX="-34491" custLinFactNeighborX="-100000" custLinFactNeighborY="-2851"/>
      <dgm:spPr/>
    </dgm:pt>
    <dgm:pt modelId="{5518C799-542A-4FB8-AFFB-7879A8C378AA}" type="pres">
      <dgm:prSet presAssocID="{D15105FE-7746-403E-BC95-E275E817C1DD}" presName="txShp" presStyleLbl="node1" presStyleIdx="5" presStyleCnt="6" custScaleX="134712" custLinFactNeighborX="5222" custLinFactNeighborY="-28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1CF3B7-626A-439B-9561-172AE0F5665E}" srcId="{A028C01C-328E-491A-818B-51FB802D6B1D}" destId="{02BC8BB5-DD1E-4763-9383-0E8AF265E53B}" srcOrd="1" destOrd="0" parTransId="{FBFF065B-6905-43DF-9083-899B9BB6868A}" sibTransId="{F25E9EC2-A2BA-4460-AE26-CDC875EA1DF0}"/>
    <dgm:cxn modelId="{D7401EEF-1435-4C8F-B742-EEF2CB8C2B94}" type="presOf" srcId="{02BC8BB5-DD1E-4763-9383-0E8AF265E53B}" destId="{71B29CD1-ABAA-46C7-BA37-20DB7F29B942}" srcOrd="0" destOrd="0" presId="urn:microsoft.com/office/officeart/2005/8/layout/vList3#1"/>
    <dgm:cxn modelId="{44BFFB1E-919E-4191-8ABC-1A609EF69BA7}" type="presOf" srcId="{A028C01C-328E-491A-818B-51FB802D6B1D}" destId="{694ECCA1-D036-405E-B50F-ECCE02EEECE2}" srcOrd="0" destOrd="0" presId="urn:microsoft.com/office/officeart/2005/8/layout/vList3#1"/>
    <dgm:cxn modelId="{EE0BF8AE-127A-4414-8E03-0A3BA28F5F02}" type="presOf" srcId="{D15105FE-7746-403E-BC95-E275E817C1DD}" destId="{5518C799-542A-4FB8-AFFB-7879A8C378AA}" srcOrd="0" destOrd="0" presId="urn:microsoft.com/office/officeart/2005/8/layout/vList3#1"/>
    <dgm:cxn modelId="{3F3B86F7-5D8F-4E18-9B61-A8F4F5CBC7A7}" type="presOf" srcId="{C04CC3A7-145E-4970-83B1-70CA3F00E3F0}" destId="{9C0511C8-28B7-4900-85C4-1E1651CB8BA3}" srcOrd="0" destOrd="0" presId="urn:microsoft.com/office/officeart/2005/8/layout/vList3#1"/>
    <dgm:cxn modelId="{6914E9AF-57C3-41FA-80C6-F11A38D30A2A}" type="presOf" srcId="{7811D58B-7E2A-4859-974C-FD22A225BE38}" destId="{2D16B67B-3760-4EDE-8F50-56369065C5C4}" srcOrd="0" destOrd="0" presId="urn:microsoft.com/office/officeart/2005/8/layout/vList3#1"/>
    <dgm:cxn modelId="{4A64677C-09A2-42A4-9158-BBB129A45442}" type="presOf" srcId="{C411B112-2787-4FAB-84FF-1D32DCFC98E0}" destId="{2E92C64B-91ED-48DF-81FA-7057DE699ACF}" srcOrd="0" destOrd="0" presId="urn:microsoft.com/office/officeart/2005/8/layout/vList3#1"/>
    <dgm:cxn modelId="{A3DFBE04-1ABB-41BD-91D3-9DFF308B7BA5}" srcId="{A028C01C-328E-491A-818B-51FB802D6B1D}" destId="{C04CC3A7-145E-4970-83B1-70CA3F00E3F0}" srcOrd="3" destOrd="0" parTransId="{A1B25457-38F4-4446-97A9-CF213D28FF48}" sibTransId="{1B2F1890-858D-4C23-B388-80DB921075DF}"/>
    <dgm:cxn modelId="{26F8E0DB-C49E-445F-B6E3-0B37EF5E673F}" srcId="{A028C01C-328E-491A-818B-51FB802D6B1D}" destId="{C411B112-2787-4FAB-84FF-1D32DCFC98E0}" srcOrd="2" destOrd="0" parTransId="{CC7A3E31-58BA-486A-B7DC-06424FC7C2CC}" sibTransId="{2EF98573-2AFC-4BAB-803B-488CA5BC4E53}"/>
    <dgm:cxn modelId="{F468AC93-0E50-4C6A-8754-758C76A273F3}" srcId="{A028C01C-328E-491A-818B-51FB802D6B1D}" destId="{699474FD-96AE-411A-AC5A-693CF15C73B0}" srcOrd="0" destOrd="0" parTransId="{08A8257C-D542-4296-AA36-3AB0C7C7C9D2}" sibTransId="{572BB836-F818-4C0D-9518-96809B866246}"/>
    <dgm:cxn modelId="{961F8B5E-C018-4AB2-B30A-9A02E5385BE2}" srcId="{A028C01C-328E-491A-818B-51FB802D6B1D}" destId="{D15105FE-7746-403E-BC95-E275E817C1DD}" srcOrd="5" destOrd="0" parTransId="{BAE80C05-CF03-4AC2-B941-7BD77758B298}" sibTransId="{20A16F77-2CAD-4B09-B5F0-B0D651C88293}"/>
    <dgm:cxn modelId="{6DDA360C-50B4-40B6-8715-B73C9DDED1FC}" srcId="{A028C01C-328E-491A-818B-51FB802D6B1D}" destId="{7811D58B-7E2A-4859-974C-FD22A225BE38}" srcOrd="4" destOrd="0" parTransId="{321C2189-8FE6-43E2-829D-41C1FF556D6A}" sibTransId="{631AB28A-8E01-4375-836E-5221506B019C}"/>
    <dgm:cxn modelId="{48A6E441-730A-42F5-8617-3E6AE26AC27A}" type="presOf" srcId="{699474FD-96AE-411A-AC5A-693CF15C73B0}" destId="{7114FE55-708E-4BA9-9462-C7C0A083E4EE}" srcOrd="0" destOrd="0" presId="urn:microsoft.com/office/officeart/2005/8/layout/vList3#1"/>
    <dgm:cxn modelId="{0C404A6D-6C98-4CD8-B062-67E0CADD9550}" type="presParOf" srcId="{694ECCA1-D036-405E-B50F-ECCE02EEECE2}" destId="{50012EF6-7C76-42FA-A351-8DFB359F37AB}" srcOrd="0" destOrd="0" presId="urn:microsoft.com/office/officeart/2005/8/layout/vList3#1"/>
    <dgm:cxn modelId="{51FB0EFE-7892-4E5A-A41E-772053A14B97}" type="presParOf" srcId="{50012EF6-7C76-42FA-A351-8DFB359F37AB}" destId="{8719CEF5-BDCC-4123-8939-FEB4B3CF0037}" srcOrd="0" destOrd="0" presId="urn:microsoft.com/office/officeart/2005/8/layout/vList3#1"/>
    <dgm:cxn modelId="{5E966959-8B1E-4DFA-9D22-A9C7E526B223}" type="presParOf" srcId="{50012EF6-7C76-42FA-A351-8DFB359F37AB}" destId="{7114FE55-708E-4BA9-9462-C7C0A083E4EE}" srcOrd="1" destOrd="0" presId="urn:microsoft.com/office/officeart/2005/8/layout/vList3#1"/>
    <dgm:cxn modelId="{B5451B09-20EF-4B14-A361-3579AE3BCA16}" type="presParOf" srcId="{694ECCA1-D036-405E-B50F-ECCE02EEECE2}" destId="{3609A2A0-7C7F-4FBC-A290-6119079CDAC0}" srcOrd="1" destOrd="0" presId="urn:microsoft.com/office/officeart/2005/8/layout/vList3#1"/>
    <dgm:cxn modelId="{F0D7FD41-E3CA-44FA-B2BD-0335E7732809}" type="presParOf" srcId="{694ECCA1-D036-405E-B50F-ECCE02EEECE2}" destId="{2F2121DB-1C0A-4B02-AFB1-1FDD56B07DB7}" srcOrd="2" destOrd="0" presId="urn:microsoft.com/office/officeart/2005/8/layout/vList3#1"/>
    <dgm:cxn modelId="{53DAA14A-1A48-4018-9BD9-D42077562CF3}" type="presParOf" srcId="{2F2121DB-1C0A-4B02-AFB1-1FDD56B07DB7}" destId="{87874435-01F7-47FA-BF6C-BBE76BF581B0}" srcOrd="0" destOrd="0" presId="urn:microsoft.com/office/officeart/2005/8/layout/vList3#1"/>
    <dgm:cxn modelId="{B6F1FA98-9C54-4F63-9C6A-798737BB1359}" type="presParOf" srcId="{2F2121DB-1C0A-4B02-AFB1-1FDD56B07DB7}" destId="{71B29CD1-ABAA-46C7-BA37-20DB7F29B942}" srcOrd="1" destOrd="0" presId="urn:microsoft.com/office/officeart/2005/8/layout/vList3#1"/>
    <dgm:cxn modelId="{9B832684-2018-45F7-BC08-CE75769CB005}" type="presParOf" srcId="{694ECCA1-D036-405E-B50F-ECCE02EEECE2}" destId="{0EBB6278-8856-4335-9C89-651100622AA5}" srcOrd="3" destOrd="0" presId="urn:microsoft.com/office/officeart/2005/8/layout/vList3#1"/>
    <dgm:cxn modelId="{4D70DE31-5C6D-46E6-9926-B38E31E4F9A7}" type="presParOf" srcId="{694ECCA1-D036-405E-B50F-ECCE02EEECE2}" destId="{13D8410B-F24D-4DF8-B908-2196ABA7B653}" srcOrd="4" destOrd="0" presId="urn:microsoft.com/office/officeart/2005/8/layout/vList3#1"/>
    <dgm:cxn modelId="{B4C49B25-CA2C-4ABC-B17A-DFB67C074C07}" type="presParOf" srcId="{13D8410B-F24D-4DF8-B908-2196ABA7B653}" destId="{11423494-3C45-4B7F-A115-C829C820DC75}" srcOrd="0" destOrd="0" presId="urn:microsoft.com/office/officeart/2005/8/layout/vList3#1"/>
    <dgm:cxn modelId="{FBCB2F53-019C-4642-8BA0-1D2CF7D047A9}" type="presParOf" srcId="{13D8410B-F24D-4DF8-B908-2196ABA7B653}" destId="{2E92C64B-91ED-48DF-81FA-7057DE699ACF}" srcOrd="1" destOrd="0" presId="urn:microsoft.com/office/officeart/2005/8/layout/vList3#1"/>
    <dgm:cxn modelId="{FAAD5E2E-CD41-4EE9-B01A-93CCC787787A}" type="presParOf" srcId="{694ECCA1-D036-405E-B50F-ECCE02EEECE2}" destId="{4BCA7133-0C9A-4B87-8B70-B1A522873647}" srcOrd="5" destOrd="0" presId="urn:microsoft.com/office/officeart/2005/8/layout/vList3#1"/>
    <dgm:cxn modelId="{54F7B403-0008-447F-A52C-4EF9336BA232}" type="presParOf" srcId="{694ECCA1-D036-405E-B50F-ECCE02EEECE2}" destId="{235E02F6-FB5D-4C4D-9EC5-A75FF5E6851A}" srcOrd="6" destOrd="0" presId="urn:microsoft.com/office/officeart/2005/8/layout/vList3#1"/>
    <dgm:cxn modelId="{0F383001-B46B-4161-9D3F-C5027C2589DA}" type="presParOf" srcId="{235E02F6-FB5D-4C4D-9EC5-A75FF5E6851A}" destId="{531E470D-5680-48D8-A504-BC1EB0DD4EDE}" srcOrd="0" destOrd="0" presId="urn:microsoft.com/office/officeart/2005/8/layout/vList3#1"/>
    <dgm:cxn modelId="{ECB1DDAC-0E88-4A8D-98F3-0F38EFDAFC9D}" type="presParOf" srcId="{235E02F6-FB5D-4C4D-9EC5-A75FF5E6851A}" destId="{9C0511C8-28B7-4900-85C4-1E1651CB8BA3}" srcOrd="1" destOrd="0" presId="urn:microsoft.com/office/officeart/2005/8/layout/vList3#1"/>
    <dgm:cxn modelId="{95921076-81C9-4749-AFE8-382B27C8D932}" type="presParOf" srcId="{694ECCA1-D036-405E-B50F-ECCE02EEECE2}" destId="{0F078F26-61BD-4B01-AAA1-9696AA171EBD}" srcOrd="7" destOrd="0" presId="urn:microsoft.com/office/officeart/2005/8/layout/vList3#1"/>
    <dgm:cxn modelId="{5209E1C5-8146-43D0-B97F-B17A1CA245B3}" type="presParOf" srcId="{694ECCA1-D036-405E-B50F-ECCE02EEECE2}" destId="{AE464DED-BC9D-4E46-9C33-7A04157BC633}" srcOrd="8" destOrd="0" presId="urn:microsoft.com/office/officeart/2005/8/layout/vList3#1"/>
    <dgm:cxn modelId="{9387B68D-C4EB-4342-BD84-18BA6D14BB92}" type="presParOf" srcId="{AE464DED-BC9D-4E46-9C33-7A04157BC633}" destId="{A14753AE-C399-4190-B3D5-FD938050483F}" srcOrd="0" destOrd="0" presId="urn:microsoft.com/office/officeart/2005/8/layout/vList3#1"/>
    <dgm:cxn modelId="{634F8C42-C4F0-4866-ACC4-E9BE5E56E1DF}" type="presParOf" srcId="{AE464DED-BC9D-4E46-9C33-7A04157BC633}" destId="{2D16B67B-3760-4EDE-8F50-56369065C5C4}" srcOrd="1" destOrd="0" presId="urn:microsoft.com/office/officeart/2005/8/layout/vList3#1"/>
    <dgm:cxn modelId="{21CEDE22-6C12-41A9-A6CD-F4EE62683AD2}" type="presParOf" srcId="{694ECCA1-D036-405E-B50F-ECCE02EEECE2}" destId="{A9C9A313-D788-4909-AB1B-DBACA79D7CA0}" srcOrd="9" destOrd="0" presId="urn:microsoft.com/office/officeart/2005/8/layout/vList3#1"/>
    <dgm:cxn modelId="{028A7C92-A429-48F7-A2AE-DD9462042F0E}" type="presParOf" srcId="{694ECCA1-D036-405E-B50F-ECCE02EEECE2}" destId="{5935B85A-07FF-4B7F-AC66-A3AFDAF20CED}" srcOrd="10" destOrd="0" presId="urn:microsoft.com/office/officeart/2005/8/layout/vList3#1"/>
    <dgm:cxn modelId="{2320D350-0C77-499F-A93B-5231A2F830AD}" type="presParOf" srcId="{5935B85A-07FF-4B7F-AC66-A3AFDAF20CED}" destId="{FAAB7F5A-0A7E-4C00-A1CF-871EAE17ED93}" srcOrd="0" destOrd="0" presId="urn:microsoft.com/office/officeart/2005/8/layout/vList3#1"/>
    <dgm:cxn modelId="{24AAEB3F-3944-4691-B152-8CD28ED4B1A3}" type="presParOf" srcId="{5935B85A-07FF-4B7F-AC66-A3AFDAF20CED}" destId="{5518C799-542A-4FB8-AFFB-7879A8C378AA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ED8E73-BECE-4A84-82E3-23A4DAD6CA1F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C8CA7F-E7A0-46EA-B08B-DB9A8449A601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uk-UA" sz="2000" b="1" dirty="0" err="1" smtClean="0">
              <a:solidFill>
                <a:srgbClr val="FF0000"/>
              </a:solidFill>
            </a:rPr>
            <a:t>Інтерактивно</a:t>
          </a:r>
          <a:r>
            <a:rPr lang="uk-UA" sz="2000" b="1" dirty="0" smtClean="0">
              <a:solidFill>
                <a:srgbClr val="FF0000"/>
              </a:solidFill>
            </a:rPr>
            <a:t> - модульний підхід до навчання </a:t>
          </a:r>
          <a:endParaRPr lang="ru-RU" sz="2000" b="1" dirty="0">
            <a:solidFill>
              <a:srgbClr val="FF0000"/>
            </a:solidFill>
          </a:endParaRPr>
        </a:p>
      </dgm:t>
    </dgm:pt>
    <dgm:pt modelId="{56F5D943-F294-4BE6-85B3-7FD0699B4AB7}" type="parTrans" cxnId="{9B7A73BD-743B-43C3-AEA9-0280E49663F4}">
      <dgm:prSet/>
      <dgm:spPr/>
      <dgm:t>
        <a:bodyPr/>
        <a:lstStyle/>
        <a:p>
          <a:endParaRPr lang="ru-RU"/>
        </a:p>
      </dgm:t>
    </dgm:pt>
    <dgm:pt modelId="{CCE785FA-6EAD-4402-924C-3AD38FCB0C6E}" type="sibTrans" cxnId="{9B7A73BD-743B-43C3-AEA9-0280E49663F4}">
      <dgm:prSet/>
      <dgm:spPr/>
      <dgm:t>
        <a:bodyPr/>
        <a:lstStyle/>
        <a:p>
          <a:endParaRPr lang="ru-RU"/>
        </a:p>
      </dgm:t>
    </dgm:pt>
    <dgm:pt modelId="{A355542C-F982-4893-AAF3-066460F599AB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uk-UA" sz="1400" b="1" dirty="0" smtClean="0"/>
            <a:t>Модуль уроків з російської мови </a:t>
          </a:r>
          <a:r>
            <a:rPr lang="uk-UA" sz="1400" b="1" dirty="0" err="1" smtClean="0"/>
            <a:t>“Имя</a:t>
          </a:r>
          <a:r>
            <a:rPr lang="uk-UA" sz="1400" b="1" dirty="0" smtClean="0"/>
            <a:t> </a:t>
          </a:r>
          <a:r>
            <a:rPr lang="uk-UA" sz="1400" b="1" dirty="0" err="1" smtClean="0"/>
            <a:t>существительное</a:t>
          </a:r>
          <a:r>
            <a:rPr lang="uk-UA" sz="900" dirty="0" err="1" smtClean="0"/>
            <a:t>”</a:t>
          </a:r>
          <a:endParaRPr lang="ru-RU" sz="900" dirty="0"/>
        </a:p>
      </dgm:t>
    </dgm:pt>
    <dgm:pt modelId="{0CDFE3DA-A2B4-4F18-8214-0D01D691C307}" type="parTrans" cxnId="{40FAC11A-6B17-4345-9AA3-EC3C00A253FC}">
      <dgm:prSet/>
      <dgm:spPr/>
      <dgm:t>
        <a:bodyPr/>
        <a:lstStyle/>
        <a:p>
          <a:endParaRPr lang="ru-RU"/>
        </a:p>
      </dgm:t>
    </dgm:pt>
    <dgm:pt modelId="{C934254D-A693-45F8-B772-4242DD3410F5}" type="sibTrans" cxnId="{40FAC11A-6B17-4345-9AA3-EC3C00A253FC}">
      <dgm:prSet/>
      <dgm:spPr/>
      <dgm:t>
        <a:bodyPr/>
        <a:lstStyle/>
        <a:p>
          <a:endParaRPr lang="ru-RU"/>
        </a:p>
      </dgm:t>
    </dgm:pt>
    <dgm:pt modelId="{412C55EC-2CA0-46B3-B588-E9E025E41A68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uk-UA" sz="1400" b="1" dirty="0" smtClean="0"/>
            <a:t>Модуль уроків з російського читання </a:t>
          </a:r>
          <a:r>
            <a:rPr lang="uk-UA" sz="1400" b="1" dirty="0" err="1" smtClean="0"/>
            <a:t>“Сказки</a:t>
          </a:r>
          <a:r>
            <a:rPr lang="uk-UA" sz="1400" b="1" dirty="0" smtClean="0"/>
            <a:t> </a:t>
          </a:r>
        </a:p>
        <a:p>
          <a:r>
            <a:rPr lang="uk-UA" sz="1400" b="1" dirty="0" smtClean="0"/>
            <a:t>А. С. </a:t>
          </a:r>
          <a:r>
            <a:rPr lang="uk-UA" sz="1400" b="1" dirty="0" err="1" smtClean="0"/>
            <a:t>Пушкина”</a:t>
          </a:r>
          <a:endParaRPr lang="ru-RU" sz="1400" b="1" dirty="0"/>
        </a:p>
      </dgm:t>
    </dgm:pt>
    <dgm:pt modelId="{0F7143BD-6CDC-4437-BC66-8014CFE7E47F}" type="parTrans" cxnId="{F0F62A66-D792-4C4B-832D-0AD1D9FEE9B7}">
      <dgm:prSet/>
      <dgm:spPr/>
      <dgm:t>
        <a:bodyPr/>
        <a:lstStyle/>
        <a:p>
          <a:endParaRPr lang="ru-RU"/>
        </a:p>
      </dgm:t>
    </dgm:pt>
    <dgm:pt modelId="{F85F610E-0652-4674-AF19-8244E8E2DBFF}" type="sibTrans" cxnId="{F0F62A66-D792-4C4B-832D-0AD1D9FEE9B7}">
      <dgm:prSet/>
      <dgm:spPr/>
      <dgm:t>
        <a:bodyPr/>
        <a:lstStyle/>
        <a:p>
          <a:endParaRPr lang="ru-RU"/>
        </a:p>
      </dgm:t>
    </dgm:pt>
    <dgm:pt modelId="{85280044-5609-4E95-B296-F24142D12D9A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uk-UA" sz="1400" b="1" dirty="0" smtClean="0"/>
            <a:t>Модуль уроків з української мови </a:t>
          </a:r>
        </a:p>
        <a:p>
          <a:r>
            <a:rPr lang="uk-UA" sz="1400" b="1" dirty="0" err="1" smtClean="0"/>
            <a:t>“Іменник”</a:t>
          </a:r>
          <a:endParaRPr lang="ru-RU" sz="1400" b="1" dirty="0"/>
        </a:p>
      </dgm:t>
    </dgm:pt>
    <dgm:pt modelId="{BA99A446-7D70-4D8A-83D5-9EC0EE946B23}" type="parTrans" cxnId="{B107E817-E4FA-4116-9F33-02FB245C46E0}">
      <dgm:prSet/>
      <dgm:spPr/>
      <dgm:t>
        <a:bodyPr/>
        <a:lstStyle/>
        <a:p>
          <a:endParaRPr lang="ru-RU"/>
        </a:p>
      </dgm:t>
    </dgm:pt>
    <dgm:pt modelId="{F293A0DC-223C-4188-8CD3-366FF66009A1}" type="sibTrans" cxnId="{B107E817-E4FA-4116-9F33-02FB245C46E0}">
      <dgm:prSet/>
      <dgm:spPr/>
      <dgm:t>
        <a:bodyPr/>
        <a:lstStyle/>
        <a:p>
          <a:endParaRPr lang="ru-RU"/>
        </a:p>
      </dgm:t>
    </dgm:pt>
    <dgm:pt modelId="{CF503B75-64E2-4A61-A1EF-30199736D4BF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uk-UA" sz="1400" b="1" dirty="0" smtClean="0"/>
            <a:t>Модуль уроків з російського читання </a:t>
          </a:r>
          <a:r>
            <a:rPr lang="uk-UA" sz="1400" b="1" dirty="0" err="1" smtClean="0"/>
            <a:t>“Сказки</a:t>
          </a:r>
          <a:r>
            <a:rPr lang="uk-UA" sz="1400" b="1" dirty="0" smtClean="0"/>
            <a:t>  Г. Х. </a:t>
          </a:r>
          <a:r>
            <a:rPr lang="uk-UA" sz="1400" b="1" dirty="0" err="1" smtClean="0"/>
            <a:t>Андерсена”</a:t>
          </a:r>
          <a:endParaRPr lang="uk-UA" sz="1400" b="1" dirty="0" smtClean="0"/>
        </a:p>
      </dgm:t>
    </dgm:pt>
    <dgm:pt modelId="{5034A214-E703-46AB-BD5C-E7F23923FABA}" type="parTrans" cxnId="{CA596338-8E4C-4FE4-8FD8-61A67B4A2E62}">
      <dgm:prSet/>
      <dgm:spPr/>
      <dgm:t>
        <a:bodyPr/>
        <a:lstStyle/>
        <a:p>
          <a:endParaRPr lang="ru-RU"/>
        </a:p>
      </dgm:t>
    </dgm:pt>
    <dgm:pt modelId="{693BFFCE-4EFA-43DF-BE93-B60C5DE65757}" type="sibTrans" cxnId="{CA596338-8E4C-4FE4-8FD8-61A67B4A2E62}">
      <dgm:prSet/>
      <dgm:spPr/>
      <dgm:t>
        <a:bodyPr/>
        <a:lstStyle/>
        <a:p>
          <a:endParaRPr lang="ru-RU"/>
        </a:p>
      </dgm:t>
    </dgm:pt>
    <dgm:pt modelId="{A82ADDA6-97BB-41C1-95D4-E051BED52F15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uk-UA" sz="1400" b="1" dirty="0" smtClean="0"/>
            <a:t>Модуль уроків з російського читання </a:t>
          </a:r>
          <a:r>
            <a:rPr lang="uk-UA" sz="1400" b="1" dirty="0" err="1" smtClean="0"/>
            <a:t>“Братья</a:t>
          </a:r>
          <a:r>
            <a:rPr lang="uk-UA" sz="1400" b="1" dirty="0" smtClean="0"/>
            <a:t> </a:t>
          </a:r>
          <a:r>
            <a:rPr lang="uk-UA" sz="1400" b="1" dirty="0" err="1" smtClean="0"/>
            <a:t>наши</a:t>
          </a:r>
          <a:r>
            <a:rPr lang="uk-UA" sz="1400" b="1" dirty="0" smtClean="0"/>
            <a:t> </a:t>
          </a:r>
          <a:r>
            <a:rPr lang="uk-UA" sz="1400" b="1" dirty="0" err="1" smtClean="0"/>
            <a:t>меньшие”</a:t>
          </a:r>
          <a:r>
            <a:rPr lang="uk-UA" sz="1400" b="1" dirty="0" smtClean="0"/>
            <a:t> </a:t>
          </a:r>
        </a:p>
        <a:p>
          <a:r>
            <a:rPr lang="uk-UA" sz="1400" b="1" dirty="0" smtClean="0"/>
            <a:t>(по творах М. Пришвіна</a:t>
          </a:r>
          <a:r>
            <a:rPr lang="uk-UA" sz="1200" b="1" dirty="0" smtClean="0"/>
            <a:t>)</a:t>
          </a:r>
          <a:endParaRPr lang="ru-RU" sz="1200" b="1" dirty="0"/>
        </a:p>
      </dgm:t>
    </dgm:pt>
    <dgm:pt modelId="{4B6812B6-0116-4171-8DCA-FDF5DD38E4F2}" type="parTrans" cxnId="{464590EB-1F7F-4D18-B662-708FCBAC8F25}">
      <dgm:prSet/>
      <dgm:spPr/>
      <dgm:t>
        <a:bodyPr/>
        <a:lstStyle/>
        <a:p>
          <a:endParaRPr lang="ru-RU"/>
        </a:p>
      </dgm:t>
    </dgm:pt>
    <dgm:pt modelId="{7213A5F5-1AAC-4E95-8178-CD847971CF8D}" type="sibTrans" cxnId="{464590EB-1F7F-4D18-B662-708FCBAC8F25}">
      <dgm:prSet/>
      <dgm:spPr/>
      <dgm:t>
        <a:bodyPr/>
        <a:lstStyle/>
        <a:p>
          <a:endParaRPr lang="ru-RU"/>
        </a:p>
      </dgm:t>
    </dgm:pt>
    <dgm:pt modelId="{5D3CF874-E605-402E-8EAB-CCC7C6A3DD41}" type="pres">
      <dgm:prSet presAssocID="{15ED8E73-BECE-4A84-82E3-23A4DAD6CA1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5E8D56-4A9A-4640-903B-EF5F37EEDB65}" type="pres">
      <dgm:prSet presAssocID="{98C8CA7F-E7A0-46EA-B08B-DB9A8449A601}" presName="centerShape" presStyleLbl="node0" presStyleIdx="0" presStyleCnt="1" custScaleX="168831" custScaleY="169854" custLinFactNeighborX="2051" custLinFactNeighborY="8204"/>
      <dgm:spPr/>
      <dgm:t>
        <a:bodyPr/>
        <a:lstStyle/>
        <a:p>
          <a:endParaRPr lang="ru-RU"/>
        </a:p>
      </dgm:t>
    </dgm:pt>
    <dgm:pt modelId="{F4842152-468C-4436-9B74-A64F0BC2E538}" type="pres">
      <dgm:prSet presAssocID="{0CDFE3DA-A2B4-4F18-8214-0D01D691C307}" presName="Name9" presStyleLbl="parChTrans1D2" presStyleIdx="0" presStyleCnt="5"/>
      <dgm:spPr/>
      <dgm:t>
        <a:bodyPr/>
        <a:lstStyle/>
        <a:p>
          <a:endParaRPr lang="ru-RU"/>
        </a:p>
      </dgm:t>
    </dgm:pt>
    <dgm:pt modelId="{D6C86CDE-ADE3-4798-B8D4-4ACA1D63FA7D}" type="pres">
      <dgm:prSet presAssocID="{0CDFE3DA-A2B4-4F18-8214-0D01D691C307}" presName="connTx" presStyleLbl="parChTrans1D2" presStyleIdx="0" presStyleCnt="5"/>
      <dgm:spPr/>
      <dgm:t>
        <a:bodyPr/>
        <a:lstStyle/>
        <a:p>
          <a:endParaRPr lang="ru-RU"/>
        </a:p>
      </dgm:t>
    </dgm:pt>
    <dgm:pt modelId="{A90D84A0-2B4B-4C87-847D-2FABF9D10FF0}" type="pres">
      <dgm:prSet presAssocID="{A355542C-F982-4893-AAF3-066460F599AB}" presName="node" presStyleLbl="node1" presStyleIdx="0" presStyleCnt="5" custScaleX="190194" custScaleY="1179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C00691-59E3-4DCE-98E8-F7BF4A94BFE0}" type="pres">
      <dgm:prSet presAssocID="{BA99A446-7D70-4D8A-83D5-9EC0EE946B23}" presName="Name9" presStyleLbl="parChTrans1D2" presStyleIdx="1" presStyleCnt="5"/>
      <dgm:spPr/>
      <dgm:t>
        <a:bodyPr/>
        <a:lstStyle/>
        <a:p>
          <a:endParaRPr lang="ru-RU"/>
        </a:p>
      </dgm:t>
    </dgm:pt>
    <dgm:pt modelId="{FA7829DB-5CC9-4244-99BB-97AD303D91CD}" type="pres">
      <dgm:prSet presAssocID="{BA99A446-7D70-4D8A-83D5-9EC0EE946B23}" presName="connTx" presStyleLbl="parChTrans1D2" presStyleIdx="1" presStyleCnt="5"/>
      <dgm:spPr/>
      <dgm:t>
        <a:bodyPr/>
        <a:lstStyle/>
        <a:p>
          <a:endParaRPr lang="ru-RU"/>
        </a:p>
      </dgm:t>
    </dgm:pt>
    <dgm:pt modelId="{4606AA11-F991-4016-8F38-C7C66508C59F}" type="pres">
      <dgm:prSet presAssocID="{85280044-5609-4E95-B296-F24142D12D9A}" presName="node" presStyleLbl="node1" presStyleIdx="1" presStyleCnt="5" custScaleX="177004" custScaleY="113195" custRadScaleRad="157373" custRadScaleInc="24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8D381C-2687-486C-8D6E-CF7E02DBAF75}" type="pres">
      <dgm:prSet presAssocID="{5034A214-E703-46AB-BD5C-E7F23923FABA}" presName="Name9" presStyleLbl="parChTrans1D2" presStyleIdx="2" presStyleCnt="5"/>
      <dgm:spPr/>
      <dgm:t>
        <a:bodyPr/>
        <a:lstStyle/>
        <a:p>
          <a:endParaRPr lang="ru-RU"/>
        </a:p>
      </dgm:t>
    </dgm:pt>
    <dgm:pt modelId="{1FAD1445-1EC9-4068-9E1C-7C5BDDD08DD8}" type="pres">
      <dgm:prSet presAssocID="{5034A214-E703-46AB-BD5C-E7F23923FABA}" presName="connTx" presStyleLbl="parChTrans1D2" presStyleIdx="2" presStyleCnt="5"/>
      <dgm:spPr/>
      <dgm:t>
        <a:bodyPr/>
        <a:lstStyle/>
        <a:p>
          <a:endParaRPr lang="ru-RU"/>
        </a:p>
      </dgm:t>
    </dgm:pt>
    <dgm:pt modelId="{12165C97-14FD-4C64-BB80-1FB3A3C2266F}" type="pres">
      <dgm:prSet presAssocID="{CF503B75-64E2-4A61-A1EF-30199736D4BF}" presName="node" presStyleLbl="node1" presStyleIdx="2" presStyleCnt="5" custScaleX="199791" custScaleY="103652" custRadScaleRad="157203" custRadScaleInc="-731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438F2D-366C-460A-9DAE-65746F748429}" type="pres">
      <dgm:prSet presAssocID="{4B6812B6-0116-4171-8DCA-FDF5DD38E4F2}" presName="Name9" presStyleLbl="parChTrans1D2" presStyleIdx="3" presStyleCnt="5"/>
      <dgm:spPr/>
      <dgm:t>
        <a:bodyPr/>
        <a:lstStyle/>
        <a:p>
          <a:endParaRPr lang="ru-RU"/>
        </a:p>
      </dgm:t>
    </dgm:pt>
    <dgm:pt modelId="{10A40A92-C834-436B-96E4-7E070CCF70E4}" type="pres">
      <dgm:prSet presAssocID="{4B6812B6-0116-4171-8DCA-FDF5DD38E4F2}" presName="connTx" presStyleLbl="parChTrans1D2" presStyleIdx="3" presStyleCnt="5"/>
      <dgm:spPr/>
      <dgm:t>
        <a:bodyPr/>
        <a:lstStyle/>
        <a:p>
          <a:endParaRPr lang="ru-RU"/>
        </a:p>
      </dgm:t>
    </dgm:pt>
    <dgm:pt modelId="{48EC4147-0DDC-4DE8-B048-278FB4044AE2}" type="pres">
      <dgm:prSet presAssocID="{A82ADDA6-97BB-41C1-95D4-E051BED52F15}" presName="node" presStyleLbl="node1" presStyleIdx="3" presStyleCnt="5" custScaleX="199557" custScaleY="107304" custRadScaleRad="147626" custRadScaleInc="659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A9DEDB-E194-4636-AABD-94553F272D3D}" type="pres">
      <dgm:prSet presAssocID="{0F7143BD-6CDC-4437-BC66-8014CFE7E47F}" presName="Name9" presStyleLbl="parChTrans1D2" presStyleIdx="4" presStyleCnt="5"/>
      <dgm:spPr/>
      <dgm:t>
        <a:bodyPr/>
        <a:lstStyle/>
        <a:p>
          <a:endParaRPr lang="ru-RU"/>
        </a:p>
      </dgm:t>
    </dgm:pt>
    <dgm:pt modelId="{E051DFC6-92E1-4CFD-A3FB-DCC1DA42EEC6}" type="pres">
      <dgm:prSet presAssocID="{0F7143BD-6CDC-4437-BC66-8014CFE7E47F}" presName="connTx" presStyleLbl="parChTrans1D2" presStyleIdx="4" presStyleCnt="5"/>
      <dgm:spPr/>
      <dgm:t>
        <a:bodyPr/>
        <a:lstStyle/>
        <a:p>
          <a:endParaRPr lang="ru-RU"/>
        </a:p>
      </dgm:t>
    </dgm:pt>
    <dgm:pt modelId="{FE9B0DFE-A190-491A-B126-FBD29F62C35B}" type="pres">
      <dgm:prSet presAssocID="{412C55EC-2CA0-46B3-B588-E9E025E41A68}" presName="node" presStyleLbl="node1" presStyleIdx="4" presStyleCnt="5" custScaleX="181143" custScaleY="113195" custRadScaleRad="147566" custRadScaleInc="55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3E1A761-1EB3-4527-988A-CE1AD0B01B9E}" type="presOf" srcId="{4B6812B6-0116-4171-8DCA-FDF5DD38E4F2}" destId="{10A40A92-C834-436B-96E4-7E070CCF70E4}" srcOrd="1" destOrd="0" presId="urn:microsoft.com/office/officeart/2005/8/layout/radial1"/>
    <dgm:cxn modelId="{257A045B-91D1-412A-AAB7-50B22238975E}" type="presOf" srcId="{CF503B75-64E2-4A61-A1EF-30199736D4BF}" destId="{12165C97-14FD-4C64-BB80-1FB3A3C2266F}" srcOrd="0" destOrd="0" presId="urn:microsoft.com/office/officeart/2005/8/layout/radial1"/>
    <dgm:cxn modelId="{9B7A73BD-743B-43C3-AEA9-0280E49663F4}" srcId="{15ED8E73-BECE-4A84-82E3-23A4DAD6CA1F}" destId="{98C8CA7F-E7A0-46EA-B08B-DB9A8449A601}" srcOrd="0" destOrd="0" parTransId="{56F5D943-F294-4BE6-85B3-7FD0699B4AB7}" sibTransId="{CCE785FA-6EAD-4402-924C-3AD38FCB0C6E}"/>
    <dgm:cxn modelId="{80549106-2089-4FF7-9D11-2DDFA20FA9AC}" type="presOf" srcId="{BA99A446-7D70-4D8A-83D5-9EC0EE946B23}" destId="{4CC00691-59E3-4DCE-98E8-F7BF4A94BFE0}" srcOrd="0" destOrd="0" presId="urn:microsoft.com/office/officeart/2005/8/layout/radial1"/>
    <dgm:cxn modelId="{050781B3-C2B8-40C1-BBDE-179DB5AD9AB3}" type="presOf" srcId="{A355542C-F982-4893-AAF3-066460F599AB}" destId="{A90D84A0-2B4B-4C87-847D-2FABF9D10FF0}" srcOrd="0" destOrd="0" presId="urn:microsoft.com/office/officeart/2005/8/layout/radial1"/>
    <dgm:cxn modelId="{CA596338-8E4C-4FE4-8FD8-61A67B4A2E62}" srcId="{98C8CA7F-E7A0-46EA-B08B-DB9A8449A601}" destId="{CF503B75-64E2-4A61-A1EF-30199736D4BF}" srcOrd="2" destOrd="0" parTransId="{5034A214-E703-46AB-BD5C-E7F23923FABA}" sibTransId="{693BFFCE-4EFA-43DF-BE93-B60C5DE65757}"/>
    <dgm:cxn modelId="{464590EB-1F7F-4D18-B662-708FCBAC8F25}" srcId="{98C8CA7F-E7A0-46EA-B08B-DB9A8449A601}" destId="{A82ADDA6-97BB-41C1-95D4-E051BED52F15}" srcOrd="3" destOrd="0" parTransId="{4B6812B6-0116-4171-8DCA-FDF5DD38E4F2}" sibTransId="{7213A5F5-1AAC-4E95-8178-CD847971CF8D}"/>
    <dgm:cxn modelId="{BA10E655-9C3C-47B2-A13A-16BC53B9483E}" type="presOf" srcId="{BA99A446-7D70-4D8A-83D5-9EC0EE946B23}" destId="{FA7829DB-5CC9-4244-99BB-97AD303D91CD}" srcOrd="1" destOrd="0" presId="urn:microsoft.com/office/officeart/2005/8/layout/radial1"/>
    <dgm:cxn modelId="{44173313-2BD2-468D-A158-451999AF40CF}" type="presOf" srcId="{412C55EC-2CA0-46B3-B588-E9E025E41A68}" destId="{FE9B0DFE-A190-491A-B126-FBD29F62C35B}" srcOrd="0" destOrd="0" presId="urn:microsoft.com/office/officeart/2005/8/layout/radial1"/>
    <dgm:cxn modelId="{12EB84FB-D2EB-4CC9-B387-CCE55E40CA6A}" type="presOf" srcId="{0F7143BD-6CDC-4437-BC66-8014CFE7E47F}" destId="{E051DFC6-92E1-4CFD-A3FB-DCC1DA42EEC6}" srcOrd="1" destOrd="0" presId="urn:microsoft.com/office/officeart/2005/8/layout/radial1"/>
    <dgm:cxn modelId="{A7971F89-0368-4E69-8D30-6D5C98F04172}" type="presOf" srcId="{98C8CA7F-E7A0-46EA-B08B-DB9A8449A601}" destId="{6A5E8D56-4A9A-4640-903B-EF5F37EEDB65}" srcOrd="0" destOrd="0" presId="urn:microsoft.com/office/officeart/2005/8/layout/radial1"/>
    <dgm:cxn modelId="{5FF5C753-CBA6-41B9-9450-E934C0E116EE}" type="presOf" srcId="{85280044-5609-4E95-B296-F24142D12D9A}" destId="{4606AA11-F991-4016-8F38-C7C66508C59F}" srcOrd="0" destOrd="0" presId="urn:microsoft.com/office/officeart/2005/8/layout/radial1"/>
    <dgm:cxn modelId="{B107E817-E4FA-4116-9F33-02FB245C46E0}" srcId="{98C8CA7F-E7A0-46EA-B08B-DB9A8449A601}" destId="{85280044-5609-4E95-B296-F24142D12D9A}" srcOrd="1" destOrd="0" parTransId="{BA99A446-7D70-4D8A-83D5-9EC0EE946B23}" sibTransId="{F293A0DC-223C-4188-8CD3-366FF66009A1}"/>
    <dgm:cxn modelId="{FF973CC2-EE46-4C68-A29F-A379F1F0746D}" type="presOf" srcId="{15ED8E73-BECE-4A84-82E3-23A4DAD6CA1F}" destId="{5D3CF874-E605-402E-8EAB-CCC7C6A3DD41}" srcOrd="0" destOrd="0" presId="urn:microsoft.com/office/officeart/2005/8/layout/radial1"/>
    <dgm:cxn modelId="{5842AFD4-5DF7-417A-8B74-57C46090E77C}" type="presOf" srcId="{0CDFE3DA-A2B4-4F18-8214-0D01D691C307}" destId="{F4842152-468C-4436-9B74-A64F0BC2E538}" srcOrd="0" destOrd="0" presId="urn:microsoft.com/office/officeart/2005/8/layout/radial1"/>
    <dgm:cxn modelId="{40FAC11A-6B17-4345-9AA3-EC3C00A253FC}" srcId="{98C8CA7F-E7A0-46EA-B08B-DB9A8449A601}" destId="{A355542C-F982-4893-AAF3-066460F599AB}" srcOrd="0" destOrd="0" parTransId="{0CDFE3DA-A2B4-4F18-8214-0D01D691C307}" sibTransId="{C934254D-A693-45F8-B772-4242DD3410F5}"/>
    <dgm:cxn modelId="{B0B74AA0-0ED3-438A-90AA-8DE947DE6D0C}" type="presOf" srcId="{0CDFE3DA-A2B4-4F18-8214-0D01D691C307}" destId="{D6C86CDE-ADE3-4798-B8D4-4ACA1D63FA7D}" srcOrd="1" destOrd="0" presId="urn:microsoft.com/office/officeart/2005/8/layout/radial1"/>
    <dgm:cxn modelId="{3C974281-AF04-40F5-A711-7A716906D549}" type="presOf" srcId="{4B6812B6-0116-4171-8DCA-FDF5DD38E4F2}" destId="{59438F2D-366C-460A-9DAE-65746F748429}" srcOrd="0" destOrd="0" presId="urn:microsoft.com/office/officeart/2005/8/layout/radial1"/>
    <dgm:cxn modelId="{BA3515CE-1F03-48F2-8A1C-233814074F88}" type="presOf" srcId="{5034A214-E703-46AB-BD5C-E7F23923FABA}" destId="{1FAD1445-1EC9-4068-9E1C-7C5BDDD08DD8}" srcOrd="1" destOrd="0" presId="urn:microsoft.com/office/officeart/2005/8/layout/radial1"/>
    <dgm:cxn modelId="{33E642A2-E70F-497D-9376-3F948A6A90CF}" type="presOf" srcId="{A82ADDA6-97BB-41C1-95D4-E051BED52F15}" destId="{48EC4147-0DDC-4DE8-B048-278FB4044AE2}" srcOrd="0" destOrd="0" presId="urn:microsoft.com/office/officeart/2005/8/layout/radial1"/>
    <dgm:cxn modelId="{900FB6F8-9CC8-4959-9270-79474A739A00}" type="presOf" srcId="{5034A214-E703-46AB-BD5C-E7F23923FABA}" destId="{288D381C-2687-486C-8D6E-CF7E02DBAF75}" srcOrd="0" destOrd="0" presId="urn:microsoft.com/office/officeart/2005/8/layout/radial1"/>
    <dgm:cxn modelId="{95C44733-1F6E-468F-8350-013D758803D0}" type="presOf" srcId="{0F7143BD-6CDC-4437-BC66-8014CFE7E47F}" destId="{BFA9DEDB-E194-4636-AABD-94553F272D3D}" srcOrd="0" destOrd="0" presId="urn:microsoft.com/office/officeart/2005/8/layout/radial1"/>
    <dgm:cxn modelId="{F0F62A66-D792-4C4B-832D-0AD1D9FEE9B7}" srcId="{98C8CA7F-E7A0-46EA-B08B-DB9A8449A601}" destId="{412C55EC-2CA0-46B3-B588-E9E025E41A68}" srcOrd="4" destOrd="0" parTransId="{0F7143BD-6CDC-4437-BC66-8014CFE7E47F}" sibTransId="{F85F610E-0652-4674-AF19-8244E8E2DBFF}"/>
    <dgm:cxn modelId="{B78C6A63-EF78-4C5B-B57C-06D0AC8BE671}" type="presParOf" srcId="{5D3CF874-E605-402E-8EAB-CCC7C6A3DD41}" destId="{6A5E8D56-4A9A-4640-903B-EF5F37EEDB65}" srcOrd="0" destOrd="0" presId="urn:microsoft.com/office/officeart/2005/8/layout/radial1"/>
    <dgm:cxn modelId="{D9166319-420F-452D-AF91-6293375D5C76}" type="presParOf" srcId="{5D3CF874-E605-402E-8EAB-CCC7C6A3DD41}" destId="{F4842152-468C-4436-9B74-A64F0BC2E538}" srcOrd="1" destOrd="0" presId="urn:microsoft.com/office/officeart/2005/8/layout/radial1"/>
    <dgm:cxn modelId="{046EE155-75C0-4FF4-AFA8-F430B29A503B}" type="presParOf" srcId="{F4842152-468C-4436-9B74-A64F0BC2E538}" destId="{D6C86CDE-ADE3-4798-B8D4-4ACA1D63FA7D}" srcOrd="0" destOrd="0" presId="urn:microsoft.com/office/officeart/2005/8/layout/radial1"/>
    <dgm:cxn modelId="{B33B68C3-09C9-413D-BC3E-1F25AD0F9686}" type="presParOf" srcId="{5D3CF874-E605-402E-8EAB-CCC7C6A3DD41}" destId="{A90D84A0-2B4B-4C87-847D-2FABF9D10FF0}" srcOrd="2" destOrd="0" presId="urn:microsoft.com/office/officeart/2005/8/layout/radial1"/>
    <dgm:cxn modelId="{FC1487A3-9DF1-464F-9F9B-7CAA80801D61}" type="presParOf" srcId="{5D3CF874-E605-402E-8EAB-CCC7C6A3DD41}" destId="{4CC00691-59E3-4DCE-98E8-F7BF4A94BFE0}" srcOrd="3" destOrd="0" presId="urn:microsoft.com/office/officeart/2005/8/layout/radial1"/>
    <dgm:cxn modelId="{41E03D92-DA28-4671-BE39-8FF5D539C0C3}" type="presParOf" srcId="{4CC00691-59E3-4DCE-98E8-F7BF4A94BFE0}" destId="{FA7829DB-5CC9-4244-99BB-97AD303D91CD}" srcOrd="0" destOrd="0" presId="urn:microsoft.com/office/officeart/2005/8/layout/radial1"/>
    <dgm:cxn modelId="{785D0485-1749-4F86-A4D5-123A5608C45C}" type="presParOf" srcId="{5D3CF874-E605-402E-8EAB-CCC7C6A3DD41}" destId="{4606AA11-F991-4016-8F38-C7C66508C59F}" srcOrd="4" destOrd="0" presId="urn:microsoft.com/office/officeart/2005/8/layout/radial1"/>
    <dgm:cxn modelId="{DA302573-43A4-4D65-9A9D-40442607B920}" type="presParOf" srcId="{5D3CF874-E605-402E-8EAB-CCC7C6A3DD41}" destId="{288D381C-2687-486C-8D6E-CF7E02DBAF75}" srcOrd="5" destOrd="0" presId="urn:microsoft.com/office/officeart/2005/8/layout/radial1"/>
    <dgm:cxn modelId="{5BDEC83A-3A56-4BC2-BB60-E929047B9961}" type="presParOf" srcId="{288D381C-2687-486C-8D6E-CF7E02DBAF75}" destId="{1FAD1445-1EC9-4068-9E1C-7C5BDDD08DD8}" srcOrd="0" destOrd="0" presId="urn:microsoft.com/office/officeart/2005/8/layout/radial1"/>
    <dgm:cxn modelId="{9A3DD9FF-55A3-4997-9D38-BDEA6AF00B66}" type="presParOf" srcId="{5D3CF874-E605-402E-8EAB-CCC7C6A3DD41}" destId="{12165C97-14FD-4C64-BB80-1FB3A3C2266F}" srcOrd="6" destOrd="0" presId="urn:microsoft.com/office/officeart/2005/8/layout/radial1"/>
    <dgm:cxn modelId="{A947C7A2-66E6-4817-B91B-1CC8AF82565D}" type="presParOf" srcId="{5D3CF874-E605-402E-8EAB-CCC7C6A3DD41}" destId="{59438F2D-366C-460A-9DAE-65746F748429}" srcOrd="7" destOrd="0" presId="urn:microsoft.com/office/officeart/2005/8/layout/radial1"/>
    <dgm:cxn modelId="{36601661-48B3-408F-9CA4-C2E623FF3005}" type="presParOf" srcId="{59438F2D-366C-460A-9DAE-65746F748429}" destId="{10A40A92-C834-436B-96E4-7E070CCF70E4}" srcOrd="0" destOrd="0" presId="urn:microsoft.com/office/officeart/2005/8/layout/radial1"/>
    <dgm:cxn modelId="{40A2EE99-EC99-4D87-8FE6-C046B4A31B76}" type="presParOf" srcId="{5D3CF874-E605-402E-8EAB-CCC7C6A3DD41}" destId="{48EC4147-0DDC-4DE8-B048-278FB4044AE2}" srcOrd="8" destOrd="0" presId="urn:microsoft.com/office/officeart/2005/8/layout/radial1"/>
    <dgm:cxn modelId="{6626843C-3EC1-4B86-99EA-805854EBB540}" type="presParOf" srcId="{5D3CF874-E605-402E-8EAB-CCC7C6A3DD41}" destId="{BFA9DEDB-E194-4636-AABD-94553F272D3D}" srcOrd="9" destOrd="0" presId="urn:microsoft.com/office/officeart/2005/8/layout/radial1"/>
    <dgm:cxn modelId="{ADBF493B-A589-46FA-8492-823F9758A70E}" type="presParOf" srcId="{BFA9DEDB-E194-4636-AABD-94553F272D3D}" destId="{E051DFC6-92E1-4CFD-A3FB-DCC1DA42EEC6}" srcOrd="0" destOrd="0" presId="urn:microsoft.com/office/officeart/2005/8/layout/radial1"/>
    <dgm:cxn modelId="{63DAFFC1-70F9-456C-90E2-BA4693943633}" type="presParOf" srcId="{5D3CF874-E605-402E-8EAB-CCC7C6A3DD41}" destId="{FE9B0DFE-A190-491A-B126-FBD29F62C35B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4960728-E25E-456F-A051-D0925CB9B8D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11E225-26AC-4883-95B8-AA3E02BE7920}">
      <dgm:prSet phldrT="[Текст]" custT="1"/>
      <dgm:spPr>
        <a:solidFill>
          <a:schemeClr val="accent2">
            <a:lumMod val="60000"/>
            <a:lumOff val="40000"/>
          </a:schemeClr>
        </a:solidFill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r>
            <a:rPr lang="uk-UA" sz="2400" b="1" dirty="0" smtClean="0"/>
            <a:t>Технологія критичного мислення</a:t>
          </a:r>
          <a:endParaRPr lang="ru-RU" sz="2400" b="1" dirty="0"/>
        </a:p>
      </dgm:t>
    </dgm:pt>
    <dgm:pt modelId="{A3D7850D-BA4C-4EFF-B2F5-9FE15995D454}" type="parTrans" cxnId="{31AE9CE3-0D9B-4B8E-BCD0-0C1D47BECC59}">
      <dgm:prSet/>
      <dgm:spPr/>
      <dgm:t>
        <a:bodyPr/>
        <a:lstStyle/>
        <a:p>
          <a:endParaRPr lang="ru-RU"/>
        </a:p>
      </dgm:t>
    </dgm:pt>
    <dgm:pt modelId="{541D1111-45DB-47D1-AD5D-B1B6904C805F}" type="sibTrans" cxnId="{31AE9CE3-0D9B-4B8E-BCD0-0C1D47BECC59}">
      <dgm:prSet/>
      <dgm:spPr/>
      <dgm:t>
        <a:bodyPr/>
        <a:lstStyle/>
        <a:p>
          <a:endParaRPr lang="ru-RU"/>
        </a:p>
      </dgm:t>
    </dgm:pt>
    <dgm:pt modelId="{4E50DD79-C014-4C99-A2CA-687037ECD669}" type="asst">
      <dgm:prSet phldrT="[Текст]"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uk-UA" b="1" dirty="0" smtClean="0"/>
            <a:t>Українське читання </a:t>
          </a:r>
        </a:p>
        <a:p>
          <a:r>
            <a:rPr lang="uk-UA" b="1" dirty="0" smtClean="0"/>
            <a:t>Тема </a:t>
          </a:r>
        </a:p>
        <a:p>
          <a:r>
            <a:rPr lang="uk-UA" b="1" dirty="0" err="1" smtClean="0"/>
            <a:t>“Сива</a:t>
          </a:r>
          <a:r>
            <a:rPr lang="uk-UA" b="1" dirty="0" smtClean="0"/>
            <a:t> </a:t>
          </a:r>
          <a:r>
            <a:rPr lang="uk-UA" b="1" dirty="0" err="1" smtClean="0"/>
            <a:t>давнина”</a:t>
          </a:r>
          <a:endParaRPr lang="ru-RU" b="1" dirty="0"/>
        </a:p>
      </dgm:t>
    </dgm:pt>
    <dgm:pt modelId="{A2D13EA0-FDDE-4CCA-845A-7D5409754BC8}" type="parTrans" cxnId="{2D162E5B-CB5F-48B8-9D23-35874760BB10}">
      <dgm:prSet/>
      <dgm:spPr/>
      <dgm:t>
        <a:bodyPr/>
        <a:lstStyle/>
        <a:p>
          <a:endParaRPr lang="ru-RU"/>
        </a:p>
      </dgm:t>
    </dgm:pt>
    <dgm:pt modelId="{01E83D92-F10F-4391-943B-DC9C33E0A3A4}" type="sibTrans" cxnId="{2D162E5B-CB5F-48B8-9D23-35874760BB10}">
      <dgm:prSet/>
      <dgm:spPr/>
      <dgm:t>
        <a:bodyPr/>
        <a:lstStyle/>
        <a:p>
          <a:endParaRPr lang="ru-RU"/>
        </a:p>
      </dgm:t>
    </dgm:pt>
    <dgm:pt modelId="{315D6A8B-B8E5-4926-B204-85FCDF79A5AE}">
      <dgm:prSet phldrT="[Текст]"/>
      <dgm:spPr>
        <a:solidFill>
          <a:schemeClr val="accent5">
            <a:lumMod val="75000"/>
          </a:schemeClr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uk-UA" b="1" dirty="0" smtClean="0"/>
            <a:t>Урок “Я і </a:t>
          </a:r>
          <a:r>
            <a:rPr lang="uk-UA" b="1" dirty="0" err="1" smtClean="0"/>
            <a:t>Україна”</a:t>
          </a:r>
          <a:endParaRPr lang="uk-UA" b="1" dirty="0" smtClean="0"/>
        </a:p>
        <a:p>
          <a:r>
            <a:rPr lang="uk-UA" b="1" dirty="0" smtClean="0"/>
            <a:t>Тема </a:t>
          </a:r>
          <a:r>
            <a:rPr lang="uk-UA" b="1" dirty="0" err="1" smtClean="0"/>
            <a:t>“Рослини”</a:t>
          </a:r>
          <a:endParaRPr lang="ru-RU" b="1" dirty="0"/>
        </a:p>
      </dgm:t>
    </dgm:pt>
    <dgm:pt modelId="{AFCCB6ED-1AA2-4ED2-842B-8E2354868568}" type="parTrans" cxnId="{080F833C-D9B3-4CA1-B87B-8A619B4CFEA5}">
      <dgm:prSet/>
      <dgm:spPr/>
      <dgm:t>
        <a:bodyPr/>
        <a:lstStyle/>
        <a:p>
          <a:endParaRPr lang="ru-RU"/>
        </a:p>
      </dgm:t>
    </dgm:pt>
    <dgm:pt modelId="{FB114937-397C-461C-B13B-8FBC14B7056D}" type="sibTrans" cxnId="{080F833C-D9B3-4CA1-B87B-8A619B4CFEA5}">
      <dgm:prSet/>
      <dgm:spPr/>
      <dgm:t>
        <a:bodyPr/>
        <a:lstStyle/>
        <a:p>
          <a:endParaRPr lang="ru-RU"/>
        </a:p>
      </dgm:t>
    </dgm:pt>
    <dgm:pt modelId="{EFDEE42A-6E6C-49BC-94C9-F645EA195211}">
      <dgm:prSet phldrT="[Текст]"/>
      <dgm:spPr>
        <a:solidFill>
          <a:schemeClr val="accent4">
            <a:lumMod val="75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uk-UA" b="1" dirty="0" smtClean="0"/>
            <a:t>Природознавство </a:t>
          </a:r>
        </a:p>
        <a:p>
          <a:r>
            <a:rPr lang="uk-UA" b="1" dirty="0" smtClean="0"/>
            <a:t>Тема </a:t>
          </a:r>
          <a:r>
            <a:rPr lang="uk-UA" b="1" dirty="0" err="1" smtClean="0"/>
            <a:t>“Природні</a:t>
          </a:r>
          <a:r>
            <a:rPr lang="uk-UA" b="1" dirty="0" smtClean="0"/>
            <a:t> </a:t>
          </a:r>
        </a:p>
        <a:p>
          <a:r>
            <a:rPr lang="uk-UA" b="1" dirty="0" smtClean="0"/>
            <a:t>зони </a:t>
          </a:r>
          <a:r>
            <a:rPr lang="uk-UA" b="1" dirty="0" err="1" smtClean="0"/>
            <a:t>України”</a:t>
          </a:r>
          <a:endParaRPr lang="ru-RU" b="1" dirty="0"/>
        </a:p>
      </dgm:t>
    </dgm:pt>
    <dgm:pt modelId="{A7BE1CFE-B2BB-4E3A-8E0A-A918E6ADE4E3}" type="parTrans" cxnId="{6663119B-CD9D-4485-A59A-644808E3E00B}">
      <dgm:prSet/>
      <dgm:spPr/>
      <dgm:t>
        <a:bodyPr/>
        <a:lstStyle/>
        <a:p>
          <a:endParaRPr lang="ru-RU"/>
        </a:p>
      </dgm:t>
    </dgm:pt>
    <dgm:pt modelId="{FD954577-F9F6-45E0-92CF-895C4E59F048}" type="sibTrans" cxnId="{6663119B-CD9D-4485-A59A-644808E3E00B}">
      <dgm:prSet/>
      <dgm:spPr/>
      <dgm:t>
        <a:bodyPr/>
        <a:lstStyle/>
        <a:p>
          <a:endParaRPr lang="ru-RU"/>
        </a:p>
      </dgm:t>
    </dgm:pt>
    <dgm:pt modelId="{2DFF4F00-B525-455E-8C51-7B98D85E6381}">
      <dgm:prSet phldrT="[Текст]"/>
      <dgm:spPr>
        <a:solidFill>
          <a:schemeClr val="accent3">
            <a:lumMod val="75000"/>
          </a:schemeClr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uk-UA" b="1" dirty="0" smtClean="0"/>
            <a:t>Російське читання Тема </a:t>
          </a:r>
          <a:r>
            <a:rPr lang="uk-UA" b="1" dirty="0" err="1" smtClean="0"/>
            <a:t>“Человек</a:t>
          </a:r>
          <a:r>
            <a:rPr lang="uk-UA" b="1" dirty="0" smtClean="0"/>
            <a:t> </a:t>
          </a:r>
          <a:r>
            <a:rPr lang="uk-UA" b="1" dirty="0" err="1" smtClean="0"/>
            <a:t>познается</a:t>
          </a:r>
          <a:r>
            <a:rPr lang="uk-UA" b="1" dirty="0" smtClean="0"/>
            <a:t> в </a:t>
          </a:r>
          <a:r>
            <a:rPr lang="uk-UA" b="1" dirty="0" err="1" smtClean="0"/>
            <a:t>работе”</a:t>
          </a:r>
          <a:endParaRPr lang="ru-RU" b="1" dirty="0"/>
        </a:p>
      </dgm:t>
    </dgm:pt>
    <dgm:pt modelId="{AFAD1192-2F04-42E9-ACBF-DF5E188E1744}" type="parTrans" cxnId="{FB4AA248-0E4D-41AB-8606-F87474B3BF41}">
      <dgm:prSet/>
      <dgm:spPr/>
      <dgm:t>
        <a:bodyPr/>
        <a:lstStyle/>
        <a:p>
          <a:endParaRPr lang="ru-RU"/>
        </a:p>
      </dgm:t>
    </dgm:pt>
    <dgm:pt modelId="{2771CB11-7973-4222-B4CF-C64FD5517612}" type="sibTrans" cxnId="{FB4AA248-0E4D-41AB-8606-F87474B3BF41}">
      <dgm:prSet/>
      <dgm:spPr/>
      <dgm:t>
        <a:bodyPr/>
        <a:lstStyle/>
        <a:p>
          <a:endParaRPr lang="ru-RU"/>
        </a:p>
      </dgm:t>
    </dgm:pt>
    <dgm:pt modelId="{1C2B6FD5-CD60-4D26-A627-DC88B1868862}" type="pres">
      <dgm:prSet presAssocID="{04960728-E25E-456F-A051-D0925CB9B8D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BE20F27-3236-49FD-ACF7-69196F8B54A8}" type="pres">
      <dgm:prSet presAssocID="{3611E225-26AC-4883-95B8-AA3E02BE7920}" presName="hierRoot1" presStyleCnt="0">
        <dgm:presLayoutVars>
          <dgm:hierBranch val="init"/>
        </dgm:presLayoutVars>
      </dgm:prSet>
      <dgm:spPr/>
    </dgm:pt>
    <dgm:pt modelId="{416CAAC5-113D-43C3-8676-7EB3D899A665}" type="pres">
      <dgm:prSet presAssocID="{3611E225-26AC-4883-95B8-AA3E02BE7920}" presName="rootComposite1" presStyleCnt="0"/>
      <dgm:spPr/>
    </dgm:pt>
    <dgm:pt modelId="{4C2CE60B-FFE0-48F0-9059-52D5FBF92E16}" type="pres">
      <dgm:prSet presAssocID="{3611E225-26AC-4883-95B8-AA3E02BE7920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00A3C78-FCF0-4896-9C07-1DFFDC0465D4}" type="pres">
      <dgm:prSet presAssocID="{3611E225-26AC-4883-95B8-AA3E02BE792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1851A286-B5A9-43A2-9141-EF492C75BDBE}" type="pres">
      <dgm:prSet presAssocID="{3611E225-26AC-4883-95B8-AA3E02BE7920}" presName="hierChild2" presStyleCnt="0"/>
      <dgm:spPr/>
    </dgm:pt>
    <dgm:pt modelId="{C3F56DE3-8CEA-403C-9B8C-AE57F1446870}" type="pres">
      <dgm:prSet presAssocID="{AFCCB6ED-1AA2-4ED2-842B-8E2354868568}" presName="Name37" presStyleLbl="parChTrans1D2" presStyleIdx="0" presStyleCnt="4"/>
      <dgm:spPr/>
      <dgm:t>
        <a:bodyPr/>
        <a:lstStyle/>
        <a:p>
          <a:endParaRPr lang="ru-RU"/>
        </a:p>
      </dgm:t>
    </dgm:pt>
    <dgm:pt modelId="{7F0AF2F1-7FB7-472E-BC64-A41E6506D7BC}" type="pres">
      <dgm:prSet presAssocID="{315D6A8B-B8E5-4926-B204-85FCDF79A5AE}" presName="hierRoot2" presStyleCnt="0">
        <dgm:presLayoutVars>
          <dgm:hierBranch val="init"/>
        </dgm:presLayoutVars>
      </dgm:prSet>
      <dgm:spPr/>
    </dgm:pt>
    <dgm:pt modelId="{ECEEC83C-C907-434B-A569-E00E5AEAFF8F}" type="pres">
      <dgm:prSet presAssocID="{315D6A8B-B8E5-4926-B204-85FCDF79A5AE}" presName="rootComposite" presStyleCnt="0"/>
      <dgm:spPr/>
    </dgm:pt>
    <dgm:pt modelId="{1A342391-A468-47A0-A4E0-67E0F8B27F31}" type="pres">
      <dgm:prSet presAssocID="{315D6A8B-B8E5-4926-B204-85FCDF79A5AE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062389-AEEF-4CD2-8378-ECAFA5F9962F}" type="pres">
      <dgm:prSet presAssocID="{315D6A8B-B8E5-4926-B204-85FCDF79A5AE}" presName="rootConnector" presStyleLbl="node2" presStyleIdx="0" presStyleCnt="3"/>
      <dgm:spPr/>
      <dgm:t>
        <a:bodyPr/>
        <a:lstStyle/>
        <a:p>
          <a:endParaRPr lang="ru-RU"/>
        </a:p>
      </dgm:t>
    </dgm:pt>
    <dgm:pt modelId="{AB802BB9-D1E1-47BA-B0D6-F24D1C94A4A2}" type="pres">
      <dgm:prSet presAssocID="{315D6A8B-B8E5-4926-B204-85FCDF79A5AE}" presName="hierChild4" presStyleCnt="0"/>
      <dgm:spPr/>
    </dgm:pt>
    <dgm:pt modelId="{2DE0880C-7A65-4C04-B404-933E58325865}" type="pres">
      <dgm:prSet presAssocID="{315D6A8B-B8E5-4926-B204-85FCDF79A5AE}" presName="hierChild5" presStyleCnt="0"/>
      <dgm:spPr/>
    </dgm:pt>
    <dgm:pt modelId="{57461239-0E53-46AA-A586-64D42B28E0E2}" type="pres">
      <dgm:prSet presAssocID="{A7BE1CFE-B2BB-4E3A-8E0A-A918E6ADE4E3}" presName="Name37" presStyleLbl="parChTrans1D2" presStyleIdx="1" presStyleCnt="4"/>
      <dgm:spPr/>
      <dgm:t>
        <a:bodyPr/>
        <a:lstStyle/>
        <a:p>
          <a:endParaRPr lang="ru-RU"/>
        </a:p>
      </dgm:t>
    </dgm:pt>
    <dgm:pt modelId="{35CBF743-0A3A-444A-99D9-04944B92A211}" type="pres">
      <dgm:prSet presAssocID="{EFDEE42A-6E6C-49BC-94C9-F645EA195211}" presName="hierRoot2" presStyleCnt="0">
        <dgm:presLayoutVars>
          <dgm:hierBranch val="init"/>
        </dgm:presLayoutVars>
      </dgm:prSet>
      <dgm:spPr/>
    </dgm:pt>
    <dgm:pt modelId="{CDDFBC73-D50E-491C-A810-2370B60524FC}" type="pres">
      <dgm:prSet presAssocID="{EFDEE42A-6E6C-49BC-94C9-F645EA195211}" presName="rootComposite" presStyleCnt="0"/>
      <dgm:spPr/>
    </dgm:pt>
    <dgm:pt modelId="{1E4AB91F-6843-45E4-9D03-7C858EDB2241}" type="pres">
      <dgm:prSet presAssocID="{EFDEE42A-6E6C-49BC-94C9-F645EA195211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0AA6CD4-82D6-4B47-BC6A-BCB288E7EA82}" type="pres">
      <dgm:prSet presAssocID="{EFDEE42A-6E6C-49BC-94C9-F645EA195211}" presName="rootConnector" presStyleLbl="node2" presStyleIdx="1" presStyleCnt="3"/>
      <dgm:spPr/>
      <dgm:t>
        <a:bodyPr/>
        <a:lstStyle/>
        <a:p>
          <a:endParaRPr lang="ru-RU"/>
        </a:p>
      </dgm:t>
    </dgm:pt>
    <dgm:pt modelId="{6510BE71-451D-45AB-90DC-4B0A3630B213}" type="pres">
      <dgm:prSet presAssocID="{EFDEE42A-6E6C-49BC-94C9-F645EA195211}" presName="hierChild4" presStyleCnt="0"/>
      <dgm:spPr/>
    </dgm:pt>
    <dgm:pt modelId="{72F28641-7A93-47A7-A935-91C1D9118D59}" type="pres">
      <dgm:prSet presAssocID="{EFDEE42A-6E6C-49BC-94C9-F645EA195211}" presName="hierChild5" presStyleCnt="0"/>
      <dgm:spPr/>
    </dgm:pt>
    <dgm:pt modelId="{6841EE5B-435A-419C-9B0D-E2E6210804EE}" type="pres">
      <dgm:prSet presAssocID="{AFAD1192-2F04-42E9-ACBF-DF5E188E1744}" presName="Name37" presStyleLbl="parChTrans1D2" presStyleIdx="2" presStyleCnt="4"/>
      <dgm:spPr/>
      <dgm:t>
        <a:bodyPr/>
        <a:lstStyle/>
        <a:p>
          <a:endParaRPr lang="ru-RU"/>
        </a:p>
      </dgm:t>
    </dgm:pt>
    <dgm:pt modelId="{49606014-B7B2-4813-A5E9-EE1254E99AE4}" type="pres">
      <dgm:prSet presAssocID="{2DFF4F00-B525-455E-8C51-7B98D85E6381}" presName="hierRoot2" presStyleCnt="0">
        <dgm:presLayoutVars>
          <dgm:hierBranch val="init"/>
        </dgm:presLayoutVars>
      </dgm:prSet>
      <dgm:spPr/>
    </dgm:pt>
    <dgm:pt modelId="{D753FADD-3ACD-4C0B-BD27-20543D4C9081}" type="pres">
      <dgm:prSet presAssocID="{2DFF4F00-B525-455E-8C51-7B98D85E6381}" presName="rootComposite" presStyleCnt="0"/>
      <dgm:spPr/>
    </dgm:pt>
    <dgm:pt modelId="{A3271DE2-3962-4774-9550-0F333F6AB76A}" type="pres">
      <dgm:prSet presAssocID="{2DFF4F00-B525-455E-8C51-7B98D85E6381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39555E5-F355-42A0-AE0A-070590CEE65B}" type="pres">
      <dgm:prSet presAssocID="{2DFF4F00-B525-455E-8C51-7B98D85E6381}" presName="rootConnector" presStyleLbl="node2" presStyleIdx="2" presStyleCnt="3"/>
      <dgm:spPr/>
      <dgm:t>
        <a:bodyPr/>
        <a:lstStyle/>
        <a:p>
          <a:endParaRPr lang="ru-RU"/>
        </a:p>
      </dgm:t>
    </dgm:pt>
    <dgm:pt modelId="{B33D84B0-2652-41B7-981C-8B59A344E368}" type="pres">
      <dgm:prSet presAssocID="{2DFF4F00-B525-455E-8C51-7B98D85E6381}" presName="hierChild4" presStyleCnt="0"/>
      <dgm:spPr/>
    </dgm:pt>
    <dgm:pt modelId="{D557DF01-1656-4141-9F81-4C7918DCCE95}" type="pres">
      <dgm:prSet presAssocID="{2DFF4F00-B525-455E-8C51-7B98D85E6381}" presName="hierChild5" presStyleCnt="0"/>
      <dgm:spPr/>
    </dgm:pt>
    <dgm:pt modelId="{2D5C2A06-BE02-4928-8318-AF4DC2C08BF2}" type="pres">
      <dgm:prSet presAssocID="{3611E225-26AC-4883-95B8-AA3E02BE7920}" presName="hierChild3" presStyleCnt="0"/>
      <dgm:spPr/>
    </dgm:pt>
    <dgm:pt modelId="{926039D5-C135-4E5F-A594-A80D43AD8C55}" type="pres">
      <dgm:prSet presAssocID="{A2D13EA0-FDDE-4CCA-845A-7D5409754BC8}" presName="Name111" presStyleLbl="parChTrans1D2" presStyleIdx="3" presStyleCnt="4"/>
      <dgm:spPr/>
      <dgm:t>
        <a:bodyPr/>
        <a:lstStyle/>
        <a:p>
          <a:endParaRPr lang="ru-RU"/>
        </a:p>
      </dgm:t>
    </dgm:pt>
    <dgm:pt modelId="{4F5A86DF-9B05-4EFA-8F08-E6BA1C4BABE3}" type="pres">
      <dgm:prSet presAssocID="{4E50DD79-C014-4C99-A2CA-687037ECD669}" presName="hierRoot3" presStyleCnt="0">
        <dgm:presLayoutVars>
          <dgm:hierBranch val="init"/>
        </dgm:presLayoutVars>
      </dgm:prSet>
      <dgm:spPr/>
    </dgm:pt>
    <dgm:pt modelId="{1FB0D053-75E8-4600-AEAA-5B213D9D62A4}" type="pres">
      <dgm:prSet presAssocID="{4E50DD79-C014-4C99-A2CA-687037ECD669}" presName="rootComposite3" presStyleCnt="0"/>
      <dgm:spPr/>
    </dgm:pt>
    <dgm:pt modelId="{D6F86101-F427-40D2-AEFA-47F68B376118}" type="pres">
      <dgm:prSet presAssocID="{4E50DD79-C014-4C99-A2CA-687037ECD669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E19327-2729-4068-9CEC-F81209F085E1}" type="pres">
      <dgm:prSet presAssocID="{4E50DD79-C014-4C99-A2CA-687037ECD669}" presName="rootConnector3" presStyleLbl="asst1" presStyleIdx="0" presStyleCnt="1"/>
      <dgm:spPr/>
      <dgm:t>
        <a:bodyPr/>
        <a:lstStyle/>
        <a:p>
          <a:endParaRPr lang="ru-RU"/>
        </a:p>
      </dgm:t>
    </dgm:pt>
    <dgm:pt modelId="{2A8DED04-A120-4B7B-80AB-F2E22D825823}" type="pres">
      <dgm:prSet presAssocID="{4E50DD79-C014-4C99-A2CA-687037ECD669}" presName="hierChild6" presStyleCnt="0"/>
      <dgm:spPr/>
    </dgm:pt>
    <dgm:pt modelId="{36F16A59-E6D6-427D-9C4C-F53C48226528}" type="pres">
      <dgm:prSet presAssocID="{4E50DD79-C014-4C99-A2CA-687037ECD669}" presName="hierChild7" presStyleCnt="0"/>
      <dgm:spPr/>
    </dgm:pt>
  </dgm:ptLst>
  <dgm:cxnLst>
    <dgm:cxn modelId="{6FFE37E9-1667-43A6-84EB-573BDE75693B}" type="presOf" srcId="{4E50DD79-C014-4C99-A2CA-687037ECD669}" destId="{D6F86101-F427-40D2-AEFA-47F68B376118}" srcOrd="0" destOrd="0" presId="urn:microsoft.com/office/officeart/2005/8/layout/orgChart1"/>
    <dgm:cxn modelId="{31A95D6D-1D02-49EA-82C3-002D0ABAB7AD}" type="presOf" srcId="{AFAD1192-2F04-42E9-ACBF-DF5E188E1744}" destId="{6841EE5B-435A-419C-9B0D-E2E6210804EE}" srcOrd="0" destOrd="0" presId="urn:microsoft.com/office/officeart/2005/8/layout/orgChart1"/>
    <dgm:cxn modelId="{31AE9CE3-0D9B-4B8E-BCD0-0C1D47BECC59}" srcId="{04960728-E25E-456F-A051-D0925CB9B8DB}" destId="{3611E225-26AC-4883-95B8-AA3E02BE7920}" srcOrd="0" destOrd="0" parTransId="{A3D7850D-BA4C-4EFF-B2F5-9FE15995D454}" sibTransId="{541D1111-45DB-47D1-AD5D-B1B6904C805F}"/>
    <dgm:cxn modelId="{524B8755-849A-4989-870E-70939E90BA3D}" type="presOf" srcId="{3611E225-26AC-4883-95B8-AA3E02BE7920}" destId="{100A3C78-FCF0-4896-9C07-1DFFDC0465D4}" srcOrd="1" destOrd="0" presId="urn:microsoft.com/office/officeart/2005/8/layout/orgChart1"/>
    <dgm:cxn modelId="{C8CACD06-F78F-4816-8069-500868B7FCC7}" type="presOf" srcId="{315D6A8B-B8E5-4926-B204-85FCDF79A5AE}" destId="{1A342391-A468-47A0-A4E0-67E0F8B27F31}" srcOrd="0" destOrd="0" presId="urn:microsoft.com/office/officeart/2005/8/layout/orgChart1"/>
    <dgm:cxn modelId="{2CD67061-11F8-496F-9F3A-220A167148D3}" type="presOf" srcId="{A7BE1CFE-B2BB-4E3A-8E0A-A918E6ADE4E3}" destId="{57461239-0E53-46AA-A586-64D42B28E0E2}" srcOrd="0" destOrd="0" presId="urn:microsoft.com/office/officeart/2005/8/layout/orgChart1"/>
    <dgm:cxn modelId="{99470BFD-20F9-4294-B6C5-32839823DF16}" type="presOf" srcId="{04960728-E25E-456F-A051-D0925CB9B8DB}" destId="{1C2B6FD5-CD60-4D26-A627-DC88B1868862}" srcOrd="0" destOrd="0" presId="urn:microsoft.com/office/officeart/2005/8/layout/orgChart1"/>
    <dgm:cxn modelId="{9C6820D7-40BB-4A1F-BB27-440ECBFF409D}" type="presOf" srcId="{315D6A8B-B8E5-4926-B204-85FCDF79A5AE}" destId="{35062389-AEEF-4CD2-8378-ECAFA5F9962F}" srcOrd="1" destOrd="0" presId="urn:microsoft.com/office/officeart/2005/8/layout/orgChart1"/>
    <dgm:cxn modelId="{98F3FC56-3A5A-4077-9932-483DAFEE1BE0}" type="presOf" srcId="{AFCCB6ED-1AA2-4ED2-842B-8E2354868568}" destId="{C3F56DE3-8CEA-403C-9B8C-AE57F1446870}" srcOrd="0" destOrd="0" presId="urn:microsoft.com/office/officeart/2005/8/layout/orgChart1"/>
    <dgm:cxn modelId="{C95EA78C-B6FB-468F-A593-85C8450D3995}" type="presOf" srcId="{A2D13EA0-FDDE-4CCA-845A-7D5409754BC8}" destId="{926039D5-C135-4E5F-A594-A80D43AD8C55}" srcOrd="0" destOrd="0" presId="urn:microsoft.com/office/officeart/2005/8/layout/orgChart1"/>
    <dgm:cxn modelId="{FB4AA248-0E4D-41AB-8606-F87474B3BF41}" srcId="{3611E225-26AC-4883-95B8-AA3E02BE7920}" destId="{2DFF4F00-B525-455E-8C51-7B98D85E6381}" srcOrd="3" destOrd="0" parTransId="{AFAD1192-2F04-42E9-ACBF-DF5E188E1744}" sibTransId="{2771CB11-7973-4222-B4CF-C64FD5517612}"/>
    <dgm:cxn modelId="{2721B75A-B8DD-4FEE-9878-B99D4FF532BF}" type="presOf" srcId="{2DFF4F00-B525-455E-8C51-7B98D85E6381}" destId="{739555E5-F355-42A0-AE0A-070590CEE65B}" srcOrd="1" destOrd="0" presId="urn:microsoft.com/office/officeart/2005/8/layout/orgChart1"/>
    <dgm:cxn modelId="{080F833C-D9B3-4CA1-B87B-8A619B4CFEA5}" srcId="{3611E225-26AC-4883-95B8-AA3E02BE7920}" destId="{315D6A8B-B8E5-4926-B204-85FCDF79A5AE}" srcOrd="1" destOrd="0" parTransId="{AFCCB6ED-1AA2-4ED2-842B-8E2354868568}" sibTransId="{FB114937-397C-461C-B13B-8FBC14B7056D}"/>
    <dgm:cxn modelId="{B21F4966-EC01-4314-BC7B-4D2C6484BCF3}" type="presOf" srcId="{3611E225-26AC-4883-95B8-AA3E02BE7920}" destId="{4C2CE60B-FFE0-48F0-9059-52D5FBF92E16}" srcOrd="0" destOrd="0" presId="urn:microsoft.com/office/officeart/2005/8/layout/orgChart1"/>
    <dgm:cxn modelId="{3BF34128-0BEF-4BEE-8C73-DE37C960634B}" type="presOf" srcId="{EFDEE42A-6E6C-49BC-94C9-F645EA195211}" destId="{C0AA6CD4-82D6-4B47-BC6A-BCB288E7EA82}" srcOrd="1" destOrd="0" presId="urn:microsoft.com/office/officeart/2005/8/layout/orgChart1"/>
    <dgm:cxn modelId="{550A5A5E-C165-4DD3-B0D5-7F493683DCBF}" type="presOf" srcId="{4E50DD79-C014-4C99-A2CA-687037ECD669}" destId="{44E19327-2729-4068-9CEC-F81209F085E1}" srcOrd="1" destOrd="0" presId="urn:microsoft.com/office/officeart/2005/8/layout/orgChart1"/>
    <dgm:cxn modelId="{88789258-FF86-4042-A15A-9C6FCC801642}" type="presOf" srcId="{EFDEE42A-6E6C-49BC-94C9-F645EA195211}" destId="{1E4AB91F-6843-45E4-9D03-7C858EDB2241}" srcOrd="0" destOrd="0" presId="urn:microsoft.com/office/officeart/2005/8/layout/orgChart1"/>
    <dgm:cxn modelId="{2D162E5B-CB5F-48B8-9D23-35874760BB10}" srcId="{3611E225-26AC-4883-95B8-AA3E02BE7920}" destId="{4E50DD79-C014-4C99-A2CA-687037ECD669}" srcOrd="0" destOrd="0" parTransId="{A2D13EA0-FDDE-4CCA-845A-7D5409754BC8}" sibTransId="{01E83D92-F10F-4391-943B-DC9C33E0A3A4}"/>
    <dgm:cxn modelId="{7CAA624B-C109-4D00-BED6-DFD6121CD768}" type="presOf" srcId="{2DFF4F00-B525-455E-8C51-7B98D85E6381}" destId="{A3271DE2-3962-4774-9550-0F333F6AB76A}" srcOrd="0" destOrd="0" presId="urn:microsoft.com/office/officeart/2005/8/layout/orgChart1"/>
    <dgm:cxn modelId="{6663119B-CD9D-4485-A59A-644808E3E00B}" srcId="{3611E225-26AC-4883-95B8-AA3E02BE7920}" destId="{EFDEE42A-6E6C-49BC-94C9-F645EA195211}" srcOrd="2" destOrd="0" parTransId="{A7BE1CFE-B2BB-4E3A-8E0A-A918E6ADE4E3}" sibTransId="{FD954577-F9F6-45E0-92CF-895C4E59F048}"/>
    <dgm:cxn modelId="{6262F65C-7610-4782-AE24-5135FB5906D5}" type="presParOf" srcId="{1C2B6FD5-CD60-4D26-A627-DC88B1868862}" destId="{0BE20F27-3236-49FD-ACF7-69196F8B54A8}" srcOrd="0" destOrd="0" presId="urn:microsoft.com/office/officeart/2005/8/layout/orgChart1"/>
    <dgm:cxn modelId="{BE9499C0-F1E0-433E-8A4B-651478311F29}" type="presParOf" srcId="{0BE20F27-3236-49FD-ACF7-69196F8B54A8}" destId="{416CAAC5-113D-43C3-8676-7EB3D899A665}" srcOrd="0" destOrd="0" presId="urn:microsoft.com/office/officeart/2005/8/layout/orgChart1"/>
    <dgm:cxn modelId="{C75D723A-3BDC-434D-90C0-1FF973995171}" type="presParOf" srcId="{416CAAC5-113D-43C3-8676-7EB3D899A665}" destId="{4C2CE60B-FFE0-48F0-9059-52D5FBF92E16}" srcOrd="0" destOrd="0" presId="urn:microsoft.com/office/officeart/2005/8/layout/orgChart1"/>
    <dgm:cxn modelId="{4F4D2ACD-0A0B-450B-AFA9-0B392A202FBE}" type="presParOf" srcId="{416CAAC5-113D-43C3-8676-7EB3D899A665}" destId="{100A3C78-FCF0-4896-9C07-1DFFDC0465D4}" srcOrd="1" destOrd="0" presId="urn:microsoft.com/office/officeart/2005/8/layout/orgChart1"/>
    <dgm:cxn modelId="{1869283F-0A5A-479F-A7D9-B527B19BFA8E}" type="presParOf" srcId="{0BE20F27-3236-49FD-ACF7-69196F8B54A8}" destId="{1851A286-B5A9-43A2-9141-EF492C75BDBE}" srcOrd="1" destOrd="0" presId="urn:microsoft.com/office/officeart/2005/8/layout/orgChart1"/>
    <dgm:cxn modelId="{28EFD7BC-8CB8-4251-8C3E-42E31C23F89D}" type="presParOf" srcId="{1851A286-B5A9-43A2-9141-EF492C75BDBE}" destId="{C3F56DE3-8CEA-403C-9B8C-AE57F1446870}" srcOrd="0" destOrd="0" presId="urn:microsoft.com/office/officeart/2005/8/layout/orgChart1"/>
    <dgm:cxn modelId="{57383399-11E2-4D81-A3A2-4317B804613D}" type="presParOf" srcId="{1851A286-B5A9-43A2-9141-EF492C75BDBE}" destId="{7F0AF2F1-7FB7-472E-BC64-A41E6506D7BC}" srcOrd="1" destOrd="0" presId="urn:microsoft.com/office/officeart/2005/8/layout/orgChart1"/>
    <dgm:cxn modelId="{6D4325CC-7F04-4D99-9A64-E21D21F9531C}" type="presParOf" srcId="{7F0AF2F1-7FB7-472E-BC64-A41E6506D7BC}" destId="{ECEEC83C-C907-434B-A569-E00E5AEAFF8F}" srcOrd="0" destOrd="0" presId="urn:microsoft.com/office/officeart/2005/8/layout/orgChart1"/>
    <dgm:cxn modelId="{C2710957-36CE-496B-B7D5-B53F975BEBFB}" type="presParOf" srcId="{ECEEC83C-C907-434B-A569-E00E5AEAFF8F}" destId="{1A342391-A468-47A0-A4E0-67E0F8B27F31}" srcOrd="0" destOrd="0" presId="urn:microsoft.com/office/officeart/2005/8/layout/orgChart1"/>
    <dgm:cxn modelId="{A6AF3F6A-88A7-4B24-A8E5-274F7841A9FB}" type="presParOf" srcId="{ECEEC83C-C907-434B-A569-E00E5AEAFF8F}" destId="{35062389-AEEF-4CD2-8378-ECAFA5F9962F}" srcOrd="1" destOrd="0" presId="urn:microsoft.com/office/officeart/2005/8/layout/orgChart1"/>
    <dgm:cxn modelId="{DF6B334C-BDB9-48DD-8DBF-A89D3C80B17E}" type="presParOf" srcId="{7F0AF2F1-7FB7-472E-BC64-A41E6506D7BC}" destId="{AB802BB9-D1E1-47BA-B0D6-F24D1C94A4A2}" srcOrd="1" destOrd="0" presId="urn:microsoft.com/office/officeart/2005/8/layout/orgChart1"/>
    <dgm:cxn modelId="{DCE6A147-37E5-4061-9B41-88343362FF8F}" type="presParOf" srcId="{7F0AF2F1-7FB7-472E-BC64-A41E6506D7BC}" destId="{2DE0880C-7A65-4C04-B404-933E58325865}" srcOrd="2" destOrd="0" presId="urn:microsoft.com/office/officeart/2005/8/layout/orgChart1"/>
    <dgm:cxn modelId="{405FB4E0-5401-4E65-935D-8D41D07B90D8}" type="presParOf" srcId="{1851A286-B5A9-43A2-9141-EF492C75BDBE}" destId="{57461239-0E53-46AA-A586-64D42B28E0E2}" srcOrd="2" destOrd="0" presId="urn:microsoft.com/office/officeart/2005/8/layout/orgChart1"/>
    <dgm:cxn modelId="{EF2A0104-5B1C-4D4F-8B10-6B0A0C0C798F}" type="presParOf" srcId="{1851A286-B5A9-43A2-9141-EF492C75BDBE}" destId="{35CBF743-0A3A-444A-99D9-04944B92A211}" srcOrd="3" destOrd="0" presId="urn:microsoft.com/office/officeart/2005/8/layout/orgChart1"/>
    <dgm:cxn modelId="{89418EA6-91D5-4CE3-B7A7-C8662DC70DE8}" type="presParOf" srcId="{35CBF743-0A3A-444A-99D9-04944B92A211}" destId="{CDDFBC73-D50E-491C-A810-2370B60524FC}" srcOrd="0" destOrd="0" presId="urn:microsoft.com/office/officeart/2005/8/layout/orgChart1"/>
    <dgm:cxn modelId="{3F81DF09-022B-45E5-B787-0C0D1C151B26}" type="presParOf" srcId="{CDDFBC73-D50E-491C-A810-2370B60524FC}" destId="{1E4AB91F-6843-45E4-9D03-7C858EDB2241}" srcOrd="0" destOrd="0" presId="urn:microsoft.com/office/officeart/2005/8/layout/orgChart1"/>
    <dgm:cxn modelId="{866DE9A5-1678-418D-BAA4-8DCDA388A782}" type="presParOf" srcId="{CDDFBC73-D50E-491C-A810-2370B60524FC}" destId="{C0AA6CD4-82D6-4B47-BC6A-BCB288E7EA82}" srcOrd="1" destOrd="0" presId="urn:microsoft.com/office/officeart/2005/8/layout/orgChart1"/>
    <dgm:cxn modelId="{DBF4D962-62B1-4997-85C9-1ADBC68E14B0}" type="presParOf" srcId="{35CBF743-0A3A-444A-99D9-04944B92A211}" destId="{6510BE71-451D-45AB-90DC-4B0A3630B213}" srcOrd="1" destOrd="0" presId="urn:microsoft.com/office/officeart/2005/8/layout/orgChart1"/>
    <dgm:cxn modelId="{1AA22212-D5D1-417E-951A-5C26BAA4BC9D}" type="presParOf" srcId="{35CBF743-0A3A-444A-99D9-04944B92A211}" destId="{72F28641-7A93-47A7-A935-91C1D9118D59}" srcOrd="2" destOrd="0" presId="urn:microsoft.com/office/officeart/2005/8/layout/orgChart1"/>
    <dgm:cxn modelId="{410B4F9D-1A44-4248-B30E-9327D381ADF9}" type="presParOf" srcId="{1851A286-B5A9-43A2-9141-EF492C75BDBE}" destId="{6841EE5B-435A-419C-9B0D-E2E6210804EE}" srcOrd="4" destOrd="0" presId="urn:microsoft.com/office/officeart/2005/8/layout/orgChart1"/>
    <dgm:cxn modelId="{6C003AD5-52DE-46E6-AEDC-3B3ED5C5E9E8}" type="presParOf" srcId="{1851A286-B5A9-43A2-9141-EF492C75BDBE}" destId="{49606014-B7B2-4813-A5E9-EE1254E99AE4}" srcOrd="5" destOrd="0" presId="urn:microsoft.com/office/officeart/2005/8/layout/orgChart1"/>
    <dgm:cxn modelId="{036B0980-26D0-4BB4-BF0A-9578E8ABC1C2}" type="presParOf" srcId="{49606014-B7B2-4813-A5E9-EE1254E99AE4}" destId="{D753FADD-3ACD-4C0B-BD27-20543D4C9081}" srcOrd="0" destOrd="0" presId="urn:microsoft.com/office/officeart/2005/8/layout/orgChart1"/>
    <dgm:cxn modelId="{3B09331B-E66E-4F9E-ADCC-9D16F10D0DAA}" type="presParOf" srcId="{D753FADD-3ACD-4C0B-BD27-20543D4C9081}" destId="{A3271DE2-3962-4774-9550-0F333F6AB76A}" srcOrd="0" destOrd="0" presId="urn:microsoft.com/office/officeart/2005/8/layout/orgChart1"/>
    <dgm:cxn modelId="{223ED7AA-21CA-483C-A9E9-BF89A6AD01D3}" type="presParOf" srcId="{D753FADD-3ACD-4C0B-BD27-20543D4C9081}" destId="{739555E5-F355-42A0-AE0A-070590CEE65B}" srcOrd="1" destOrd="0" presId="urn:microsoft.com/office/officeart/2005/8/layout/orgChart1"/>
    <dgm:cxn modelId="{192DCD3E-EF63-4355-9889-F2361FF94D41}" type="presParOf" srcId="{49606014-B7B2-4813-A5E9-EE1254E99AE4}" destId="{B33D84B0-2652-41B7-981C-8B59A344E368}" srcOrd="1" destOrd="0" presId="urn:microsoft.com/office/officeart/2005/8/layout/orgChart1"/>
    <dgm:cxn modelId="{16A25DF0-1E04-49F3-BFCA-AF7EF4BD9466}" type="presParOf" srcId="{49606014-B7B2-4813-A5E9-EE1254E99AE4}" destId="{D557DF01-1656-4141-9F81-4C7918DCCE95}" srcOrd="2" destOrd="0" presId="urn:microsoft.com/office/officeart/2005/8/layout/orgChart1"/>
    <dgm:cxn modelId="{4B522D01-4B4F-47BF-90FA-EB6B6FD031B9}" type="presParOf" srcId="{0BE20F27-3236-49FD-ACF7-69196F8B54A8}" destId="{2D5C2A06-BE02-4928-8318-AF4DC2C08BF2}" srcOrd="2" destOrd="0" presId="urn:microsoft.com/office/officeart/2005/8/layout/orgChart1"/>
    <dgm:cxn modelId="{13DE3FC3-BDAC-4ABC-9A71-F2DE1820EC79}" type="presParOf" srcId="{2D5C2A06-BE02-4928-8318-AF4DC2C08BF2}" destId="{926039D5-C135-4E5F-A594-A80D43AD8C55}" srcOrd="0" destOrd="0" presId="urn:microsoft.com/office/officeart/2005/8/layout/orgChart1"/>
    <dgm:cxn modelId="{EC835F71-2F96-4462-B505-316404E9681D}" type="presParOf" srcId="{2D5C2A06-BE02-4928-8318-AF4DC2C08BF2}" destId="{4F5A86DF-9B05-4EFA-8F08-E6BA1C4BABE3}" srcOrd="1" destOrd="0" presId="urn:microsoft.com/office/officeart/2005/8/layout/orgChart1"/>
    <dgm:cxn modelId="{18089C5E-A41C-429D-996A-00F1E3924B7D}" type="presParOf" srcId="{4F5A86DF-9B05-4EFA-8F08-E6BA1C4BABE3}" destId="{1FB0D053-75E8-4600-AEAA-5B213D9D62A4}" srcOrd="0" destOrd="0" presId="urn:microsoft.com/office/officeart/2005/8/layout/orgChart1"/>
    <dgm:cxn modelId="{5899A946-BD91-48A2-B721-D9686714BB62}" type="presParOf" srcId="{1FB0D053-75E8-4600-AEAA-5B213D9D62A4}" destId="{D6F86101-F427-40D2-AEFA-47F68B376118}" srcOrd="0" destOrd="0" presId="urn:microsoft.com/office/officeart/2005/8/layout/orgChart1"/>
    <dgm:cxn modelId="{9885068A-B459-4F83-A4FB-ED1C57E2749A}" type="presParOf" srcId="{1FB0D053-75E8-4600-AEAA-5B213D9D62A4}" destId="{44E19327-2729-4068-9CEC-F81209F085E1}" srcOrd="1" destOrd="0" presId="urn:microsoft.com/office/officeart/2005/8/layout/orgChart1"/>
    <dgm:cxn modelId="{101CDDF1-E211-4980-8C7B-0E3E6D03192C}" type="presParOf" srcId="{4F5A86DF-9B05-4EFA-8F08-E6BA1C4BABE3}" destId="{2A8DED04-A120-4B7B-80AB-F2E22D825823}" srcOrd="1" destOrd="0" presId="urn:microsoft.com/office/officeart/2005/8/layout/orgChart1"/>
    <dgm:cxn modelId="{0207575A-5872-4D03-A8A1-18CAE80DBDB8}" type="presParOf" srcId="{4F5A86DF-9B05-4EFA-8F08-E6BA1C4BABE3}" destId="{36F16A59-E6D6-427D-9C4C-F53C4822652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5D7715-5125-4339-AF9C-3B89010042FC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6BAF5D5-FD9D-4B87-8B00-01B404CE7869}">
      <dgm:prSet phldrT="[Текст]"/>
      <dgm:spPr>
        <a:solidFill>
          <a:srgbClr val="92D050"/>
        </a:solidFill>
      </dgm:spPr>
      <dgm:t>
        <a:bodyPr/>
        <a:lstStyle/>
        <a:p>
          <a:r>
            <a:rPr lang="uk-UA" dirty="0" smtClean="0"/>
            <a:t>Метод проектів</a:t>
          </a:r>
          <a:endParaRPr lang="ru-RU" dirty="0"/>
        </a:p>
      </dgm:t>
    </dgm:pt>
    <dgm:pt modelId="{48D6C2C5-93E3-4EC2-96B4-AE9DE037D777}" type="parTrans" cxnId="{3BA50209-C9EB-4F8D-B54A-B4280FB43C16}">
      <dgm:prSet/>
      <dgm:spPr/>
      <dgm:t>
        <a:bodyPr/>
        <a:lstStyle/>
        <a:p>
          <a:endParaRPr lang="ru-RU"/>
        </a:p>
      </dgm:t>
    </dgm:pt>
    <dgm:pt modelId="{B4A00BAD-75C6-45DE-860D-21563D95E623}" type="sibTrans" cxnId="{3BA50209-C9EB-4F8D-B54A-B4280FB43C16}">
      <dgm:prSet/>
      <dgm:spPr/>
      <dgm:t>
        <a:bodyPr/>
        <a:lstStyle/>
        <a:p>
          <a:endParaRPr lang="ru-RU"/>
        </a:p>
      </dgm:t>
    </dgm:pt>
    <dgm:pt modelId="{DABAFC05-87D9-4C39-9797-3D5D0FA283E1}">
      <dgm:prSet phldrT="[Текст]"/>
      <dgm:spPr>
        <a:solidFill>
          <a:schemeClr val="accent3">
            <a:alpha val="90000"/>
          </a:schemeClr>
        </a:solidFill>
      </dgm:spPr>
      <dgm:t>
        <a:bodyPr/>
        <a:lstStyle/>
        <a:p>
          <a:r>
            <a:rPr lang="uk-UA" dirty="0" smtClean="0"/>
            <a:t>Творчий проект учнів 4 класу </a:t>
          </a:r>
          <a:r>
            <a:rPr lang="uk-UA" dirty="0" err="1" smtClean="0"/>
            <a:t>“Це</a:t>
          </a:r>
          <a:r>
            <a:rPr lang="uk-UA" dirty="0" smtClean="0"/>
            <a:t> моє </a:t>
          </a:r>
          <a:r>
            <a:rPr lang="uk-UA" dirty="0" err="1" smtClean="0"/>
            <a:t>місто”</a:t>
          </a:r>
          <a:endParaRPr lang="ru-RU" dirty="0"/>
        </a:p>
      </dgm:t>
    </dgm:pt>
    <dgm:pt modelId="{2B8BD267-1FCB-4A27-B6C0-4C1F40441989}" type="parTrans" cxnId="{B5D16D1F-AD00-4409-A1A6-0EDCFA9F4353}">
      <dgm:prSet/>
      <dgm:spPr/>
      <dgm:t>
        <a:bodyPr/>
        <a:lstStyle/>
        <a:p>
          <a:endParaRPr lang="ru-RU"/>
        </a:p>
      </dgm:t>
    </dgm:pt>
    <dgm:pt modelId="{778845AF-1E60-47EF-A35B-2678633BB813}" type="sibTrans" cxnId="{B5D16D1F-AD00-4409-A1A6-0EDCFA9F4353}">
      <dgm:prSet/>
      <dgm:spPr/>
      <dgm:t>
        <a:bodyPr/>
        <a:lstStyle/>
        <a:p>
          <a:endParaRPr lang="ru-RU"/>
        </a:p>
      </dgm:t>
    </dgm:pt>
    <dgm:pt modelId="{08A3F649-7F2A-4F87-99FB-6A7865DA1F83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uk-UA" dirty="0" smtClean="0"/>
            <a:t>Метод проектів</a:t>
          </a:r>
          <a:endParaRPr lang="ru-RU" dirty="0"/>
        </a:p>
      </dgm:t>
    </dgm:pt>
    <dgm:pt modelId="{B30789F4-43C5-4DCF-BEE8-A5CC1E8BB351}" type="parTrans" cxnId="{A37F0766-CA9F-4724-BBB4-68FC09DBBA56}">
      <dgm:prSet/>
      <dgm:spPr/>
      <dgm:t>
        <a:bodyPr/>
        <a:lstStyle/>
        <a:p>
          <a:endParaRPr lang="ru-RU"/>
        </a:p>
      </dgm:t>
    </dgm:pt>
    <dgm:pt modelId="{F1D55979-1498-4807-9D1E-6362EFBAFDE5}" type="sibTrans" cxnId="{A37F0766-CA9F-4724-BBB4-68FC09DBBA56}">
      <dgm:prSet/>
      <dgm:spPr/>
      <dgm:t>
        <a:bodyPr/>
        <a:lstStyle/>
        <a:p>
          <a:endParaRPr lang="ru-RU"/>
        </a:p>
      </dgm:t>
    </dgm:pt>
    <dgm:pt modelId="{317297AE-0468-450F-88F0-D24DAA2959EA}">
      <dgm:prSet/>
      <dgm:spPr>
        <a:solidFill>
          <a:schemeClr val="accent2">
            <a:alpha val="90000"/>
          </a:schemeClr>
        </a:solidFill>
      </dgm:spPr>
      <dgm:t>
        <a:bodyPr/>
        <a:lstStyle/>
        <a:p>
          <a:r>
            <a:rPr lang="uk-UA" dirty="0" smtClean="0"/>
            <a:t>Творчий проект учнів 4 класу </a:t>
          </a:r>
          <a:r>
            <a:rPr lang="uk-UA" dirty="0" err="1" smtClean="0"/>
            <a:t>“Людина</a:t>
          </a:r>
          <a:r>
            <a:rPr lang="uk-UA" dirty="0" smtClean="0"/>
            <a:t> та її здоров</a:t>
          </a:r>
          <a:r>
            <a:rPr lang="en-US" dirty="0" smtClean="0"/>
            <a:t>`</a:t>
          </a:r>
          <a:r>
            <a:rPr lang="uk-UA" dirty="0" smtClean="0"/>
            <a:t>я”</a:t>
          </a:r>
          <a:endParaRPr lang="ru-RU" dirty="0"/>
        </a:p>
      </dgm:t>
    </dgm:pt>
    <dgm:pt modelId="{EEBE84C0-E86C-4DDD-84CE-2D57F3F7488D}" type="parTrans" cxnId="{46856DFE-B6DC-4835-B78E-19345FA04D72}">
      <dgm:prSet/>
      <dgm:spPr/>
      <dgm:t>
        <a:bodyPr/>
        <a:lstStyle/>
        <a:p>
          <a:endParaRPr lang="ru-RU"/>
        </a:p>
      </dgm:t>
    </dgm:pt>
    <dgm:pt modelId="{F4CC3BA8-ED74-4144-A6EB-79D133B7DE7B}" type="sibTrans" cxnId="{46856DFE-B6DC-4835-B78E-19345FA04D72}">
      <dgm:prSet/>
      <dgm:spPr/>
      <dgm:t>
        <a:bodyPr/>
        <a:lstStyle/>
        <a:p>
          <a:endParaRPr lang="ru-RU"/>
        </a:p>
      </dgm:t>
    </dgm:pt>
    <dgm:pt modelId="{2ACF377E-DEC9-4016-A7DF-C15DB967CFE1}" type="pres">
      <dgm:prSet presAssocID="{4F5D7715-5125-4339-AF9C-3B89010042FC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6FA8A86-D46A-4EE5-8D8C-E11ED6FFAC41}" type="pres">
      <dgm:prSet presAssocID="{16BAF5D5-FD9D-4B87-8B00-01B404CE7869}" presName="linNode" presStyleCnt="0"/>
      <dgm:spPr/>
    </dgm:pt>
    <dgm:pt modelId="{C8CB6789-A894-4486-9E6C-2B76F7E7AB9B}" type="pres">
      <dgm:prSet presAssocID="{16BAF5D5-FD9D-4B87-8B00-01B404CE7869}" presName="parentShp" presStyleLbl="node1" presStyleIdx="0" presStyleCnt="2" custScaleX="49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784DEB-EC2A-4A27-98C5-52029B0D2CA7}" type="pres">
      <dgm:prSet presAssocID="{16BAF5D5-FD9D-4B87-8B00-01B404CE7869}" presName="childShp" presStyleLbl="bgAccFollowNode1" presStyleIdx="0" presStyleCnt="2" custScaleX="120255" custLinFactNeighborX="4340" custLinFactNeighborY="30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631012-01EC-4AA6-957A-7FD2D0EB5888}" type="pres">
      <dgm:prSet presAssocID="{B4A00BAD-75C6-45DE-860D-21563D95E623}" presName="spacing" presStyleCnt="0"/>
      <dgm:spPr/>
    </dgm:pt>
    <dgm:pt modelId="{5FF94B1E-AFF2-4464-9E35-975265C6697D}" type="pres">
      <dgm:prSet presAssocID="{08A3F649-7F2A-4F87-99FB-6A7865DA1F83}" presName="linNode" presStyleCnt="0"/>
      <dgm:spPr/>
    </dgm:pt>
    <dgm:pt modelId="{F0C5CCB9-3D00-4E5D-A55B-739E7BCA8DB9}" type="pres">
      <dgm:prSet presAssocID="{08A3F649-7F2A-4F87-99FB-6A7865DA1F83}" presName="parentShp" presStyleLbl="node1" presStyleIdx="1" presStyleCnt="2" custScaleX="48324" custLinFactNeighborX="1447" custLinFactNeighborY="-19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F1A22F-B26B-478D-8AEE-C0E782B7B7CA}" type="pres">
      <dgm:prSet presAssocID="{08A3F649-7F2A-4F87-99FB-6A7865DA1F83}" presName="childShp" presStyleLbl="bgAccFollowNode1" presStyleIdx="1" presStyleCnt="2" custScaleX="121142" custLinFactNeighborX="3760" custLinFactNeighborY="13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856DFE-B6DC-4835-B78E-19345FA04D72}" srcId="{08A3F649-7F2A-4F87-99FB-6A7865DA1F83}" destId="{317297AE-0468-450F-88F0-D24DAA2959EA}" srcOrd="0" destOrd="0" parTransId="{EEBE84C0-E86C-4DDD-84CE-2D57F3F7488D}" sibTransId="{F4CC3BA8-ED74-4144-A6EB-79D133B7DE7B}"/>
    <dgm:cxn modelId="{B5D16D1F-AD00-4409-A1A6-0EDCFA9F4353}" srcId="{16BAF5D5-FD9D-4B87-8B00-01B404CE7869}" destId="{DABAFC05-87D9-4C39-9797-3D5D0FA283E1}" srcOrd="0" destOrd="0" parTransId="{2B8BD267-1FCB-4A27-B6C0-4C1F40441989}" sibTransId="{778845AF-1E60-47EF-A35B-2678633BB813}"/>
    <dgm:cxn modelId="{3BA50209-C9EB-4F8D-B54A-B4280FB43C16}" srcId="{4F5D7715-5125-4339-AF9C-3B89010042FC}" destId="{16BAF5D5-FD9D-4B87-8B00-01B404CE7869}" srcOrd="0" destOrd="0" parTransId="{48D6C2C5-93E3-4EC2-96B4-AE9DE037D777}" sibTransId="{B4A00BAD-75C6-45DE-860D-21563D95E623}"/>
    <dgm:cxn modelId="{161738AF-FDB3-451F-A391-30A721D045E1}" type="presOf" srcId="{4F5D7715-5125-4339-AF9C-3B89010042FC}" destId="{2ACF377E-DEC9-4016-A7DF-C15DB967CFE1}" srcOrd="0" destOrd="0" presId="urn:microsoft.com/office/officeart/2005/8/layout/vList6"/>
    <dgm:cxn modelId="{A37F0766-CA9F-4724-BBB4-68FC09DBBA56}" srcId="{4F5D7715-5125-4339-AF9C-3B89010042FC}" destId="{08A3F649-7F2A-4F87-99FB-6A7865DA1F83}" srcOrd="1" destOrd="0" parTransId="{B30789F4-43C5-4DCF-BEE8-A5CC1E8BB351}" sibTransId="{F1D55979-1498-4807-9D1E-6362EFBAFDE5}"/>
    <dgm:cxn modelId="{7C6BA1B3-1878-43D2-BC19-D13C23E86C93}" type="presOf" srcId="{317297AE-0468-450F-88F0-D24DAA2959EA}" destId="{99F1A22F-B26B-478D-8AEE-C0E782B7B7CA}" srcOrd="0" destOrd="0" presId="urn:microsoft.com/office/officeart/2005/8/layout/vList6"/>
    <dgm:cxn modelId="{5D5D0CF8-2C65-4D61-B393-1698F2FC1CD4}" type="presOf" srcId="{16BAF5D5-FD9D-4B87-8B00-01B404CE7869}" destId="{C8CB6789-A894-4486-9E6C-2B76F7E7AB9B}" srcOrd="0" destOrd="0" presId="urn:microsoft.com/office/officeart/2005/8/layout/vList6"/>
    <dgm:cxn modelId="{70E8B15C-A947-4F9A-9CB0-F2BD74539E09}" type="presOf" srcId="{DABAFC05-87D9-4C39-9797-3D5D0FA283E1}" destId="{C9784DEB-EC2A-4A27-98C5-52029B0D2CA7}" srcOrd="0" destOrd="0" presId="urn:microsoft.com/office/officeart/2005/8/layout/vList6"/>
    <dgm:cxn modelId="{1BF46B5E-8349-4B1B-87D7-D74B1644054E}" type="presOf" srcId="{08A3F649-7F2A-4F87-99FB-6A7865DA1F83}" destId="{F0C5CCB9-3D00-4E5D-A55B-739E7BCA8DB9}" srcOrd="0" destOrd="0" presId="urn:microsoft.com/office/officeart/2005/8/layout/vList6"/>
    <dgm:cxn modelId="{B41414C1-9F87-41AE-B532-44DCC653605C}" type="presParOf" srcId="{2ACF377E-DEC9-4016-A7DF-C15DB967CFE1}" destId="{36FA8A86-D46A-4EE5-8D8C-E11ED6FFAC41}" srcOrd="0" destOrd="0" presId="urn:microsoft.com/office/officeart/2005/8/layout/vList6"/>
    <dgm:cxn modelId="{335F4B7F-7034-4694-A44C-9B5DC80CCCB1}" type="presParOf" srcId="{36FA8A86-D46A-4EE5-8D8C-E11ED6FFAC41}" destId="{C8CB6789-A894-4486-9E6C-2B76F7E7AB9B}" srcOrd="0" destOrd="0" presId="urn:microsoft.com/office/officeart/2005/8/layout/vList6"/>
    <dgm:cxn modelId="{802D5F13-8E58-4DDA-A326-06E92EF6BAD1}" type="presParOf" srcId="{36FA8A86-D46A-4EE5-8D8C-E11ED6FFAC41}" destId="{C9784DEB-EC2A-4A27-98C5-52029B0D2CA7}" srcOrd="1" destOrd="0" presId="urn:microsoft.com/office/officeart/2005/8/layout/vList6"/>
    <dgm:cxn modelId="{DC391CCC-B7E0-4395-97CB-543A6CD070C3}" type="presParOf" srcId="{2ACF377E-DEC9-4016-A7DF-C15DB967CFE1}" destId="{72631012-01EC-4AA6-957A-7FD2D0EB5888}" srcOrd="1" destOrd="0" presId="urn:microsoft.com/office/officeart/2005/8/layout/vList6"/>
    <dgm:cxn modelId="{1600CBD5-D001-406F-8BFB-0275450C4F0F}" type="presParOf" srcId="{2ACF377E-DEC9-4016-A7DF-C15DB967CFE1}" destId="{5FF94B1E-AFF2-4464-9E35-975265C6697D}" srcOrd="2" destOrd="0" presId="urn:microsoft.com/office/officeart/2005/8/layout/vList6"/>
    <dgm:cxn modelId="{5E0D2407-061B-4EAD-9530-381A8C33A17A}" type="presParOf" srcId="{5FF94B1E-AFF2-4464-9E35-975265C6697D}" destId="{F0C5CCB9-3D00-4E5D-A55B-739E7BCA8DB9}" srcOrd="0" destOrd="0" presId="urn:microsoft.com/office/officeart/2005/8/layout/vList6"/>
    <dgm:cxn modelId="{934FB195-E74E-4E79-A3F0-5987B4748363}" type="presParOf" srcId="{5FF94B1E-AFF2-4464-9E35-975265C6697D}" destId="{99F1A22F-B26B-478D-8AEE-C0E782B7B7C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0C3556F-B593-476B-AEFB-1148A161B5B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DD94ABA-C4D1-4A33-B373-BBEE56B2439A}">
      <dgm:prSet phldrT="[Текст]" custT="1"/>
      <dgm:spPr>
        <a:solidFill>
          <a:schemeClr val="accent4">
            <a:lumMod val="75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uk-UA" sz="2000" b="1" dirty="0" smtClean="0"/>
            <a:t>Урок – презентація (4клас)</a:t>
          </a:r>
          <a:endParaRPr lang="ru-RU" sz="2000" b="1" dirty="0"/>
        </a:p>
      </dgm:t>
    </dgm:pt>
    <dgm:pt modelId="{83BC43E1-439B-485C-93F9-86E7989E270C}" type="parTrans" cxnId="{8E7CB14A-67E2-4D70-8976-9CB798971659}">
      <dgm:prSet/>
      <dgm:spPr/>
      <dgm:t>
        <a:bodyPr/>
        <a:lstStyle/>
        <a:p>
          <a:endParaRPr lang="ru-RU"/>
        </a:p>
      </dgm:t>
    </dgm:pt>
    <dgm:pt modelId="{FB2D1EC5-FA23-4829-B42D-832DC1E45864}" type="sibTrans" cxnId="{8E7CB14A-67E2-4D70-8976-9CB798971659}">
      <dgm:prSet/>
      <dgm:spPr/>
      <dgm:t>
        <a:bodyPr/>
        <a:lstStyle/>
        <a:p>
          <a:endParaRPr lang="ru-RU"/>
        </a:p>
      </dgm:t>
    </dgm:pt>
    <dgm:pt modelId="{397428C6-E5B6-4369-B600-25DAA50850ED}">
      <dgm:prSet custT="1"/>
      <dgm:spPr>
        <a:solidFill>
          <a:schemeClr val="accent3">
            <a:lumMod val="75000"/>
          </a:schemeClr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uk-UA" sz="2000" b="1" dirty="0" smtClean="0"/>
            <a:t>Урок – презентація</a:t>
          </a:r>
        </a:p>
        <a:p>
          <a:r>
            <a:rPr lang="uk-UA" sz="2000" b="1" dirty="0" smtClean="0"/>
            <a:t>(1клас)</a:t>
          </a:r>
          <a:endParaRPr lang="ru-RU" sz="2000" b="1" dirty="0"/>
        </a:p>
      </dgm:t>
    </dgm:pt>
    <dgm:pt modelId="{847C64D4-01EC-474F-816E-CC3C1D6FEACD}" type="parTrans" cxnId="{723F5CE0-B9A4-4256-8F02-D09943181BE4}">
      <dgm:prSet/>
      <dgm:spPr/>
      <dgm:t>
        <a:bodyPr/>
        <a:lstStyle/>
        <a:p>
          <a:endParaRPr lang="ru-RU"/>
        </a:p>
      </dgm:t>
    </dgm:pt>
    <dgm:pt modelId="{7B4CE38C-0C4F-4676-93D5-94F71F77FA29}" type="sibTrans" cxnId="{723F5CE0-B9A4-4256-8F02-D09943181BE4}">
      <dgm:prSet/>
      <dgm:spPr/>
      <dgm:t>
        <a:bodyPr/>
        <a:lstStyle/>
        <a:p>
          <a:endParaRPr lang="ru-RU"/>
        </a:p>
      </dgm:t>
    </dgm:pt>
    <dgm:pt modelId="{4221CACD-7190-4C22-B732-9A10623FF033}">
      <dgm:prSet custT="1"/>
      <dgm:spPr>
        <a:solidFill>
          <a:schemeClr val="accent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uk-UA" sz="2000" b="1" dirty="0" smtClean="0"/>
            <a:t>Урок – презентація</a:t>
          </a:r>
        </a:p>
        <a:p>
          <a:r>
            <a:rPr lang="uk-UA" sz="2000" b="1" dirty="0" smtClean="0"/>
            <a:t>(1клас)</a:t>
          </a:r>
          <a:endParaRPr lang="ru-RU" sz="2000" b="1" dirty="0"/>
        </a:p>
      </dgm:t>
    </dgm:pt>
    <dgm:pt modelId="{4112D4DE-3A9A-46C0-8726-8DC995F9075D}" type="parTrans" cxnId="{B7FAC0EB-3CA3-4657-94AD-8E169A234713}">
      <dgm:prSet/>
      <dgm:spPr/>
      <dgm:t>
        <a:bodyPr/>
        <a:lstStyle/>
        <a:p>
          <a:endParaRPr lang="ru-RU"/>
        </a:p>
      </dgm:t>
    </dgm:pt>
    <dgm:pt modelId="{1E895F06-2429-41FF-BA76-1FD41C223F09}" type="sibTrans" cxnId="{B7FAC0EB-3CA3-4657-94AD-8E169A234713}">
      <dgm:prSet/>
      <dgm:spPr/>
      <dgm:t>
        <a:bodyPr/>
        <a:lstStyle/>
        <a:p>
          <a:endParaRPr lang="ru-RU"/>
        </a:p>
      </dgm:t>
    </dgm:pt>
    <dgm:pt modelId="{CA01D329-967E-4B4C-9681-94010B9DDECF}">
      <dgm:prSet/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chemeClr val="accent3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algn="ctr"/>
          <a:r>
            <a:rPr lang="uk-UA" b="1" dirty="0" err="1" smtClean="0"/>
            <a:t>“Природа</a:t>
          </a:r>
          <a:r>
            <a:rPr lang="uk-UA" b="1" dirty="0" smtClean="0"/>
            <a:t> Жива і </a:t>
          </a:r>
          <a:r>
            <a:rPr lang="uk-UA" b="1" dirty="0" err="1" smtClean="0"/>
            <a:t>нежива”</a:t>
          </a:r>
          <a:r>
            <a:rPr lang="uk-UA" b="1" dirty="0" smtClean="0"/>
            <a:t> (інтегрований урок з розвитку мовлення і “Я і </a:t>
          </a:r>
          <a:r>
            <a:rPr lang="uk-UA" b="1" dirty="0" err="1" smtClean="0"/>
            <a:t>Україна”</a:t>
          </a:r>
          <a:r>
            <a:rPr lang="uk-UA" b="1" dirty="0" smtClean="0"/>
            <a:t>)</a:t>
          </a:r>
          <a:endParaRPr lang="ru-RU" b="1" dirty="0"/>
        </a:p>
      </dgm:t>
    </dgm:pt>
    <dgm:pt modelId="{BBCDA6FE-4853-40D8-9827-734CFC55B110}" type="parTrans" cxnId="{6368C7D3-0BE8-4323-8CEE-987C7209B46C}">
      <dgm:prSet/>
      <dgm:spPr/>
      <dgm:t>
        <a:bodyPr/>
        <a:lstStyle/>
        <a:p>
          <a:endParaRPr lang="ru-RU"/>
        </a:p>
      </dgm:t>
    </dgm:pt>
    <dgm:pt modelId="{5BF9791A-9056-48CD-8CE5-126BD51C7F3C}" type="sibTrans" cxnId="{6368C7D3-0BE8-4323-8CEE-987C7209B46C}">
      <dgm:prSet/>
      <dgm:spPr/>
      <dgm:t>
        <a:bodyPr/>
        <a:lstStyle/>
        <a:p>
          <a:endParaRPr lang="ru-RU"/>
        </a:p>
      </dgm:t>
    </dgm:pt>
    <dgm:pt modelId="{CD11E335-6F85-4483-A4D2-9B0F3D3CE4E5}">
      <dgm:prSet/>
      <dgm:spPr>
        <a:solidFill>
          <a:schemeClr val="accent2">
            <a:lumMod val="60000"/>
            <a:lumOff val="40000"/>
            <a:alpha val="90000"/>
          </a:schemeClr>
        </a:solidFill>
        <a:ln>
          <a:solidFill>
            <a:schemeClr val="accent2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algn="ctr"/>
          <a:r>
            <a:rPr lang="uk-UA" b="1" dirty="0" smtClean="0"/>
            <a:t>Рослини. Рослини в житті людей (урок за технологією розвитку  критичного мислення) </a:t>
          </a:r>
          <a:endParaRPr lang="ru-RU" b="1" dirty="0"/>
        </a:p>
      </dgm:t>
    </dgm:pt>
    <dgm:pt modelId="{5B9AE9D4-E56E-4117-B0D9-98829F1D736E}" type="parTrans" cxnId="{68B8ED8C-B7E8-4C5D-872E-BCD9F5A8EAC9}">
      <dgm:prSet/>
      <dgm:spPr/>
      <dgm:t>
        <a:bodyPr/>
        <a:lstStyle/>
        <a:p>
          <a:endParaRPr lang="ru-RU"/>
        </a:p>
      </dgm:t>
    </dgm:pt>
    <dgm:pt modelId="{2BD41BF6-F059-4655-AFC2-92816D603C12}" type="sibTrans" cxnId="{68B8ED8C-B7E8-4C5D-872E-BCD9F5A8EAC9}">
      <dgm:prSet/>
      <dgm:spPr/>
      <dgm:t>
        <a:bodyPr/>
        <a:lstStyle/>
        <a:p>
          <a:endParaRPr lang="ru-RU"/>
        </a:p>
      </dgm:t>
    </dgm:pt>
    <dgm:pt modelId="{0EF4800C-5464-4366-91DB-D9528095C979}">
      <dgm:prSet phldrT="[Текст]"/>
      <dgm:spPr>
        <a:solidFill>
          <a:schemeClr val="accent4">
            <a:lumMod val="60000"/>
            <a:lumOff val="40000"/>
            <a:alpha val="90000"/>
          </a:schemeClr>
        </a:solidFill>
        <a:ln>
          <a:solidFill>
            <a:schemeClr val="accent4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algn="ctr"/>
          <a:r>
            <a:rPr lang="uk-UA" b="1" dirty="0" smtClean="0"/>
            <a:t>«</a:t>
          </a:r>
          <a:r>
            <a:rPr lang="uk-UA" b="1" dirty="0" err="1" smtClean="0"/>
            <a:t>Третье</a:t>
          </a:r>
          <a:r>
            <a:rPr lang="uk-UA" b="1" dirty="0" smtClean="0"/>
            <a:t> </a:t>
          </a:r>
          <a:r>
            <a:rPr lang="uk-UA" b="1" dirty="0" err="1" smtClean="0"/>
            <a:t>склонение</a:t>
          </a:r>
          <a:r>
            <a:rPr lang="uk-UA" b="1" dirty="0" smtClean="0"/>
            <a:t> </a:t>
          </a:r>
          <a:r>
            <a:rPr lang="uk-UA" b="1" dirty="0" err="1" smtClean="0"/>
            <a:t>существительн</a:t>
          </a:r>
          <a:r>
            <a:rPr lang="ru-RU" b="1" dirty="0" err="1" smtClean="0"/>
            <a:t>ых</a:t>
          </a:r>
          <a:r>
            <a:rPr lang="ru-RU" b="1" dirty="0" smtClean="0"/>
            <a:t>» (за </a:t>
          </a:r>
          <a:r>
            <a:rPr lang="ru-RU" b="1" dirty="0" err="1" smtClean="0"/>
            <a:t>технологією</a:t>
          </a:r>
          <a:r>
            <a:rPr lang="ru-RU" b="1" dirty="0" smtClean="0"/>
            <a:t> </a:t>
          </a:r>
          <a:r>
            <a:rPr lang="ru-RU" b="1" dirty="0" err="1" smtClean="0"/>
            <a:t>інтерактивно</a:t>
          </a:r>
          <a:r>
            <a:rPr lang="ru-RU" b="1" dirty="0" smtClean="0"/>
            <a:t>- модульного </a:t>
          </a:r>
          <a:r>
            <a:rPr lang="ru-RU" b="1" dirty="0" err="1" smtClean="0"/>
            <a:t>підходу</a:t>
          </a:r>
          <a:r>
            <a:rPr lang="ru-RU" b="1" dirty="0" smtClean="0"/>
            <a:t>)</a:t>
          </a:r>
          <a:endParaRPr lang="ru-RU" dirty="0"/>
        </a:p>
      </dgm:t>
    </dgm:pt>
    <dgm:pt modelId="{40770B61-0382-4850-A3F2-632BCA2CE063}" type="parTrans" cxnId="{559C6E02-B56D-44CC-869C-DE90E5EC0C36}">
      <dgm:prSet/>
      <dgm:spPr/>
      <dgm:t>
        <a:bodyPr/>
        <a:lstStyle/>
        <a:p>
          <a:endParaRPr lang="ru-RU"/>
        </a:p>
      </dgm:t>
    </dgm:pt>
    <dgm:pt modelId="{998FBB4E-82BD-488D-A5CF-66F3641E5AF1}" type="sibTrans" cxnId="{559C6E02-B56D-44CC-869C-DE90E5EC0C36}">
      <dgm:prSet/>
      <dgm:spPr/>
      <dgm:t>
        <a:bodyPr/>
        <a:lstStyle/>
        <a:p>
          <a:endParaRPr lang="ru-RU"/>
        </a:p>
      </dgm:t>
    </dgm:pt>
    <dgm:pt modelId="{27B3ADE0-212F-4CF2-87E0-DF3616B27C02}">
      <dgm:prSet/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chemeClr val="accent3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algn="ctr"/>
          <a:endParaRPr lang="ru-RU" dirty="0"/>
        </a:p>
      </dgm:t>
    </dgm:pt>
    <dgm:pt modelId="{DB5786F4-1E7B-468D-84CA-63D8C8B26E42}" type="parTrans" cxnId="{E3543F19-8DBF-41E8-8F69-E8046A40BA55}">
      <dgm:prSet/>
      <dgm:spPr/>
      <dgm:t>
        <a:bodyPr/>
        <a:lstStyle/>
        <a:p>
          <a:endParaRPr lang="ru-RU"/>
        </a:p>
      </dgm:t>
    </dgm:pt>
    <dgm:pt modelId="{5A7B6906-83E0-49C4-B65D-2C928EF8F6AB}" type="sibTrans" cxnId="{E3543F19-8DBF-41E8-8F69-E8046A40BA55}">
      <dgm:prSet/>
      <dgm:spPr/>
      <dgm:t>
        <a:bodyPr/>
        <a:lstStyle/>
        <a:p>
          <a:endParaRPr lang="ru-RU"/>
        </a:p>
      </dgm:t>
    </dgm:pt>
    <dgm:pt modelId="{4D607282-A124-44DA-8BDE-70FB401AC231}">
      <dgm:prSet/>
      <dgm:spPr>
        <a:solidFill>
          <a:schemeClr val="accent2">
            <a:lumMod val="60000"/>
            <a:lumOff val="40000"/>
            <a:alpha val="90000"/>
          </a:schemeClr>
        </a:solidFill>
        <a:ln>
          <a:solidFill>
            <a:schemeClr val="accent2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algn="ctr"/>
          <a:endParaRPr lang="ru-RU" dirty="0"/>
        </a:p>
      </dgm:t>
    </dgm:pt>
    <dgm:pt modelId="{394D3985-264B-45A0-8039-992ECA957228}" type="parTrans" cxnId="{7A44A949-5BD2-4A72-A8D4-31BAF76F8D97}">
      <dgm:prSet/>
      <dgm:spPr/>
      <dgm:t>
        <a:bodyPr/>
        <a:lstStyle/>
        <a:p>
          <a:endParaRPr lang="ru-RU"/>
        </a:p>
      </dgm:t>
    </dgm:pt>
    <dgm:pt modelId="{3738949E-A329-4011-921C-EACD6FFE1B5A}" type="sibTrans" cxnId="{7A44A949-5BD2-4A72-A8D4-31BAF76F8D97}">
      <dgm:prSet/>
      <dgm:spPr/>
      <dgm:t>
        <a:bodyPr/>
        <a:lstStyle/>
        <a:p>
          <a:endParaRPr lang="ru-RU"/>
        </a:p>
      </dgm:t>
    </dgm:pt>
    <dgm:pt modelId="{FEC3C65E-E72D-4584-966E-4E4BE276862B}" type="pres">
      <dgm:prSet presAssocID="{A0C3556F-B593-476B-AEFB-1148A161B5B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B6B81C-C99E-4BB3-B8CE-30754C9EB10A}" type="pres">
      <dgm:prSet presAssocID="{8DD94ABA-C4D1-4A33-B373-BBEE56B2439A}" presName="composite" presStyleCnt="0"/>
      <dgm:spPr/>
    </dgm:pt>
    <dgm:pt modelId="{B126EE0D-35C0-45ED-8A8B-3911D3F6013D}" type="pres">
      <dgm:prSet presAssocID="{8DD94ABA-C4D1-4A33-B373-BBEE56B2439A}" presName="parTx" presStyleLbl="alignNode1" presStyleIdx="0" presStyleCnt="3" custScaleY="244096" custLinFactNeighborX="15851" custLinFactNeighborY="-678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AE409A-6F2F-44C8-9BE6-2E3A54E88E94}" type="pres">
      <dgm:prSet presAssocID="{8DD94ABA-C4D1-4A33-B373-BBEE56B2439A}" presName="desTx" presStyleLbl="alignAccFollowNode1" presStyleIdx="0" presStyleCnt="3" custScaleY="112533" custLinFactNeighborX="15851" custLinFactNeighborY="168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B585C6-B20B-4247-8715-2FF9B617FFAE}" type="pres">
      <dgm:prSet presAssocID="{FB2D1EC5-FA23-4829-B42D-832DC1E45864}" presName="space" presStyleCnt="0"/>
      <dgm:spPr/>
    </dgm:pt>
    <dgm:pt modelId="{4DD46EE9-C967-44CB-BA62-F4A7581D0E65}" type="pres">
      <dgm:prSet presAssocID="{397428C6-E5B6-4369-B600-25DAA50850ED}" presName="composite" presStyleCnt="0"/>
      <dgm:spPr/>
    </dgm:pt>
    <dgm:pt modelId="{F37FA288-BA28-4AF5-BB14-1B1394ED5E86}" type="pres">
      <dgm:prSet presAssocID="{397428C6-E5B6-4369-B600-25DAA50850ED}" presName="parTx" presStyleLbl="alignNode1" presStyleIdx="1" presStyleCnt="3" custScaleY="242382" custLinFactNeighborX="7265" custLinFactNeighborY="-641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F64799-8D60-4AD9-87F1-5A2CF6496A42}" type="pres">
      <dgm:prSet presAssocID="{397428C6-E5B6-4369-B600-25DAA50850ED}" presName="desTx" presStyleLbl="alignAccFollowNode1" presStyleIdx="1" presStyleCnt="3" custScaleY="113441" custLinFactNeighborX="7265" custLinFactNeighborY="167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6FA373-2AD1-462D-9A92-000498ED712A}" type="pres">
      <dgm:prSet presAssocID="{7B4CE38C-0C4F-4676-93D5-94F71F77FA29}" presName="space" presStyleCnt="0"/>
      <dgm:spPr/>
    </dgm:pt>
    <dgm:pt modelId="{E1EFBF25-FA96-4BFE-A21A-683C22D5C05E}" type="pres">
      <dgm:prSet presAssocID="{4221CACD-7190-4C22-B732-9A10623FF033}" presName="composite" presStyleCnt="0"/>
      <dgm:spPr/>
    </dgm:pt>
    <dgm:pt modelId="{0DAFA2A8-EB67-45B7-A236-EDC659E67984}" type="pres">
      <dgm:prSet presAssocID="{4221CACD-7190-4C22-B732-9A10623FF033}" presName="parTx" presStyleLbl="alignNode1" presStyleIdx="2" presStyleCnt="3" custScaleY="227187" custLinFactNeighborX="-1321" custLinFactNeighborY="-643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81A14-0AC7-4137-BDD0-DFAFA1F3A645}" type="pres">
      <dgm:prSet presAssocID="{4221CACD-7190-4C22-B732-9A10623FF033}" presName="desTx" presStyleLbl="alignAccFollowNode1" presStyleIdx="2" presStyleCnt="3" custScaleY="114754" custLinFactNeighborX="-1321" custLinFactNeighborY="186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B8ED8C-B7E8-4C5D-872E-BCD9F5A8EAC9}" srcId="{4221CACD-7190-4C22-B732-9A10623FF033}" destId="{CD11E335-6F85-4483-A4D2-9B0F3D3CE4E5}" srcOrd="1" destOrd="0" parTransId="{5B9AE9D4-E56E-4117-B0D9-98829F1D736E}" sibTransId="{2BD41BF6-F059-4655-AFC2-92816D603C12}"/>
    <dgm:cxn modelId="{88603906-A0B5-43D4-9083-D1E3260C2ADE}" type="presOf" srcId="{27B3ADE0-212F-4CF2-87E0-DF3616B27C02}" destId="{68F64799-8D60-4AD9-87F1-5A2CF6496A42}" srcOrd="0" destOrd="0" presId="urn:microsoft.com/office/officeart/2005/8/layout/hList1"/>
    <dgm:cxn modelId="{E3543F19-8DBF-41E8-8F69-E8046A40BA55}" srcId="{397428C6-E5B6-4369-B600-25DAA50850ED}" destId="{27B3ADE0-212F-4CF2-87E0-DF3616B27C02}" srcOrd="0" destOrd="0" parTransId="{DB5786F4-1E7B-468D-84CA-63D8C8B26E42}" sibTransId="{5A7B6906-83E0-49C4-B65D-2C928EF8F6AB}"/>
    <dgm:cxn modelId="{E6C58DE5-7C68-4296-8A5D-BC77C4E22344}" type="presOf" srcId="{4D607282-A124-44DA-8BDE-70FB401AC231}" destId="{F4C81A14-0AC7-4137-BDD0-DFAFA1F3A645}" srcOrd="0" destOrd="0" presId="urn:microsoft.com/office/officeart/2005/8/layout/hList1"/>
    <dgm:cxn modelId="{E333305B-43AF-477D-B4C8-8DE4F07AE506}" type="presOf" srcId="{CA01D329-967E-4B4C-9681-94010B9DDECF}" destId="{68F64799-8D60-4AD9-87F1-5A2CF6496A42}" srcOrd="0" destOrd="1" presId="urn:microsoft.com/office/officeart/2005/8/layout/hList1"/>
    <dgm:cxn modelId="{7A44A949-5BD2-4A72-A8D4-31BAF76F8D97}" srcId="{4221CACD-7190-4C22-B732-9A10623FF033}" destId="{4D607282-A124-44DA-8BDE-70FB401AC231}" srcOrd="0" destOrd="0" parTransId="{394D3985-264B-45A0-8039-992ECA957228}" sibTransId="{3738949E-A329-4011-921C-EACD6FFE1B5A}"/>
    <dgm:cxn modelId="{A56207E9-FECF-4F7B-9643-380AE0E74EC8}" type="presOf" srcId="{4221CACD-7190-4C22-B732-9A10623FF033}" destId="{0DAFA2A8-EB67-45B7-A236-EDC659E67984}" srcOrd="0" destOrd="0" presId="urn:microsoft.com/office/officeart/2005/8/layout/hList1"/>
    <dgm:cxn modelId="{F256D798-2CA1-4E73-805F-9C545E2B221D}" type="presOf" srcId="{A0C3556F-B593-476B-AEFB-1148A161B5BE}" destId="{FEC3C65E-E72D-4584-966E-4E4BE276862B}" srcOrd="0" destOrd="0" presId="urn:microsoft.com/office/officeart/2005/8/layout/hList1"/>
    <dgm:cxn modelId="{723F5CE0-B9A4-4256-8F02-D09943181BE4}" srcId="{A0C3556F-B593-476B-AEFB-1148A161B5BE}" destId="{397428C6-E5B6-4369-B600-25DAA50850ED}" srcOrd="1" destOrd="0" parTransId="{847C64D4-01EC-474F-816E-CC3C1D6FEACD}" sibTransId="{7B4CE38C-0C4F-4676-93D5-94F71F77FA29}"/>
    <dgm:cxn modelId="{8E7CB14A-67E2-4D70-8976-9CB798971659}" srcId="{A0C3556F-B593-476B-AEFB-1148A161B5BE}" destId="{8DD94ABA-C4D1-4A33-B373-BBEE56B2439A}" srcOrd="0" destOrd="0" parTransId="{83BC43E1-439B-485C-93F9-86E7989E270C}" sibTransId="{FB2D1EC5-FA23-4829-B42D-832DC1E45864}"/>
    <dgm:cxn modelId="{559C6E02-B56D-44CC-869C-DE90E5EC0C36}" srcId="{8DD94ABA-C4D1-4A33-B373-BBEE56B2439A}" destId="{0EF4800C-5464-4366-91DB-D9528095C979}" srcOrd="0" destOrd="0" parTransId="{40770B61-0382-4850-A3F2-632BCA2CE063}" sibTransId="{998FBB4E-82BD-488D-A5CF-66F3641E5AF1}"/>
    <dgm:cxn modelId="{4A2CEB0A-788A-4EA1-B74A-8374D81E9A36}" type="presOf" srcId="{0EF4800C-5464-4366-91DB-D9528095C979}" destId="{9FAE409A-6F2F-44C8-9BE6-2E3A54E88E94}" srcOrd="0" destOrd="0" presId="urn:microsoft.com/office/officeart/2005/8/layout/hList1"/>
    <dgm:cxn modelId="{B7FAC0EB-3CA3-4657-94AD-8E169A234713}" srcId="{A0C3556F-B593-476B-AEFB-1148A161B5BE}" destId="{4221CACD-7190-4C22-B732-9A10623FF033}" srcOrd="2" destOrd="0" parTransId="{4112D4DE-3A9A-46C0-8726-8DC995F9075D}" sibTransId="{1E895F06-2429-41FF-BA76-1FD41C223F09}"/>
    <dgm:cxn modelId="{B97DA0D8-E551-4635-A475-EF2359A099B2}" type="presOf" srcId="{CD11E335-6F85-4483-A4D2-9B0F3D3CE4E5}" destId="{F4C81A14-0AC7-4137-BDD0-DFAFA1F3A645}" srcOrd="0" destOrd="1" presId="urn:microsoft.com/office/officeart/2005/8/layout/hList1"/>
    <dgm:cxn modelId="{AC51D9BD-6794-4776-B014-B9B3A0F7DCC5}" type="presOf" srcId="{397428C6-E5B6-4369-B600-25DAA50850ED}" destId="{F37FA288-BA28-4AF5-BB14-1B1394ED5E86}" srcOrd="0" destOrd="0" presId="urn:microsoft.com/office/officeart/2005/8/layout/hList1"/>
    <dgm:cxn modelId="{6368C7D3-0BE8-4323-8CEE-987C7209B46C}" srcId="{397428C6-E5B6-4369-B600-25DAA50850ED}" destId="{CA01D329-967E-4B4C-9681-94010B9DDECF}" srcOrd="1" destOrd="0" parTransId="{BBCDA6FE-4853-40D8-9827-734CFC55B110}" sibTransId="{5BF9791A-9056-48CD-8CE5-126BD51C7F3C}"/>
    <dgm:cxn modelId="{0914E08A-6056-4A2C-87C1-9F3F70358AA6}" type="presOf" srcId="{8DD94ABA-C4D1-4A33-B373-BBEE56B2439A}" destId="{B126EE0D-35C0-45ED-8A8B-3911D3F6013D}" srcOrd="0" destOrd="0" presId="urn:microsoft.com/office/officeart/2005/8/layout/hList1"/>
    <dgm:cxn modelId="{8126DFD8-8328-4D7D-880D-4D8CCE760851}" type="presParOf" srcId="{FEC3C65E-E72D-4584-966E-4E4BE276862B}" destId="{0DB6B81C-C99E-4BB3-B8CE-30754C9EB10A}" srcOrd="0" destOrd="0" presId="urn:microsoft.com/office/officeart/2005/8/layout/hList1"/>
    <dgm:cxn modelId="{133DFF69-09D8-493B-B4B8-2640B8EC1270}" type="presParOf" srcId="{0DB6B81C-C99E-4BB3-B8CE-30754C9EB10A}" destId="{B126EE0D-35C0-45ED-8A8B-3911D3F6013D}" srcOrd="0" destOrd="0" presId="urn:microsoft.com/office/officeart/2005/8/layout/hList1"/>
    <dgm:cxn modelId="{8FAA11F6-938C-4D88-9476-D2F6902C709D}" type="presParOf" srcId="{0DB6B81C-C99E-4BB3-B8CE-30754C9EB10A}" destId="{9FAE409A-6F2F-44C8-9BE6-2E3A54E88E94}" srcOrd="1" destOrd="0" presId="urn:microsoft.com/office/officeart/2005/8/layout/hList1"/>
    <dgm:cxn modelId="{97BF68FA-406B-4D21-BFC2-E1656298BD9B}" type="presParOf" srcId="{FEC3C65E-E72D-4584-966E-4E4BE276862B}" destId="{B9B585C6-B20B-4247-8715-2FF9B617FFAE}" srcOrd="1" destOrd="0" presId="urn:microsoft.com/office/officeart/2005/8/layout/hList1"/>
    <dgm:cxn modelId="{810B5932-8DB4-471B-9BF1-E62D968CF3C9}" type="presParOf" srcId="{FEC3C65E-E72D-4584-966E-4E4BE276862B}" destId="{4DD46EE9-C967-44CB-BA62-F4A7581D0E65}" srcOrd="2" destOrd="0" presId="urn:microsoft.com/office/officeart/2005/8/layout/hList1"/>
    <dgm:cxn modelId="{2524B9C8-D859-4EB9-85A2-D3103435E076}" type="presParOf" srcId="{4DD46EE9-C967-44CB-BA62-F4A7581D0E65}" destId="{F37FA288-BA28-4AF5-BB14-1B1394ED5E86}" srcOrd="0" destOrd="0" presId="urn:microsoft.com/office/officeart/2005/8/layout/hList1"/>
    <dgm:cxn modelId="{8C52A29C-DE5D-481C-B6D4-24584CAFFAB2}" type="presParOf" srcId="{4DD46EE9-C967-44CB-BA62-F4A7581D0E65}" destId="{68F64799-8D60-4AD9-87F1-5A2CF6496A42}" srcOrd="1" destOrd="0" presId="urn:microsoft.com/office/officeart/2005/8/layout/hList1"/>
    <dgm:cxn modelId="{ABD3C329-E780-4D4D-801B-01EA4EF1B308}" type="presParOf" srcId="{FEC3C65E-E72D-4584-966E-4E4BE276862B}" destId="{AC6FA373-2AD1-462D-9A92-000498ED712A}" srcOrd="3" destOrd="0" presId="urn:microsoft.com/office/officeart/2005/8/layout/hList1"/>
    <dgm:cxn modelId="{BEF86649-C8B3-4039-AE87-0A02E0ADE1E4}" type="presParOf" srcId="{FEC3C65E-E72D-4584-966E-4E4BE276862B}" destId="{E1EFBF25-FA96-4BFE-A21A-683C22D5C05E}" srcOrd="4" destOrd="0" presId="urn:microsoft.com/office/officeart/2005/8/layout/hList1"/>
    <dgm:cxn modelId="{BC2F1ED6-847B-4D8C-97F3-D935087843D3}" type="presParOf" srcId="{E1EFBF25-FA96-4BFE-A21A-683C22D5C05E}" destId="{0DAFA2A8-EB67-45B7-A236-EDC659E67984}" srcOrd="0" destOrd="0" presId="urn:microsoft.com/office/officeart/2005/8/layout/hList1"/>
    <dgm:cxn modelId="{C8E6EA7E-7E4A-437A-A472-5C1FB34BBEFD}" type="presParOf" srcId="{E1EFBF25-FA96-4BFE-A21A-683C22D5C05E}" destId="{F4C81A14-0AC7-4137-BDD0-DFAFA1F3A64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A58441B-D279-4F87-A500-6B0C1F59A0E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C77930-72D2-493D-B863-65DE0496F951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uk-UA" sz="2800" b="1" dirty="0" smtClean="0">
              <a:solidFill>
                <a:srgbClr val="FF0000"/>
              </a:solidFill>
            </a:rPr>
            <a:t>Інтегровані уроки (1 клас)</a:t>
          </a:r>
          <a:endParaRPr lang="ru-RU" sz="2800" b="1" dirty="0">
            <a:solidFill>
              <a:srgbClr val="FF0000"/>
            </a:solidFill>
          </a:endParaRPr>
        </a:p>
      </dgm:t>
    </dgm:pt>
    <dgm:pt modelId="{2BEECC4A-2E73-4381-8200-1E16F8F9FCBD}" type="parTrans" cxnId="{77BBDB9C-C32C-4F1D-944A-7BECF95806A1}">
      <dgm:prSet/>
      <dgm:spPr/>
      <dgm:t>
        <a:bodyPr/>
        <a:lstStyle/>
        <a:p>
          <a:endParaRPr lang="ru-RU"/>
        </a:p>
      </dgm:t>
    </dgm:pt>
    <dgm:pt modelId="{97088458-E7EE-4C72-B4AE-824F4E8D0202}" type="sibTrans" cxnId="{77BBDB9C-C32C-4F1D-944A-7BECF95806A1}">
      <dgm:prSet/>
      <dgm:spPr/>
      <dgm:t>
        <a:bodyPr/>
        <a:lstStyle/>
        <a:p>
          <a:endParaRPr lang="ru-RU"/>
        </a:p>
      </dgm:t>
    </dgm:pt>
    <dgm:pt modelId="{F4645AFC-D8BD-4393-A215-2710F5C729A5}">
      <dgm:prSet custT="1"/>
      <dgm:spPr>
        <a:solidFill>
          <a:schemeClr val="accent6">
            <a:lumMod val="60000"/>
            <a:lumOff val="40000"/>
            <a:alpha val="9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algn="ctr" rtl="0"/>
          <a:r>
            <a:rPr lang="ru-RU" sz="1600" b="1" dirty="0" smtClean="0"/>
            <a:t>"</a:t>
          </a:r>
          <a:r>
            <a:rPr lang="ru-RU" sz="1600" b="1" dirty="0" err="1" smtClean="0"/>
            <a:t>Соняшник</a:t>
          </a:r>
          <a:r>
            <a:rPr lang="ru-RU" sz="1600" b="1" dirty="0" smtClean="0"/>
            <a:t>"</a:t>
          </a:r>
          <a:r>
            <a:rPr lang="uk-UA" sz="1600" b="1" dirty="0" smtClean="0"/>
            <a:t> (розвиток мовлення, трудове навчання)</a:t>
          </a:r>
          <a:endParaRPr lang="ru-RU" sz="1600" b="1" dirty="0"/>
        </a:p>
      </dgm:t>
    </dgm:pt>
    <dgm:pt modelId="{1A9F039B-05FB-4072-9318-3F51B6DD6E16}" type="parTrans" cxnId="{C9313B81-57BD-4D4D-B3C7-2238FA2132F2}">
      <dgm:prSet/>
      <dgm:spPr/>
      <dgm:t>
        <a:bodyPr/>
        <a:lstStyle/>
        <a:p>
          <a:endParaRPr lang="ru-RU"/>
        </a:p>
      </dgm:t>
    </dgm:pt>
    <dgm:pt modelId="{10A2C0BC-92EC-47CA-90A9-B9D634398422}" type="sibTrans" cxnId="{C9313B81-57BD-4D4D-B3C7-2238FA2132F2}">
      <dgm:prSet/>
      <dgm:spPr/>
      <dgm:t>
        <a:bodyPr/>
        <a:lstStyle/>
        <a:p>
          <a:endParaRPr lang="ru-RU"/>
        </a:p>
      </dgm:t>
    </dgm:pt>
    <dgm:pt modelId="{DF45897D-C1F7-466C-8B8A-D5AEC4991DC6}">
      <dgm:prSet custT="1"/>
      <dgm:spPr>
        <a:solidFill>
          <a:schemeClr val="accent5">
            <a:lumMod val="60000"/>
            <a:lumOff val="40000"/>
            <a:alpha val="90000"/>
          </a:schemeClr>
        </a:solidFill>
        <a:ln>
          <a:solidFill>
            <a:schemeClr val="accent5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600" b="1" dirty="0" err="1" smtClean="0"/>
            <a:t>Подорож</a:t>
          </a:r>
          <a:r>
            <a:rPr lang="ru-RU" sz="1600" b="1" dirty="0" smtClean="0"/>
            <a:t> на </a:t>
          </a:r>
          <a:r>
            <a:rPr lang="ru-RU" sz="1600" b="1" dirty="0" err="1" smtClean="0"/>
            <a:t>морське</a:t>
          </a:r>
          <a:r>
            <a:rPr lang="ru-RU" sz="1600" b="1" dirty="0" smtClean="0"/>
            <a:t> дно («Я </a:t>
          </a:r>
          <a:r>
            <a:rPr lang="ru-RU" sz="1600" b="1" dirty="0" err="1" smtClean="0"/>
            <a:t>і</a:t>
          </a:r>
          <a:r>
            <a:rPr lang="ru-RU" sz="1600" b="1" dirty="0" smtClean="0"/>
            <a:t> </a:t>
          </a:r>
          <a:r>
            <a:rPr lang="ru-RU" sz="1600" b="1" dirty="0" err="1" smtClean="0"/>
            <a:t>Україна</a:t>
          </a:r>
          <a:r>
            <a:rPr lang="ru-RU" sz="1600" b="1" dirty="0" smtClean="0"/>
            <a:t>», </a:t>
          </a:r>
          <a:r>
            <a:rPr lang="ru-RU" sz="1600" b="1" dirty="0" err="1" smtClean="0"/>
            <a:t>трудове</a:t>
          </a:r>
          <a:r>
            <a:rPr lang="ru-RU" sz="1600" b="1" dirty="0" smtClean="0"/>
            <a:t> </a:t>
          </a:r>
          <a:r>
            <a:rPr lang="ru-RU" sz="1600" b="1" dirty="0" err="1" smtClean="0"/>
            <a:t>навчання</a:t>
          </a:r>
          <a:r>
            <a:rPr lang="ru-RU" sz="1600" b="1" dirty="0" smtClean="0"/>
            <a:t>)</a:t>
          </a:r>
          <a:endParaRPr lang="ru-RU" sz="1600" b="1" dirty="0"/>
        </a:p>
      </dgm:t>
    </dgm:pt>
    <dgm:pt modelId="{37642E06-74E3-43EC-B5C2-1DF47979A7E9}" type="parTrans" cxnId="{F07BC5CE-9F72-4555-B536-8D5C435FF4FF}">
      <dgm:prSet/>
      <dgm:spPr/>
      <dgm:t>
        <a:bodyPr/>
        <a:lstStyle/>
        <a:p>
          <a:endParaRPr lang="ru-RU"/>
        </a:p>
      </dgm:t>
    </dgm:pt>
    <dgm:pt modelId="{EB4D1761-A3F1-437E-89A1-B7F51C7B2FC2}" type="sibTrans" cxnId="{F07BC5CE-9F72-4555-B536-8D5C435FF4FF}">
      <dgm:prSet/>
      <dgm:spPr/>
      <dgm:t>
        <a:bodyPr/>
        <a:lstStyle/>
        <a:p>
          <a:endParaRPr lang="ru-RU"/>
        </a:p>
      </dgm:t>
    </dgm:pt>
    <dgm:pt modelId="{089CF910-ECA4-4EB3-984E-046A9ABA59AA}">
      <dgm:prSet custT="1"/>
      <dgm:spPr>
        <a:solidFill>
          <a:schemeClr val="accent4">
            <a:lumMod val="60000"/>
            <a:lumOff val="40000"/>
            <a:alpha val="9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 algn="ctr" rtl="0"/>
          <a:r>
            <a:rPr lang="uk-UA" sz="1600" b="1" dirty="0" smtClean="0"/>
            <a:t>Українська народна казка «Колобок» </a:t>
          </a:r>
        </a:p>
        <a:p>
          <a:pPr algn="ctr" rtl="0"/>
          <a:r>
            <a:rPr lang="uk-UA" sz="1600" b="1" dirty="0" smtClean="0"/>
            <a:t>(Навчання грамоти, трудове навчання)</a:t>
          </a:r>
          <a:r>
            <a:rPr lang="uk-UA" sz="1600" b="1" i="1" dirty="0" smtClean="0"/>
            <a:t> </a:t>
          </a:r>
          <a:endParaRPr lang="ru-RU" sz="1600" b="1" dirty="0"/>
        </a:p>
      </dgm:t>
    </dgm:pt>
    <dgm:pt modelId="{1F868649-1A01-4405-86AE-19228C3A769A}" type="parTrans" cxnId="{9F6F20A3-E51C-4933-A825-CC35C3BBDB92}">
      <dgm:prSet/>
      <dgm:spPr/>
      <dgm:t>
        <a:bodyPr/>
        <a:lstStyle/>
        <a:p>
          <a:endParaRPr lang="ru-RU"/>
        </a:p>
      </dgm:t>
    </dgm:pt>
    <dgm:pt modelId="{BA5E490B-BD4F-4608-9FCB-AF5417942DC9}" type="sibTrans" cxnId="{9F6F20A3-E51C-4933-A825-CC35C3BBDB92}">
      <dgm:prSet/>
      <dgm:spPr/>
      <dgm:t>
        <a:bodyPr/>
        <a:lstStyle/>
        <a:p>
          <a:endParaRPr lang="ru-RU"/>
        </a:p>
      </dgm:t>
    </dgm:pt>
    <dgm:pt modelId="{1F3A04FB-4A0E-4128-8ACC-7BB56C017788}">
      <dgm:prSet custT="1"/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pPr algn="ctr" rtl="0"/>
          <a:r>
            <a:rPr lang="ru-RU" sz="1600" b="1" dirty="0" smtClean="0"/>
            <a:t>«</a:t>
          </a:r>
          <a:r>
            <a:rPr lang="ru-RU" sz="1600" b="1" dirty="0" err="1" smtClean="0"/>
            <a:t>Зимові</a:t>
          </a:r>
          <a:r>
            <a:rPr lang="ru-RU" sz="1600" b="1" dirty="0" smtClean="0"/>
            <a:t> </a:t>
          </a:r>
          <a:r>
            <a:rPr lang="ru-RU" sz="1600" b="1" dirty="0" err="1" smtClean="0"/>
            <a:t>турботи</a:t>
          </a:r>
          <a:r>
            <a:rPr lang="ru-RU" sz="1600" b="1" dirty="0" smtClean="0"/>
            <a:t>» ( </a:t>
          </a:r>
          <a:r>
            <a:rPr lang="ru-RU" sz="1600" b="1" dirty="0" err="1" smtClean="0"/>
            <a:t>Читання</a:t>
          </a:r>
          <a:r>
            <a:rPr lang="ru-RU" sz="1600" b="1" dirty="0" smtClean="0"/>
            <a:t>, «Я </a:t>
          </a:r>
          <a:r>
            <a:rPr lang="ru-RU" sz="1600" b="1" dirty="0" err="1" smtClean="0"/>
            <a:t>і</a:t>
          </a:r>
          <a:r>
            <a:rPr lang="ru-RU" sz="1600" b="1" dirty="0" smtClean="0"/>
            <a:t> </a:t>
          </a:r>
          <a:r>
            <a:rPr lang="ru-RU" sz="1600" b="1" dirty="0" err="1" smtClean="0"/>
            <a:t>Україна</a:t>
          </a:r>
          <a:r>
            <a:rPr lang="ru-RU" sz="1600" b="1" dirty="0" smtClean="0"/>
            <a:t>», </a:t>
          </a:r>
          <a:r>
            <a:rPr lang="uk-UA" sz="1600" b="1" dirty="0" smtClean="0"/>
            <a:t>малювання)</a:t>
          </a:r>
          <a:endParaRPr lang="ru-RU" sz="1600" b="1" dirty="0"/>
        </a:p>
      </dgm:t>
    </dgm:pt>
    <dgm:pt modelId="{81B2ACCA-5252-4F15-84A2-4607E648DB5D}" type="parTrans" cxnId="{D6B0C183-F146-4527-B0F3-8E43B2A36264}">
      <dgm:prSet/>
      <dgm:spPr/>
      <dgm:t>
        <a:bodyPr/>
        <a:lstStyle/>
        <a:p>
          <a:endParaRPr lang="ru-RU"/>
        </a:p>
      </dgm:t>
    </dgm:pt>
    <dgm:pt modelId="{08DEDB46-EF60-4C34-A94C-05C2F9239FDC}" type="sibTrans" cxnId="{D6B0C183-F146-4527-B0F3-8E43B2A36264}">
      <dgm:prSet/>
      <dgm:spPr/>
      <dgm:t>
        <a:bodyPr/>
        <a:lstStyle/>
        <a:p>
          <a:endParaRPr lang="ru-RU"/>
        </a:p>
      </dgm:t>
    </dgm:pt>
    <dgm:pt modelId="{D91A38C0-B29C-4430-AE23-EACDC5CE3669}">
      <dgm:prSet custT="1"/>
      <dgm:spPr>
        <a:solidFill>
          <a:schemeClr val="accent2">
            <a:lumMod val="60000"/>
            <a:lumOff val="40000"/>
            <a:alpha val="9000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algn="ctr" rtl="0"/>
          <a:r>
            <a:rPr lang="ru-RU" sz="1600" b="1" dirty="0" smtClean="0"/>
            <a:t>«</a:t>
          </a:r>
          <a:r>
            <a:rPr lang="ru-RU" sz="1600" b="1" dirty="0" err="1" smtClean="0"/>
            <a:t>Малюємо</a:t>
          </a:r>
          <a:r>
            <a:rPr lang="ru-RU" sz="1600" b="1" dirty="0" smtClean="0"/>
            <a:t> сороку» ( </a:t>
          </a:r>
          <a:r>
            <a:rPr lang="ru-RU" sz="1600" b="1" dirty="0" err="1" smtClean="0"/>
            <a:t>Розвиток</a:t>
          </a:r>
          <a:r>
            <a:rPr lang="ru-RU" sz="1600" b="1" dirty="0" smtClean="0"/>
            <a:t> </a:t>
          </a:r>
          <a:r>
            <a:rPr lang="ru-RU" sz="1600" b="1" dirty="0" err="1" smtClean="0"/>
            <a:t>мовлення</a:t>
          </a:r>
          <a:r>
            <a:rPr lang="ru-RU" sz="1600" b="1" dirty="0" smtClean="0"/>
            <a:t>,  </a:t>
          </a:r>
          <a:r>
            <a:rPr lang="ru-RU" sz="1600" b="1" dirty="0" err="1" smtClean="0"/>
            <a:t>малювання</a:t>
          </a:r>
          <a:r>
            <a:rPr lang="ru-RU" sz="1600" b="1" dirty="0" smtClean="0"/>
            <a:t>)</a:t>
          </a:r>
          <a:endParaRPr lang="ru-RU" sz="1600" b="1" dirty="0"/>
        </a:p>
      </dgm:t>
    </dgm:pt>
    <dgm:pt modelId="{03324553-1696-4EC6-8256-C12233483CD6}" type="parTrans" cxnId="{5C607E76-FEB3-4FD3-9722-F8A2A386A85F}">
      <dgm:prSet/>
      <dgm:spPr/>
      <dgm:t>
        <a:bodyPr/>
        <a:lstStyle/>
        <a:p>
          <a:endParaRPr lang="ru-RU"/>
        </a:p>
      </dgm:t>
    </dgm:pt>
    <dgm:pt modelId="{4FD9F10C-55BC-43D6-BE73-EDD72FDEA404}" type="sibTrans" cxnId="{5C607E76-FEB3-4FD3-9722-F8A2A386A85F}">
      <dgm:prSet/>
      <dgm:spPr/>
      <dgm:t>
        <a:bodyPr/>
        <a:lstStyle/>
        <a:p>
          <a:endParaRPr lang="ru-RU"/>
        </a:p>
      </dgm:t>
    </dgm:pt>
    <dgm:pt modelId="{B76AF50C-6DB6-4612-AA6B-6B1DE18FCAF4}">
      <dgm:prSet custT="1"/>
      <dgm:spPr>
        <a:solidFill>
          <a:schemeClr val="accent1">
            <a:lumMod val="60000"/>
            <a:lumOff val="40000"/>
            <a:alpha val="9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 algn="ctr" rtl="0"/>
          <a:r>
            <a:rPr lang="ru-RU" sz="1600" b="1" dirty="0" smtClean="0"/>
            <a:t>«</a:t>
          </a:r>
          <a:r>
            <a:rPr lang="ru-RU" sz="1600" b="1" dirty="0" err="1" smtClean="0"/>
            <a:t>Підсніжник</a:t>
          </a:r>
          <a:r>
            <a:rPr lang="ru-RU" sz="1600" b="1" dirty="0" smtClean="0"/>
            <a:t> – перша </a:t>
          </a:r>
          <a:r>
            <a:rPr lang="ru-RU" sz="1600" b="1" dirty="0" err="1" smtClean="0"/>
            <a:t>квітка</a:t>
          </a:r>
          <a:r>
            <a:rPr lang="ru-RU" sz="1600" b="1" dirty="0" smtClean="0"/>
            <a:t> </a:t>
          </a:r>
          <a:r>
            <a:rPr lang="ru-RU" sz="1600" b="1" dirty="0" err="1" smtClean="0"/>
            <a:t>весни</a:t>
          </a:r>
          <a:r>
            <a:rPr lang="ru-RU" sz="1600" b="1" dirty="0" smtClean="0"/>
            <a:t>» </a:t>
          </a:r>
        </a:p>
        <a:p>
          <a:pPr algn="ctr" rtl="0"/>
          <a:r>
            <a:rPr lang="ru-RU" sz="1600" b="1" dirty="0" smtClean="0"/>
            <a:t>(</a:t>
          </a:r>
          <a:r>
            <a:rPr lang="ru-RU" sz="1600" b="1" dirty="0" err="1" smtClean="0"/>
            <a:t>Розвиток</a:t>
          </a:r>
          <a:r>
            <a:rPr lang="ru-RU" sz="1600" b="1" dirty="0" smtClean="0"/>
            <a:t> </a:t>
          </a:r>
          <a:r>
            <a:rPr lang="ru-RU" sz="1600" b="1" dirty="0" err="1" smtClean="0"/>
            <a:t>мовлення</a:t>
          </a:r>
          <a:r>
            <a:rPr lang="ru-RU" sz="1600" b="1" dirty="0" smtClean="0"/>
            <a:t>, </a:t>
          </a:r>
          <a:r>
            <a:rPr lang="ru-RU" sz="1600" b="1" dirty="0" err="1" smtClean="0"/>
            <a:t>малювання</a:t>
          </a:r>
          <a:r>
            <a:rPr lang="ru-RU" sz="1600" b="1" dirty="0" smtClean="0"/>
            <a:t>)</a:t>
          </a:r>
          <a:endParaRPr lang="ru-RU" sz="1600" b="1" dirty="0"/>
        </a:p>
      </dgm:t>
    </dgm:pt>
    <dgm:pt modelId="{DD6738D4-6481-4D72-B638-EC926E62248D}" type="parTrans" cxnId="{9F63D7BF-A956-407C-82EA-442FB3D9C3E7}">
      <dgm:prSet/>
      <dgm:spPr/>
      <dgm:t>
        <a:bodyPr/>
        <a:lstStyle/>
        <a:p>
          <a:endParaRPr lang="ru-RU"/>
        </a:p>
      </dgm:t>
    </dgm:pt>
    <dgm:pt modelId="{6FCD99E5-58EE-4036-B8AA-ED21D5AC3BD9}" type="sibTrans" cxnId="{9F63D7BF-A956-407C-82EA-442FB3D9C3E7}">
      <dgm:prSet/>
      <dgm:spPr/>
      <dgm:t>
        <a:bodyPr/>
        <a:lstStyle/>
        <a:p>
          <a:endParaRPr lang="ru-RU"/>
        </a:p>
      </dgm:t>
    </dgm:pt>
    <dgm:pt modelId="{B0E622C3-F563-4061-84B9-A31EA610516E}">
      <dgm:prSet custT="1"/>
      <dgm:spPr>
        <a:solidFill>
          <a:schemeClr val="tx2">
            <a:lumMod val="60000"/>
            <a:lumOff val="40000"/>
            <a:alpha val="9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pPr algn="ctr" rtl="0"/>
          <a:r>
            <a:rPr lang="ru-RU" sz="1600" b="1" dirty="0" smtClean="0"/>
            <a:t>Звуки [</a:t>
          </a:r>
          <a:r>
            <a:rPr lang="uk-UA" sz="1600" b="1" dirty="0" smtClean="0"/>
            <a:t>т</a:t>
          </a:r>
          <a:r>
            <a:rPr lang="ru-RU" sz="1600" b="1" dirty="0" smtClean="0"/>
            <a:t>, т']. </a:t>
          </a:r>
          <a:r>
            <a:rPr lang="ru-RU" sz="1600" b="1" dirty="0" err="1" smtClean="0"/>
            <a:t>Позначення</a:t>
          </a:r>
          <a:r>
            <a:rPr lang="ru-RU" sz="1600" b="1" dirty="0" smtClean="0"/>
            <a:t>  </a:t>
          </a:r>
          <a:r>
            <a:rPr lang="ru-RU" sz="1600" b="1" dirty="0" err="1" smtClean="0"/>
            <a:t>їх</a:t>
          </a:r>
          <a:r>
            <a:rPr lang="ru-RU" sz="1600" b="1" dirty="0" smtClean="0"/>
            <a:t> буквою  «Те». </a:t>
          </a:r>
          <a:r>
            <a:rPr lang="ru-RU" sz="1600" b="1" dirty="0" err="1" smtClean="0"/>
            <a:t>Професії</a:t>
          </a:r>
          <a:r>
            <a:rPr lang="ru-RU" sz="1600" b="1" dirty="0" smtClean="0"/>
            <a:t> </a:t>
          </a:r>
          <a:r>
            <a:rPr lang="ru-RU" sz="1600" b="1" dirty="0" err="1" smtClean="0"/>
            <a:t>батьків</a:t>
          </a:r>
          <a:r>
            <a:rPr lang="ru-RU" sz="1600" b="1" dirty="0" smtClean="0"/>
            <a:t>. </a:t>
          </a:r>
        </a:p>
        <a:p>
          <a:pPr algn="ctr" rtl="0"/>
          <a:r>
            <a:rPr lang="ru-RU" sz="1600" b="1" dirty="0" smtClean="0"/>
            <a:t>(</a:t>
          </a:r>
          <a:r>
            <a:rPr lang="ru-RU" sz="1600" b="1" dirty="0" err="1" smtClean="0"/>
            <a:t>навчання</a:t>
          </a:r>
          <a:r>
            <a:rPr lang="ru-RU" sz="1600" b="1" dirty="0" smtClean="0"/>
            <a:t> </a:t>
          </a:r>
          <a:r>
            <a:rPr lang="ru-RU" sz="1600" b="1" dirty="0" err="1" smtClean="0"/>
            <a:t>грамоти</a:t>
          </a:r>
          <a:r>
            <a:rPr lang="ru-RU" sz="1600" b="1" dirty="0" smtClean="0"/>
            <a:t>, «Я </a:t>
          </a:r>
          <a:r>
            <a:rPr lang="ru-RU" sz="1600" b="1" dirty="0" err="1" smtClean="0"/>
            <a:t>і</a:t>
          </a:r>
          <a:r>
            <a:rPr lang="ru-RU" sz="1600" b="1" dirty="0" smtClean="0"/>
            <a:t> </a:t>
          </a:r>
          <a:r>
            <a:rPr lang="ru-RU" sz="1600" b="1" dirty="0" err="1" smtClean="0"/>
            <a:t>Україна</a:t>
          </a:r>
          <a:r>
            <a:rPr lang="ru-RU" sz="1600" b="1" dirty="0" smtClean="0"/>
            <a:t>»)</a:t>
          </a:r>
          <a:endParaRPr lang="ru-RU" sz="1600" b="1" dirty="0"/>
        </a:p>
      </dgm:t>
    </dgm:pt>
    <dgm:pt modelId="{A64FEF4E-DF45-40C1-A03F-4678F5B4EB3F}" type="parTrans" cxnId="{6973C058-3492-4120-A5D1-7F8F17EF9FA9}">
      <dgm:prSet/>
      <dgm:spPr/>
      <dgm:t>
        <a:bodyPr/>
        <a:lstStyle/>
        <a:p>
          <a:endParaRPr lang="ru-RU"/>
        </a:p>
      </dgm:t>
    </dgm:pt>
    <dgm:pt modelId="{E855296F-4D26-4702-8B44-AFED313E732C}" type="sibTrans" cxnId="{6973C058-3492-4120-A5D1-7F8F17EF9FA9}">
      <dgm:prSet/>
      <dgm:spPr/>
      <dgm:t>
        <a:bodyPr/>
        <a:lstStyle/>
        <a:p>
          <a:endParaRPr lang="ru-RU"/>
        </a:p>
      </dgm:t>
    </dgm:pt>
    <dgm:pt modelId="{64D78B1B-9543-4CB3-8EDB-382AD4B48C02}" type="pres">
      <dgm:prSet presAssocID="{0A58441B-D279-4F87-A500-6B0C1F59A0E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B9925C1-DEFE-474F-8515-CEABAE991DE9}" type="pres">
      <dgm:prSet presAssocID="{EEC77930-72D2-493D-B863-65DE0496F951}" presName="root" presStyleCnt="0"/>
      <dgm:spPr/>
    </dgm:pt>
    <dgm:pt modelId="{EAA498DC-7E94-418B-AB23-FAD6C9BB1B70}" type="pres">
      <dgm:prSet presAssocID="{EEC77930-72D2-493D-B863-65DE0496F951}" presName="rootComposite" presStyleCnt="0"/>
      <dgm:spPr/>
    </dgm:pt>
    <dgm:pt modelId="{D37F484C-CBCB-4A0A-9156-35B5C241E376}" type="pres">
      <dgm:prSet presAssocID="{EEC77930-72D2-493D-B863-65DE0496F951}" presName="rootText" presStyleLbl="node1" presStyleIdx="0" presStyleCnt="1" custScaleX="600293"/>
      <dgm:spPr/>
      <dgm:t>
        <a:bodyPr/>
        <a:lstStyle/>
        <a:p>
          <a:endParaRPr lang="ru-RU"/>
        </a:p>
      </dgm:t>
    </dgm:pt>
    <dgm:pt modelId="{D310B25F-8BF0-4E45-90A1-EB25643C743F}" type="pres">
      <dgm:prSet presAssocID="{EEC77930-72D2-493D-B863-65DE0496F951}" presName="rootConnector" presStyleLbl="node1" presStyleIdx="0" presStyleCnt="1"/>
      <dgm:spPr/>
      <dgm:t>
        <a:bodyPr/>
        <a:lstStyle/>
        <a:p>
          <a:endParaRPr lang="ru-RU"/>
        </a:p>
      </dgm:t>
    </dgm:pt>
    <dgm:pt modelId="{15F6FACA-074D-45AB-AA5C-6800722C08AB}" type="pres">
      <dgm:prSet presAssocID="{EEC77930-72D2-493D-B863-65DE0496F951}" presName="childShape" presStyleCnt="0"/>
      <dgm:spPr/>
    </dgm:pt>
    <dgm:pt modelId="{D2F64C94-19E7-4B04-B373-FC736D5D37AA}" type="pres">
      <dgm:prSet presAssocID="{1A9F039B-05FB-4072-9318-3F51B6DD6E16}" presName="Name13" presStyleLbl="parChTrans1D2" presStyleIdx="0" presStyleCnt="7"/>
      <dgm:spPr/>
      <dgm:t>
        <a:bodyPr/>
        <a:lstStyle/>
        <a:p>
          <a:endParaRPr lang="ru-RU"/>
        </a:p>
      </dgm:t>
    </dgm:pt>
    <dgm:pt modelId="{6CB17729-A81A-493C-8335-4B43926E09A8}" type="pres">
      <dgm:prSet presAssocID="{F4645AFC-D8BD-4393-A215-2710F5C729A5}" presName="childText" presStyleLbl="bgAcc1" presStyleIdx="0" presStyleCnt="7" custScaleX="6772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50B99-FB7C-4AC2-8D5C-6501994C9004}" type="pres">
      <dgm:prSet presAssocID="{37642E06-74E3-43EC-B5C2-1DF47979A7E9}" presName="Name13" presStyleLbl="parChTrans1D2" presStyleIdx="1" presStyleCnt="7"/>
      <dgm:spPr/>
      <dgm:t>
        <a:bodyPr/>
        <a:lstStyle/>
        <a:p>
          <a:endParaRPr lang="ru-RU"/>
        </a:p>
      </dgm:t>
    </dgm:pt>
    <dgm:pt modelId="{DA95A1EA-3704-4D71-A536-604F2FEAD758}" type="pres">
      <dgm:prSet presAssocID="{DF45897D-C1F7-466C-8B8A-D5AEC4991DC6}" presName="childText" presStyleLbl="bgAcc1" presStyleIdx="1" presStyleCnt="7" custScaleX="6772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D3C4DE-E936-4F44-91FE-8D35C108F533}" type="pres">
      <dgm:prSet presAssocID="{1F868649-1A01-4405-86AE-19228C3A769A}" presName="Name13" presStyleLbl="parChTrans1D2" presStyleIdx="2" presStyleCnt="7"/>
      <dgm:spPr/>
      <dgm:t>
        <a:bodyPr/>
        <a:lstStyle/>
        <a:p>
          <a:endParaRPr lang="ru-RU"/>
        </a:p>
      </dgm:t>
    </dgm:pt>
    <dgm:pt modelId="{54DFB064-C307-4935-B0BF-28569F4DF4BB}" type="pres">
      <dgm:prSet presAssocID="{089CF910-ECA4-4EB3-984E-046A9ABA59AA}" presName="childText" presStyleLbl="bgAcc1" presStyleIdx="2" presStyleCnt="7" custScaleX="669854" custLinFactNeighborX="3873" custLinFactNeighborY="35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B9ECC6-A268-48DC-9081-F1A3A1420CAF}" type="pres">
      <dgm:prSet presAssocID="{81B2ACCA-5252-4F15-84A2-4607E648DB5D}" presName="Name13" presStyleLbl="parChTrans1D2" presStyleIdx="3" presStyleCnt="7"/>
      <dgm:spPr/>
      <dgm:t>
        <a:bodyPr/>
        <a:lstStyle/>
        <a:p>
          <a:endParaRPr lang="ru-RU"/>
        </a:p>
      </dgm:t>
    </dgm:pt>
    <dgm:pt modelId="{041D2970-B8C0-402F-8ED4-06A32BB32FBE}" type="pres">
      <dgm:prSet presAssocID="{1F3A04FB-4A0E-4128-8ACC-7BB56C017788}" presName="childText" presStyleLbl="bgAcc1" presStyleIdx="3" presStyleCnt="7" custScaleX="6772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7B5F56-071B-4AA1-8D40-00BC7F6D46C3}" type="pres">
      <dgm:prSet presAssocID="{03324553-1696-4EC6-8256-C12233483CD6}" presName="Name13" presStyleLbl="parChTrans1D2" presStyleIdx="4" presStyleCnt="7"/>
      <dgm:spPr/>
      <dgm:t>
        <a:bodyPr/>
        <a:lstStyle/>
        <a:p>
          <a:endParaRPr lang="ru-RU"/>
        </a:p>
      </dgm:t>
    </dgm:pt>
    <dgm:pt modelId="{975E7846-F53E-4E46-8A98-729CA0937700}" type="pres">
      <dgm:prSet presAssocID="{D91A38C0-B29C-4430-AE23-EACDC5CE3669}" presName="childText" presStyleLbl="bgAcc1" presStyleIdx="4" presStyleCnt="7" custScaleX="6748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850C16-3380-4E3A-9B46-5CBF8808502E}" type="pres">
      <dgm:prSet presAssocID="{DD6738D4-6481-4D72-B638-EC926E62248D}" presName="Name13" presStyleLbl="parChTrans1D2" presStyleIdx="5" presStyleCnt="7"/>
      <dgm:spPr/>
      <dgm:t>
        <a:bodyPr/>
        <a:lstStyle/>
        <a:p>
          <a:endParaRPr lang="ru-RU"/>
        </a:p>
      </dgm:t>
    </dgm:pt>
    <dgm:pt modelId="{961878A2-9E5F-4CDC-B9AF-0147D5D99F56}" type="pres">
      <dgm:prSet presAssocID="{B76AF50C-6DB6-4612-AA6B-6B1DE18FCAF4}" presName="childText" presStyleLbl="bgAcc1" presStyleIdx="5" presStyleCnt="7" custScaleX="6772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BF77D-1880-4626-B201-14915BEE47F1}" type="pres">
      <dgm:prSet presAssocID="{A64FEF4E-DF45-40C1-A03F-4678F5B4EB3F}" presName="Name13" presStyleLbl="parChTrans1D2" presStyleIdx="6" presStyleCnt="7"/>
      <dgm:spPr/>
      <dgm:t>
        <a:bodyPr/>
        <a:lstStyle/>
        <a:p>
          <a:endParaRPr lang="ru-RU"/>
        </a:p>
      </dgm:t>
    </dgm:pt>
    <dgm:pt modelId="{D9D3020A-C2D9-4062-97AE-5355A07E8738}" type="pres">
      <dgm:prSet presAssocID="{B0E622C3-F563-4061-84B9-A31EA610516E}" presName="childText" presStyleLbl="bgAcc1" presStyleIdx="6" presStyleCnt="7" custScaleX="6772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3EFCB8-F2DE-4FC9-9A4A-77FBB32C3F49}" type="presOf" srcId="{EEC77930-72D2-493D-B863-65DE0496F951}" destId="{D310B25F-8BF0-4E45-90A1-EB25643C743F}" srcOrd="1" destOrd="0" presId="urn:microsoft.com/office/officeart/2005/8/layout/hierarchy3"/>
    <dgm:cxn modelId="{6973C058-3492-4120-A5D1-7F8F17EF9FA9}" srcId="{EEC77930-72D2-493D-B863-65DE0496F951}" destId="{B0E622C3-F563-4061-84B9-A31EA610516E}" srcOrd="6" destOrd="0" parTransId="{A64FEF4E-DF45-40C1-A03F-4678F5B4EB3F}" sibTransId="{E855296F-4D26-4702-8B44-AFED313E732C}"/>
    <dgm:cxn modelId="{5C607E76-FEB3-4FD3-9722-F8A2A386A85F}" srcId="{EEC77930-72D2-493D-B863-65DE0496F951}" destId="{D91A38C0-B29C-4430-AE23-EACDC5CE3669}" srcOrd="4" destOrd="0" parTransId="{03324553-1696-4EC6-8256-C12233483CD6}" sibTransId="{4FD9F10C-55BC-43D6-BE73-EDD72FDEA404}"/>
    <dgm:cxn modelId="{AC487770-CB4B-4F33-8D88-094A9C453A0C}" type="presOf" srcId="{1A9F039B-05FB-4072-9318-3F51B6DD6E16}" destId="{D2F64C94-19E7-4B04-B373-FC736D5D37AA}" srcOrd="0" destOrd="0" presId="urn:microsoft.com/office/officeart/2005/8/layout/hierarchy3"/>
    <dgm:cxn modelId="{D239F4AF-F222-413F-B0C2-F2FA0699D4F2}" type="presOf" srcId="{03324553-1696-4EC6-8256-C12233483CD6}" destId="{2A7B5F56-071B-4AA1-8D40-00BC7F6D46C3}" srcOrd="0" destOrd="0" presId="urn:microsoft.com/office/officeart/2005/8/layout/hierarchy3"/>
    <dgm:cxn modelId="{9F6F20A3-E51C-4933-A825-CC35C3BBDB92}" srcId="{EEC77930-72D2-493D-B863-65DE0496F951}" destId="{089CF910-ECA4-4EB3-984E-046A9ABA59AA}" srcOrd="2" destOrd="0" parTransId="{1F868649-1A01-4405-86AE-19228C3A769A}" sibTransId="{BA5E490B-BD4F-4608-9FCB-AF5417942DC9}"/>
    <dgm:cxn modelId="{27246B07-A665-486A-849C-908E6D8F23F0}" type="presOf" srcId="{B76AF50C-6DB6-4612-AA6B-6B1DE18FCAF4}" destId="{961878A2-9E5F-4CDC-B9AF-0147D5D99F56}" srcOrd="0" destOrd="0" presId="urn:microsoft.com/office/officeart/2005/8/layout/hierarchy3"/>
    <dgm:cxn modelId="{4EF937C3-B09A-48EC-8914-A2707F2D09E8}" type="presOf" srcId="{B0E622C3-F563-4061-84B9-A31EA610516E}" destId="{D9D3020A-C2D9-4062-97AE-5355A07E8738}" srcOrd="0" destOrd="0" presId="urn:microsoft.com/office/officeart/2005/8/layout/hierarchy3"/>
    <dgm:cxn modelId="{61AFA6E0-D43F-4850-B37C-C1A049291C46}" type="presOf" srcId="{0A58441B-D279-4F87-A500-6B0C1F59A0EE}" destId="{64D78B1B-9543-4CB3-8EDB-382AD4B48C02}" srcOrd="0" destOrd="0" presId="urn:microsoft.com/office/officeart/2005/8/layout/hierarchy3"/>
    <dgm:cxn modelId="{F07BC5CE-9F72-4555-B536-8D5C435FF4FF}" srcId="{EEC77930-72D2-493D-B863-65DE0496F951}" destId="{DF45897D-C1F7-466C-8B8A-D5AEC4991DC6}" srcOrd="1" destOrd="0" parTransId="{37642E06-74E3-43EC-B5C2-1DF47979A7E9}" sibTransId="{EB4D1761-A3F1-437E-89A1-B7F51C7B2FC2}"/>
    <dgm:cxn modelId="{2DAB228D-89E1-46B3-A66C-7C3E005D9EC1}" type="presOf" srcId="{F4645AFC-D8BD-4393-A215-2710F5C729A5}" destId="{6CB17729-A81A-493C-8335-4B43926E09A8}" srcOrd="0" destOrd="0" presId="urn:microsoft.com/office/officeart/2005/8/layout/hierarchy3"/>
    <dgm:cxn modelId="{08B7F08F-B990-49B8-B20F-1D6AE9D123B0}" type="presOf" srcId="{DF45897D-C1F7-466C-8B8A-D5AEC4991DC6}" destId="{DA95A1EA-3704-4D71-A536-604F2FEAD758}" srcOrd="0" destOrd="0" presId="urn:microsoft.com/office/officeart/2005/8/layout/hierarchy3"/>
    <dgm:cxn modelId="{EBD490B7-4FAB-464B-B78D-20696A139246}" type="presOf" srcId="{D91A38C0-B29C-4430-AE23-EACDC5CE3669}" destId="{975E7846-F53E-4E46-8A98-729CA0937700}" srcOrd="0" destOrd="0" presId="urn:microsoft.com/office/officeart/2005/8/layout/hierarchy3"/>
    <dgm:cxn modelId="{A2AE2690-EFBC-4463-8DBE-C9698CE9FBD3}" type="presOf" srcId="{37642E06-74E3-43EC-B5C2-1DF47979A7E9}" destId="{02C50B99-FB7C-4AC2-8D5C-6501994C9004}" srcOrd="0" destOrd="0" presId="urn:microsoft.com/office/officeart/2005/8/layout/hierarchy3"/>
    <dgm:cxn modelId="{EF968192-D54C-4730-8201-354306DD92BA}" type="presOf" srcId="{1F3A04FB-4A0E-4128-8ACC-7BB56C017788}" destId="{041D2970-B8C0-402F-8ED4-06A32BB32FBE}" srcOrd="0" destOrd="0" presId="urn:microsoft.com/office/officeart/2005/8/layout/hierarchy3"/>
    <dgm:cxn modelId="{7531D246-AB88-447B-B014-521E995AD85D}" type="presOf" srcId="{DD6738D4-6481-4D72-B638-EC926E62248D}" destId="{E4850C16-3380-4E3A-9B46-5CBF8808502E}" srcOrd="0" destOrd="0" presId="urn:microsoft.com/office/officeart/2005/8/layout/hierarchy3"/>
    <dgm:cxn modelId="{AF14863D-ACF8-4572-BD5B-84BFBCCBA6F6}" type="presOf" srcId="{089CF910-ECA4-4EB3-984E-046A9ABA59AA}" destId="{54DFB064-C307-4935-B0BF-28569F4DF4BB}" srcOrd="0" destOrd="0" presId="urn:microsoft.com/office/officeart/2005/8/layout/hierarchy3"/>
    <dgm:cxn modelId="{C9313B81-57BD-4D4D-B3C7-2238FA2132F2}" srcId="{EEC77930-72D2-493D-B863-65DE0496F951}" destId="{F4645AFC-D8BD-4393-A215-2710F5C729A5}" srcOrd="0" destOrd="0" parTransId="{1A9F039B-05FB-4072-9318-3F51B6DD6E16}" sibTransId="{10A2C0BC-92EC-47CA-90A9-B9D634398422}"/>
    <dgm:cxn modelId="{F543DD8F-300B-4A4F-883F-2E6F2343E4F4}" type="presOf" srcId="{EEC77930-72D2-493D-B863-65DE0496F951}" destId="{D37F484C-CBCB-4A0A-9156-35B5C241E376}" srcOrd="0" destOrd="0" presId="urn:microsoft.com/office/officeart/2005/8/layout/hierarchy3"/>
    <dgm:cxn modelId="{8F5E5600-4270-458F-92E4-4877FE7CC76F}" type="presOf" srcId="{81B2ACCA-5252-4F15-84A2-4607E648DB5D}" destId="{88B9ECC6-A268-48DC-9081-F1A3A1420CAF}" srcOrd="0" destOrd="0" presId="urn:microsoft.com/office/officeart/2005/8/layout/hierarchy3"/>
    <dgm:cxn modelId="{716AFBDD-55CD-4119-8BE0-444B8F5AAB29}" type="presOf" srcId="{A64FEF4E-DF45-40C1-A03F-4678F5B4EB3F}" destId="{10ABF77D-1880-4626-B201-14915BEE47F1}" srcOrd="0" destOrd="0" presId="urn:microsoft.com/office/officeart/2005/8/layout/hierarchy3"/>
    <dgm:cxn modelId="{77BBDB9C-C32C-4F1D-944A-7BECF95806A1}" srcId="{0A58441B-D279-4F87-A500-6B0C1F59A0EE}" destId="{EEC77930-72D2-493D-B863-65DE0496F951}" srcOrd="0" destOrd="0" parTransId="{2BEECC4A-2E73-4381-8200-1E16F8F9FCBD}" sibTransId="{97088458-E7EE-4C72-B4AE-824F4E8D0202}"/>
    <dgm:cxn modelId="{4986E4B7-E45A-4F3B-B06E-43B7DDB7226A}" type="presOf" srcId="{1F868649-1A01-4405-86AE-19228C3A769A}" destId="{74D3C4DE-E936-4F44-91FE-8D35C108F533}" srcOrd="0" destOrd="0" presId="urn:microsoft.com/office/officeart/2005/8/layout/hierarchy3"/>
    <dgm:cxn modelId="{9F63D7BF-A956-407C-82EA-442FB3D9C3E7}" srcId="{EEC77930-72D2-493D-B863-65DE0496F951}" destId="{B76AF50C-6DB6-4612-AA6B-6B1DE18FCAF4}" srcOrd="5" destOrd="0" parTransId="{DD6738D4-6481-4D72-B638-EC926E62248D}" sibTransId="{6FCD99E5-58EE-4036-B8AA-ED21D5AC3BD9}"/>
    <dgm:cxn modelId="{D6B0C183-F146-4527-B0F3-8E43B2A36264}" srcId="{EEC77930-72D2-493D-B863-65DE0496F951}" destId="{1F3A04FB-4A0E-4128-8ACC-7BB56C017788}" srcOrd="3" destOrd="0" parTransId="{81B2ACCA-5252-4F15-84A2-4607E648DB5D}" sibTransId="{08DEDB46-EF60-4C34-A94C-05C2F9239FDC}"/>
    <dgm:cxn modelId="{C12687E6-14D6-49ED-8749-A462089F7E61}" type="presParOf" srcId="{64D78B1B-9543-4CB3-8EDB-382AD4B48C02}" destId="{6B9925C1-DEFE-474F-8515-CEABAE991DE9}" srcOrd="0" destOrd="0" presId="urn:microsoft.com/office/officeart/2005/8/layout/hierarchy3"/>
    <dgm:cxn modelId="{7A64658F-9938-4B54-A663-6895DC963E2B}" type="presParOf" srcId="{6B9925C1-DEFE-474F-8515-CEABAE991DE9}" destId="{EAA498DC-7E94-418B-AB23-FAD6C9BB1B70}" srcOrd="0" destOrd="0" presId="urn:microsoft.com/office/officeart/2005/8/layout/hierarchy3"/>
    <dgm:cxn modelId="{996EC314-30E1-4422-BEDA-29FA59C30B9E}" type="presParOf" srcId="{EAA498DC-7E94-418B-AB23-FAD6C9BB1B70}" destId="{D37F484C-CBCB-4A0A-9156-35B5C241E376}" srcOrd="0" destOrd="0" presId="urn:microsoft.com/office/officeart/2005/8/layout/hierarchy3"/>
    <dgm:cxn modelId="{B5E23554-F864-4B21-A97B-A1F361E484FC}" type="presParOf" srcId="{EAA498DC-7E94-418B-AB23-FAD6C9BB1B70}" destId="{D310B25F-8BF0-4E45-90A1-EB25643C743F}" srcOrd="1" destOrd="0" presId="urn:microsoft.com/office/officeart/2005/8/layout/hierarchy3"/>
    <dgm:cxn modelId="{1C33727C-D243-4551-AAA3-499DA66DEAAE}" type="presParOf" srcId="{6B9925C1-DEFE-474F-8515-CEABAE991DE9}" destId="{15F6FACA-074D-45AB-AA5C-6800722C08AB}" srcOrd="1" destOrd="0" presId="urn:microsoft.com/office/officeart/2005/8/layout/hierarchy3"/>
    <dgm:cxn modelId="{F125AEE6-7EA5-4787-A09F-6E84FB27E216}" type="presParOf" srcId="{15F6FACA-074D-45AB-AA5C-6800722C08AB}" destId="{D2F64C94-19E7-4B04-B373-FC736D5D37AA}" srcOrd="0" destOrd="0" presId="urn:microsoft.com/office/officeart/2005/8/layout/hierarchy3"/>
    <dgm:cxn modelId="{03080F79-F6FF-49E1-85EA-40E7E2317B0F}" type="presParOf" srcId="{15F6FACA-074D-45AB-AA5C-6800722C08AB}" destId="{6CB17729-A81A-493C-8335-4B43926E09A8}" srcOrd="1" destOrd="0" presId="urn:microsoft.com/office/officeart/2005/8/layout/hierarchy3"/>
    <dgm:cxn modelId="{FC0030A0-C132-4FDF-A30C-68054F632BB4}" type="presParOf" srcId="{15F6FACA-074D-45AB-AA5C-6800722C08AB}" destId="{02C50B99-FB7C-4AC2-8D5C-6501994C9004}" srcOrd="2" destOrd="0" presId="urn:microsoft.com/office/officeart/2005/8/layout/hierarchy3"/>
    <dgm:cxn modelId="{DF11A520-218C-447F-83B3-3C9C5496C854}" type="presParOf" srcId="{15F6FACA-074D-45AB-AA5C-6800722C08AB}" destId="{DA95A1EA-3704-4D71-A536-604F2FEAD758}" srcOrd="3" destOrd="0" presId="urn:microsoft.com/office/officeart/2005/8/layout/hierarchy3"/>
    <dgm:cxn modelId="{21DF49C7-4ED9-4F71-AEDD-A99C63CAC40E}" type="presParOf" srcId="{15F6FACA-074D-45AB-AA5C-6800722C08AB}" destId="{74D3C4DE-E936-4F44-91FE-8D35C108F533}" srcOrd="4" destOrd="0" presId="urn:microsoft.com/office/officeart/2005/8/layout/hierarchy3"/>
    <dgm:cxn modelId="{5B9E3A28-2683-4FA5-9CB0-014A5A5F3030}" type="presParOf" srcId="{15F6FACA-074D-45AB-AA5C-6800722C08AB}" destId="{54DFB064-C307-4935-B0BF-28569F4DF4BB}" srcOrd="5" destOrd="0" presId="urn:microsoft.com/office/officeart/2005/8/layout/hierarchy3"/>
    <dgm:cxn modelId="{B250B43A-5395-4EB8-87E1-400395D40354}" type="presParOf" srcId="{15F6FACA-074D-45AB-AA5C-6800722C08AB}" destId="{88B9ECC6-A268-48DC-9081-F1A3A1420CAF}" srcOrd="6" destOrd="0" presId="urn:microsoft.com/office/officeart/2005/8/layout/hierarchy3"/>
    <dgm:cxn modelId="{4F9FC46F-18D0-4DF2-B28D-6E4D00A37B38}" type="presParOf" srcId="{15F6FACA-074D-45AB-AA5C-6800722C08AB}" destId="{041D2970-B8C0-402F-8ED4-06A32BB32FBE}" srcOrd="7" destOrd="0" presId="urn:microsoft.com/office/officeart/2005/8/layout/hierarchy3"/>
    <dgm:cxn modelId="{F1EEBB99-63AF-46C5-9B64-491E3928A379}" type="presParOf" srcId="{15F6FACA-074D-45AB-AA5C-6800722C08AB}" destId="{2A7B5F56-071B-4AA1-8D40-00BC7F6D46C3}" srcOrd="8" destOrd="0" presId="urn:microsoft.com/office/officeart/2005/8/layout/hierarchy3"/>
    <dgm:cxn modelId="{EE613E9A-105C-409A-A4FF-65FDA430975A}" type="presParOf" srcId="{15F6FACA-074D-45AB-AA5C-6800722C08AB}" destId="{975E7846-F53E-4E46-8A98-729CA0937700}" srcOrd="9" destOrd="0" presId="urn:microsoft.com/office/officeart/2005/8/layout/hierarchy3"/>
    <dgm:cxn modelId="{BB4E53A3-35DF-4864-8C48-A0501AB0C986}" type="presParOf" srcId="{15F6FACA-074D-45AB-AA5C-6800722C08AB}" destId="{E4850C16-3380-4E3A-9B46-5CBF8808502E}" srcOrd="10" destOrd="0" presId="urn:microsoft.com/office/officeart/2005/8/layout/hierarchy3"/>
    <dgm:cxn modelId="{A2EAB001-7D7F-466A-B902-6B2E049266D5}" type="presParOf" srcId="{15F6FACA-074D-45AB-AA5C-6800722C08AB}" destId="{961878A2-9E5F-4CDC-B9AF-0147D5D99F56}" srcOrd="11" destOrd="0" presId="urn:microsoft.com/office/officeart/2005/8/layout/hierarchy3"/>
    <dgm:cxn modelId="{22FD6345-F3EC-47AF-A9BE-FB8CD2258C2C}" type="presParOf" srcId="{15F6FACA-074D-45AB-AA5C-6800722C08AB}" destId="{10ABF77D-1880-4626-B201-14915BEE47F1}" srcOrd="12" destOrd="0" presId="urn:microsoft.com/office/officeart/2005/8/layout/hierarchy3"/>
    <dgm:cxn modelId="{B53CEFC9-9976-4B64-BE07-BF37CF0DE06A}" type="presParOf" srcId="{15F6FACA-074D-45AB-AA5C-6800722C08AB}" destId="{D9D3020A-C2D9-4062-97AE-5355A07E8738}" srcOrd="1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3A0657C-8BFE-4157-BE8F-0648326B5041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D7BC548-56BD-4712-A1A1-9B71F99792E3}">
      <dgm:prSet phldrT="[Текст]" custT="1"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uk-UA" sz="1400" b="1" dirty="0" smtClean="0">
            <a:solidFill>
              <a:schemeClr val="tx1"/>
            </a:solidFill>
          </a:endParaRPr>
        </a:p>
        <a:p>
          <a:r>
            <a:rPr lang="uk-UA" sz="1400" b="1" dirty="0" smtClean="0">
              <a:solidFill>
                <a:schemeClr val="tx1"/>
              </a:solidFill>
            </a:rPr>
            <a:t>Листопад</a:t>
          </a:r>
        </a:p>
        <a:p>
          <a:r>
            <a:rPr lang="uk-UA" sz="1400" b="1" dirty="0" smtClean="0">
              <a:solidFill>
                <a:schemeClr val="tx1"/>
              </a:solidFill>
            </a:rPr>
            <a:t>2009</a:t>
          </a:r>
          <a:endParaRPr lang="ru-RU" sz="1400" b="1" dirty="0">
            <a:solidFill>
              <a:schemeClr val="tx1"/>
            </a:solidFill>
          </a:endParaRPr>
        </a:p>
      </dgm:t>
    </dgm:pt>
    <dgm:pt modelId="{549BBB15-AAC3-49AE-A3B2-4BC2800125AF}" type="parTrans" cxnId="{6EDC1BD2-D658-4417-9810-38D7CDB175BF}">
      <dgm:prSet/>
      <dgm:spPr/>
      <dgm:t>
        <a:bodyPr/>
        <a:lstStyle/>
        <a:p>
          <a:endParaRPr lang="ru-RU"/>
        </a:p>
      </dgm:t>
    </dgm:pt>
    <dgm:pt modelId="{43E9DE00-64B2-4AE8-A412-441F0D4766C8}" type="sibTrans" cxnId="{6EDC1BD2-D658-4417-9810-38D7CDB175BF}">
      <dgm:prSet/>
      <dgm:spPr/>
      <dgm:t>
        <a:bodyPr/>
        <a:lstStyle/>
        <a:p>
          <a:endParaRPr lang="ru-RU"/>
        </a:p>
      </dgm:t>
    </dgm:pt>
    <dgm:pt modelId="{829BAD3C-96EA-404B-B045-E9C0592D32AC}">
      <dgm:prSet phldrT="[Текст]"/>
      <dgm:spPr>
        <a:solidFill>
          <a:schemeClr val="accent6">
            <a:lumMod val="75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«Зростання професійної компетентності»</a:t>
          </a:r>
          <a:endParaRPr lang="ru-RU" dirty="0">
            <a:solidFill>
              <a:schemeClr val="tx1"/>
            </a:solidFill>
          </a:endParaRPr>
        </a:p>
      </dgm:t>
    </dgm:pt>
    <dgm:pt modelId="{7F3A5EB2-2C28-498B-97B3-8A7F5351A8C2}" type="parTrans" cxnId="{E6739966-9A5A-443A-8E31-A0D5C414EC08}">
      <dgm:prSet/>
      <dgm:spPr/>
      <dgm:t>
        <a:bodyPr/>
        <a:lstStyle/>
        <a:p>
          <a:endParaRPr lang="ru-RU"/>
        </a:p>
      </dgm:t>
    </dgm:pt>
    <dgm:pt modelId="{A2478467-FFBF-4C73-A0FC-E11021F633EA}" type="sibTrans" cxnId="{E6739966-9A5A-443A-8E31-A0D5C414EC08}">
      <dgm:prSet/>
      <dgm:spPr/>
      <dgm:t>
        <a:bodyPr/>
        <a:lstStyle/>
        <a:p>
          <a:endParaRPr lang="ru-RU"/>
        </a:p>
      </dgm:t>
    </dgm:pt>
    <dgm:pt modelId="{F3998733-6154-45C2-8008-B9AC2539BEA9}">
      <dgm:prSet phldrT="[Текст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uk-UA" sz="1200" b="1" dirty="0" smtClean="0">
            <a:solidFill>
              <a:schemeClr val="tx1"/>
            </a:solidFill>
          </a:endParaRPr>
        </a:p>
        <a:p>
          <a:r>
            <a:rPr lang="uk-UA" sz="1400" b="1" dirty="0" smtClean="0">
              <a:solidFill>
                <a:schemeClr val="tx1"/>
              </a:solidFill>
            </a:rPr>
            <a:t>Листопад </a:t>
          </a:r>
        </a:p>
        <a:p>
          <a:r>
            <a:rPr lang="uk-UA" sz="1400" b="1" dirty="0" smtClean="0">
              <a:solidFill>
                <a:schemeClr val="tx1"/>
              </a:solidFill>
            </a:rPr>
            <a:t>2010</a:t>
          </a:r>
          <a:endParaRPr lang="ru-RU" sz="1400" b="1" dirty="0">
            <a:solidFill>
              <a:schemeClr val="tx1"/>
            </a:solidFill>
          </a:endParaRPr>
        </a:p>
      </dgm:t>
    </dgm:pt>
    <dgm:pt modelId="{26C1A241-3E1F-4079-992D-F466265E3E0B}" type="parTrans" cxnId="{45E788EA-6156-43E7-BB0A-848AF4E153D2}">
      <dgm:prSet/>
      <dgm:spPr/>
      <dgm:t>
        <a:bodyPr/>
        <a:lstStyle/>
        <a:p>
          <a:endParaRPr lang="ru-RU"/>
        </a:p>
      </dgm:t>
    </dgm:pt>
    <dgm:pt modelId="{5C872A2A-C50F-4CD8-92D3-1315713C2011}" type="sibTrans" cxnId="{45E788EA-6156-43E7-BB0A-848AF4E153D2}">
      <dgm:prSet/>
      <dgm:spPr/>
      <dgm:t>
        <a:bodyPr/>
        <a:lstStyle/>
        <a:p>
          <a:endParaRPr lang="ru-RU"/>
        </a:p>
      </dgm:t>
    </dgm:pt>
    <dgm:pt modelId="{AC68765E-9211-47ED-A4C7-C8DA78C64446}">
      <dgm:prSet phldrT="[Текст]" custT="1"/>
      <dgm:spPr>
        <a:solidFill>
          <a:schemeClr val="accent1">
            <a:lumMod val="60000"/>
            <a:lumOff val="40000"/>
            <a:alpha val="90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uk-UA" sz="2000" b="1" dirty="0" smtClean="0"/>
            <a:t>«Модульна система навчання»</a:t>
          </a:r>
          <a:endParaRPr lang="ru-RU" sz="2000" dirty="0"/>
        </a:p>
      </dgm:t>
    </dgm:pt>
    <dgm:pt modelId="{AC06A408-5504-4B02-A8C7-51A229044118}" type="parTrans" cxnId="{2960C9A2-F722-4B48-9537-ED4CA3D395FC}">
      <dgm:prSet/>
      <dgm:spPr/>
      <dgm:t>
        <a:bodyPr/>
        <a:lstStyle/>
        <a:p>
          <a:endParaRPr lang="ru-RU"/>
        </a:p>
      </dgm:t>
    </dgm:pt>
    <dgm:pt modelId="{7766C9B6-DE1C-4CDE-B906-8253ED32FC34}" type="sibTrans" cxnId="{2960C9A2-F722-4B48-9537-ED4CA3D395FC}">
      <dgm:prSet/>
      <dgm:spPr/>
      <dgm:t>
        <a:bodyPr/>
        <a:lstStyle/>
        <a:p>
          <a:endParaRPr lang="ru-RU"/>
        </a:p>
      </dgm:t>
    </dgm:pt>
    <dgm:pt modelId="{2784B8F7-D6A4-4BAA-B019-CE06456A7D48}">
      <dgm:prSet phldrT="[Текст]" custT="1"/>
      <dgm:spPr>
        <a:solidFill>
          <a:schemeClr val="accent5">
            <a:lumMod val="75000"/>
          </a:schemeClr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uk-UA" sz="1400" b="1" dirty="0" smtClean="0">
            <a:solidFill>
              <a:schemeClr val="tx1"/>
            </a:solidFill>
          </a:endParaRPr>
        </a:p>
        <a:p>
          <a:r>
            <a:rPr lang="uk-UA" sz="1400" b="1" dirty="0" smtClean="0">
              <a:solidFill>
                <a:schemeClr val="tx1"/>
              </a:solidFill>
            </a:rPr>
            <a:t>Квітень</a:t>
          </a:r>
        </a:p>
        <a:p>
          <a:r>
            <a:rPr lang="uk-UA" sz="1400" b="1" dirty="0" smtClean="0">
              <a:solidFill>
                <a:schemeClr val="tx1"/>
              </a:solidFill>
            </a:rPr>
            <a:t>2011</a:t>
          </a:r>
          <a:endParaRPr lang="ru-RU" sz="1400" b="1" dirty="0">
            <a:solidFill>
              <a:schemeClr val="tx1"/>
            </a:solidFill>
          </a:endParaRPr>
        </a:p>
      </dgm:t>
    </dgm:pt>
    <dgm:pt modelId="{13CB3CD6-6B0C-4461-8551-F66ECB1A89BE}" type="parTrans" cxnId="{3511608B-4609-4822-AC2A-A8166D1DD74A}">
      <dgm:prSet/>
      <dgm:spPr/>
      <dgm:t>
        <a:bodyPr/>
        <a:lstStyle/>
        <a:p>
          <a:endParaRPr lang="ru-RU"/>
        </a:p>
      </dgm:t>
    </dgm:pt>
    <dgm:pt modelId="{6871B809-6E34-4E9B-B960-E80AAB35B1E7}" type="sibTrans" cxnId="{3511608B-4609-4822-AC2A-A8166D1DD74A}">
      <dgm:prSet/>
      <dgm:spPr/>
      <dgm:t>
        <a:bodyPr/>
        <a:lstStyle/>
        <a:p>
          <a:endParaRPr lang="ru-RU"/>
        </a:p>
      </dgm:t>
    </dgm:pt>
    <dgm:pt modelId="{772E2EBE-AA29-43A1-A3B6-384DD7891FD8}">
      <dgm:prSet phldrT="[Текст]"/>
      <dgm:spPr>
        <a:solidFill>
          <a:schemeClr val="accent5">
            <a:lumMod val="75000"/>
            <a:alpha val="90000"/>
          </a:schemeClr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uk-UA" b="1" dirty="0" smtClean="0"/>
            <a:t>«</a:t>
          </a:r>
          <a:r>
            <a:rPr lang="uk-UA" b="1" dirty="0" err="1" smtClean="0"/>
            <a:t>Портфоліо</a:t>
          </a:r>
          <a:r>
            <a:rPr lang="uk-UA" b="1" dirty="0" smtClean="0"/>
            <a:t> учня початкових класів»</a:t>
          </a:r>
          <a:endParaRPr lang="ru-RU" dirty="0"/>
        </a:p>
      </dgm:t>
    </dgm:pt>
    <dgm:pt modelId="{370C3EC8-3EED-4A67-B873-038CAD38346F}" type="parTrans" cxnId="{D4A89C6F-D9F1-4531-B938-C5E881483201}">
      <dgm:prSet/>
      <dgm:spPr/>
      <dgm:t>
        <a:bodyPr/>
        <a:lstStyle/>
        <a:p>
          <a:endParaRPr lang="ru-RU"/>
        </a:p>
      </dgm:t>
    </dgm:pt>
    <dgm:pt modelId="{220364DC-7407-4643-B703-06847EEB3AE0}" type="sibTrans" cxnId="{D4A89C6F-D9F1-4531-B938-C5E881483201}">
      <dgm:prSet/>
      <dgm:spPr/>
      <dgm:t>
        <a:bodyPr/>
        <a:lstStyle/>
        <a:p>
          <a:endParaRPr lang="ru-RU"/>
        </a:p>
      </dgm:t>
    </dgm:pt>
    <dgm:pt modelId="{D229313D-BEF4-4E32-85D9-72513A9D2810}">
      <dgm:prSet phldrT="[Текст]" custT="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uk-UA" sz="1400" b="1" dirty="0" smtClean="0">
            <a:solidFill>
              <a:schemeClr val="tx1"/>
            </a:solidFill>
          </a:endParaRPr>
        </a:p>
        <a:p>
          <a:r>
            <a:rPr lang="uk-UA" sz="1400" b="1" dirty="0" smtClean="0">
              <a:solidFill>
                <a:schemeClr val="tx1"/>
              </a:solidFill>
            </a:rPr>
            <a:t>Листопад</a:t>
          </a:r>
        </a:p>
        <a:p>
          <a:r>
            <a:rPr lang="uk-UA" sz="1400" b="1" dirty="0" smtClean="0">
              <a:solidFill>
                <a:schemeClr val="tx1"/>
              </a:solidFill>
            </a:rPr>
            <a:t>2011</a:t>
          </a:r>
          <a:endParaRPr lang="ru-RU" sz="1400" b="1" dirty="0">
            <a:solidFill>
              <a:schemeClr val="tx1"/>
            </a:solidFill>
          </a:endParaRPr>
        </a:p>
      </dgm:t>
    </dgm:pt>
    <dgm:pt modelId="{E1E523D8-9AF9-404B-8163-F347689F8A95}" type="parTrans" cxnId="{2820C580-DFAB-4964-8D7F-47756CB2F14E}">
      <dgm:prSet/>
      <dgm:spPr/>
      <dgm:t>
        <a:bodyPr/>
        <a:lstStyle/>
        <a:p>
          <a:endParaRPr lang="ru-RU"/>
        </a:p>
      </dgm:t>
    </dgm:pt>
    <dgm:pt modelId="{3C30462C-B26A-4689-9D35-3AC9B0EF694D}" type="sibTrans" cxnId="{2820C580-DFAB-4964-8D7F-47756CB2F14E}">
      <dgm:prSet/>
      <dgm:spPr/>
      <dgm:t>
        <a:bodyPr/>
        <a:lstStyle/>
        <a:p>
          <a:endParaRPr lang="ru-RU"/>
        </a:p>
      </dgm:t>
    </dgm:pt>
    <dgm:pt modelId="{62D7B7FC-6BDC-441C-8FFF-96EB46CBF15B}">
      <dgm:prSet/>
      <dgm:spPr>
        <a:solidFill>
          <a:schemeClr val="accent2">
            <a:lumMod val="60000"/>
            <a:lumOff val="40000"/>
            <a:alpha val="9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uk-UA" b="1" dirty="0" smtClean="0"/>
            <a:t>«Адаптація учнів 5-х класів»</a:t>
          </a:r>
          <a:endParaRPr lang="ru-RU" dirty="0"/>
        </a:p>
      </dgm:t>
    </dgm:pt>
    <dgm:pt modelId="{E5CCA80B-B273-4420-8C0B-95389AEBF2C0}" type="parTrans" cxnId="{76CE2272-1824-4C0D-B499-F4643A5E6FAD}">
      <dgm:prSet/>
      <dgm:spPr/>
      <dgm:t>
        <a:bodyPr/>
        <a:lstStyle/>
        <a:p>
          <a:endParaRPr lang="ru-RU"/>
        </a:p>
      </dgm:t>
    </dgm:pt>
    <dgm:pt modelId="{227CD6E0-E835-4A43-BFF7-665EFD3C8C6B}" type="sibTrans" cxnId="{76CE2272-1824-4C0D-B499-F4643A5E6FAD}">
      <dgm:prSet/>
      <dgm:spPr/>
      <dgm:t>
        <a:bodyPr/>
        <a:lstStyle/>
        <a:p>
          <a:endParaRPr lang="ru-RU"/>
        </a:p>
      </dgm:t>
    </dgm:pt>
    <dgm:pt modelId="{33405991-6AC3-4226-80C2-A1141675BD06}">
      <dgm:prSet phldrT="[Текст]" custT="1"/>
      <dgm:spPr>
        <a:solidFill>
          <a:schemeClr val="accent3">
            <a:lumMod val="75000"/>
          </a:schemeClr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uk-UA" sz="1400" b="1" dirty="0" smtClean="0">
            <a:solidFill>
              <a:schemeClr val="tx1"/>
            </a:solidFill>
          </a:endParaRPr>
        </a:p>
        <a:p>
          <a:r>
            <a:rPr lang="uk-UA" sz="1400" b="1" dirty="0" smtClean="0">
              <a:solidFill>
                <a:schemeClr val="tx1"/>
              </a:solidFill>
            </a:rPr>
            <a:t>Березень</a:t>
          </a:r>
        </a:p>
        <a:p>
          <a:r>
            <a:rPr lang="uk-UA" sz="1400" b="1" dirty="0" smtClean="0">
              <a:solidFill>
                <a:schemeClr val="tx1"/>
              </a:solidFill>
            </a:rPr>
            <a:t>2012</a:t>
          </a:r>
          <a:endParaRPr lang="ru-RU" sz="1400" b="1" dirty="0">
            <a:solidFill>
              <a:schemeClr val="tx1"/>
            </a:solidFill>
          </a:endParaRPr>
        </a:p>
      </dgm:t>
    </dgm:pt>
    <dgm:pt modelId="{35FE415E-E86B-45EE-90BA-E4EEAC4982B7}" type="parTrans" cxnId="{148EA5BF-2299-4EDE-A2C3-56B2358A5034}">
      <dgm:prSet/>
      <dgm:spPr/>
      <dgm:t>
        <a:bodyPr/>
        <a:lstStyle/>
        <a:p>
          <a:endParaRPr lang="ru-RU"/>
        </a:p>
      </dgm:t>
    </dgm:pt>
    <dgm:pt modelId="{3E26D55B-2C7E-4708-AA73-FD08F5FBFC88}" type="sibTrans" cxnId="{148EA5BF-2299-4EDE-A2C3-56B2358A5034}">
      <dgm:prSet/>
      <dgm:spPr/>
      <dgm:t>
        <a:bodyPr/>
        <a:lstStyle/>
        <a:p>
          <a:endParaRPr lang="ru-RU"/>
        </a:p>
      </dgm:t>
    </dgm:pt>
    <dgm:pt modelId="{3A07EB33-B9FD-4B3F-B9B5-419750FE6F23}">
      <dgm:prSet/>
      <dgm:spPr>
        <a:solidFill>
          <a:schemeClr val="accent3">
            <a:lumMod val="75000"/>
          </a:schemeClr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uk-UA" b="1" dirty="0" smtClean="0"/>
            <a:t>«Ігрові технології навчання»</a:t>
          </a:r>
          <a:endParaRPr lang="ru-RU" dirty="0"/>
        </a:p>
      </dgm:t>
    </dgm:pt>
    <dgm:pt modelId="{3B85D0A4-C63E-4080-A029-A75DED44938F}" type="parTrans" cxnId="{B5BBD0BD-4860-496C-87A1-FD44DBE15C60}">
      <dgm:prSet/>
      <dgm:spPr/>
      <dgm:t>
        <a:bodyPr/>
        <a:lstStyle/>
        <a:p>
          <a:endParaRPr lang="ru-RU"/>
        </a:p>
      </dgm:t>
    </dgm:pt>
    <dgm:pt modelId="{458F5859-91D4-47DB-87D7-3840CFCCD3AE}" type="sibTrans" cxnId="{B5BBD0BD-4860-496C-87A1-FD44DBE15C60}">
      <dgm:prSet/>
      <dgm:spPr/>
      <dgm:t>
        <a:bodyPr/>
        <a:lstStyle/>
        <a:p>
          <a:endParaRPr lang="ru-RU"/>
        </a:p>
      </dgm:t>
    </dgm:pt>
    <dgm:pt modelId="{8176B376-29CA-4F07-9660-69BFFE1630F7}" type="pres">
      <dgm:prSet presAssocID="{23A0657C-8BFE-4157-BE8F-0648326B504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2A8700C-6255-4127-8B0A-01371A16622A}" type="pres">
      <dgm:prSet presAssocID="{8D7BC548-56BD-4712-A1A1-9B71F99792E3}" presName="composite" presStyleCnt="0"/>
      <dgm:spPr/>
    </dgm:pt>
    <dgm:pt modelId="{FCAF0E29-6F89-49EE-BD4E-12D4872DFC58}" type="pres">
      <dgm:prSet presAssocID="{8D7BC548-56BD-4712-A1A1-9B71F99792E3}" presName="parentText" presStyleLbl="alignNode1" presStyleIdx="0" presStyleCnt="5" custScaleX="161317" custLinFactNeighborX="29533" custLinFactNeighborY="-44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0EF431-9279-4E9C-9F95-1C2CEB9B75FB}" type="pres">
      <dgm:prSet presAssocID="{8D7BC548-56BD-4712-A1A1-9B71F99792E3}" presName="descendantText" presStyleLbl="alignAcc1" presStyleIdx="0" presStyleCnt="5" custScaleX="87310" custLinFactNeighborX="1541" custLinFactNeighborY="-11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05D92A-F0F1-491C-8918-3EA3CDB08B1A}" type="pres">
      <dgm:prSet presAssocID="{43E9DE00-64B2-4AE8-A412-441F0D4766C8}" presName="sp" presStyleCnt="0"/>
      <dgm:spPr/>
    </dgm:pt>
    <dgm:pt modelId="{34434AD5-1BAF-4DE6-8D4F-0E55E851CA0B}" type="pres">
      <dgm:prSet presAssocID="{F3998733-6154-45C2-8008-B9AC2539BEA9}" presName="composite" presStyleCnt="0"/>
      <dgm:spPr/>
    </dgm:pt>
    <dgm:pt modelId="{B9741211-D77E-47EC-8CA3-8CD19BBE63C1}" type="pres">
      <dgm:prSet presAssocID="{F3998733-6154-45C2-8008-B9AC2539BEA9}" presName="parentText" presStyleLbl="alignNode1" presStyleIdx="1" presStyleCnt="5" custScaleX="191562" custScaleY="120569" custLinFactNeighborX="3670" custLinFactNeighborY="-986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39AD5A-F279-4F77-9F7F-E36083145252}" type="pres">
      <dgm:prSet presAssocID="{F3998733-6154-45C2-8008-B9AC2539BEA9}" presName="descendantText" presStyleLbl="alignAcc1" presStyleIdx="1" presStyleCnt="5" custScaleX="80861" custLinFactNeighborX="-4362" custLinFactNeighborY="-224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0333EE-FADC-4C81-A7B6-70737CBDFF2F}" type="pres">
      <dgm:prSet presAssocID="{5C872A2A-C50F-4CD8-92D3-1315713C2011}" presName="sp" presStyleCnt="0"/>
      <dgm:spPr/>
    </dgm:pt>
    <dgm:pt modelId="{DC24ACEB-91C0-42B8-8537-FF41B0849990}" type="pres">
      <dgm:prSet presAssocID="{2784B8F7-D6A4-4BAA-B019-CE06456A7D48}" presName="composite" presStyleCnt="0"/>
      <dgm:spPr/>
    </dgm:pt>
    <dgm:pt modelId="{BC17A9CF-2C8E-4E61-B96D-081CE32C4E06}" type="pres">
      <dgm:prSet presAssocID="{2784B8F7-D6A4-4BAA-B019-CE06456A7D48}" presName="parentText" presStyleLbl="alignNode1" presStyleIdx="2" presStyleCnt="5" custScaleX="152312" custLinFactNeighborX="26764" custLinFactNeighborY="-875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DDADCF-9BBB-467D-82BB-40C952CA6DA6}" type="pres">
      <dgm:prSet presAssocID="{2784B8F7-D6A4-4BAA-B019-CE06456A7D48}" presName="descendantText" presStyleLbl="alignAcc1" presStyleIdx="2" presStyleCnt="5" custScaleX="86715" custLinFactNeighborX="-844" custLinFactNeighborY="-225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5E6052-FBCF-48D7-BE17-E7A02B5B3AC0}" type="pres">
      <dgm:prSet presAssocID="{6871B809-6E34-4E9B-B960-E80AAB35B1E7}" presName="sp" presStyleCnt="0"/>
      <dgm:spPr/>
    </dgm:pt>
    <dgm:pt modelId="{06D2175A-32DB-41FB-8D22-C1A13797AB1D}" type="pres">
      <dgm:prSet presAssocID="{D229313D-BEF4-4E32-85D9-72513A9D2810}" presName="composite" presStyleCnt="0"/>
      <dgm:spPr/>
    </dgm:pt>
    <dgm:pt modelId="{1220CC1A-3D36-4C42-B9EB-C8DDC3984B86}" type="pres">
      <dgm:prSet presAssocID="{D229313D-BEF4-4E32-85D9-72513A9D2810}" presName="parentText" presStyleLbl="alignNode1" presStyleIdx="3" presStyleCnt="5" custScaleX="179313" custLinFactNeighborX="21815" custLinFactNeighborY="267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13864F-2056-4673-B109-7F43ACA87B8F}" type="pres">
      <dgm:prSet presAssocID="{D229313D-BEF4-4E32-85D9-72513A9D2810}" presName="descendantText" presStyleLbl="alignAcc1" presStyleIdx="3" presStyleCnt="5" custScaleX="869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88A73A-12C0-4BBD-8375-8C74A594D659}" type="pres">
      <dgm:prSet presAssocID="{3C30462C-B26A-4689-9D35-3AC9B0EF694D}" presName="sp" presStyleCnt="0"/>
      <dgm:spPr/>
    </dgm:pt>
    <dgm:pt modelId="{E7541F40-EAF7-4769-B9FA-869FA155ADC8}" type="pres">
      <dgm:prSet presAssocID="{33405991-6AC3-4226-80C2-A1141675BD06}" presName="composite" presStyleCnt="0"/>
      <dgm:spPr/>
    </dgm:pt>
    <dgm:pt modelId="{01DAE97E-31CC-435A-B2B1-5B47545BBD27}" type="pres">
      <dgm:prSet presAssocID="{33405991-6AC3-4226-80C2-A1141675BD06}" presName="parentText" presStyleLbl="alignNode1" presStyleIdx="4" presStyleCnt="5" custScaleX="161333" custLinFactNeighborX="31927" custLinFactNeighborY="-83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6617C2-9494-4FF2-B50F-99A3F6DFBB54}" type="pres">
      <dgm:prSet presAssocID="{33405991-6AC3-4226-80C2-A1141675BD06}" presName="descendantText" presStyleLbl="alignAcc1" presStyleIdx="4" presStyleCnt="5" custScaleX="87493" custLinFactNeighborX="-170" custLinFactNeighborY="-7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D82E8A-CC51-4AEF-9ED4-A9E4A2ED7F70}" type="presOf" srcId="{AC68765E-9211-47ED-A4C7-C8DA78C64446}" destId="{2439AD5A-F279-4F77-9F7F-E36083145252}" srcOrd="0" destOrd="0" presId="urn:microsoft.com/office/officeart/2005/8/layout/chevron2"/>
    <dgm:cxn modelId="{EF3FEB6F-07F1-4A4B-9ACD-2F85CD527045}" type="presOf" srcId="{D229313D-BEF4-4E32-85D9-72513A9D2810}" destId="{1220CC1A-3D36-4C42-B9EB-C8DDC3984B86}" srcOrd="0" destOrd="0" presId="urn:microsoft.com/office/officeart/2005/8/layout/chevron2"/>
    <dgm:cxn modelId="{E6739966-9A5A-443A-8E31-A0D5C414EC08}" srcId="{8D7BC548-56BD-4712-A1A1-9B71F99792E3}" destId="{829BAD3C-96EA-404B-B045-E9C0592D32AC}" srcOrd="0" destOrd="0" parTransId="{7F3A5EB2-2C28-498B-97B3-8A7F5351A8C2}" sibTransId="{A2478467-FFBF-4C73-A0FC-E11021F633EA}"/>
    <dgm:cxn modelId="{76CE2272-1824-4C0D-B499-F4643A5E6FAD}" srcId="{D229313D-BEF4-4E32-85D9-72513A9D2810}" destId="{62D7B7FC-6BDC-441C-8FFF-96EB46CBF15B}" srcOrd="0" destOrd="0" parTransId="{E5CCA80B-B273-4420-8C0B-95389AEBF2C0}" sibTransId="{227CD6E0-E835-4A43-BFF7-665EFD3C8C6B}"/>
    <dgm:cxn modelId="{26E973AF-8FB1-4DAA-9F0F-62F6911EC147}" type="presOf" srcId="{2784B8F7-D6A4-4BAA-B019-CE06456A7D48}" destId="{BC17A9CF-2C8E-4E61-B96D-081CE32C4E06}" srcOrd="0" destOrd="0" presId="urn:microsoft.com/office/officeart/2005/8/layout/chevron2"/>
    <dgm:cxn modelId="{065AF669-D4D9-44F0-9874-F61FD4C01D7E}" type="presOf" srcId="{62D7B7FC-6BDC-441C-8FFF-96EB46CBF15B}" destId="{4E13864F-2056-4673-B109-7F43ACA87B8F}" srcOrd="0" destOrd="0" presId="urn:microsoft.com/office/officeart/2005/8/layout/chevron2"/>
    <dgm:cxn modelId="{45E788EA-6156-43E7-BB0A-848AF4E153D2}" srcId="{23A0657C-8BFE-4157-BE8F-0648326B5041}" destId="{F3998733-6154-45C2-8008-B9AC2539BEA9}" srcOrd="1" destOrd="0" parTransId="{26C1A241-3E1F-4079-992D-F466265E3E0B}" sibTransId="{5C872A2A-C50F-4CD8-92D3-1315713C2011}"/>
    <dgm:cxn modelId="{70726489-CABA-46EF-BEE3-2F4C1D4814E0}" type="presOf" srcId="{F3998733-6154-45C2-8008-B9AC2539BEA9}" destId="{B9741211-D77E-47EC-8CA3-8CD19BBE63C1}" srcOrd="0" destOrd="0" presId="urn:microsoft.com/office/officeart/2005/8/layout/chevron2"/>
    <dgm:cxn modelId="{3511608B-4609-4822-AC2A-A8166D1DD74A}" srcId="{23A0657C-8BFE-4157-BE8F-0648326B5041}" destId="{2784B8F7-D6A4-4BAA-B019-CE06456A7D48}" srcOrd="2" destOrd="0" parTransId="{13CB3CD6-6B0C-4461-8551-F66ECB1A89BE}" sibTransId="{6871B809-6E34-4E9B-B960-E80AAB35B1E7}"/>
    <dgm:cxn modelId="{9C31BDAF-F66D-43FE-BED0-23FBA4415625}" type="presOf" srcId="{772E2EBE-AA29-43A1-A3B6-384DD7891FD8}" destId="{C1DDADCF-9BBB-467D-82BB-40C952CA6DA6}" srcOrd="0" destOrd="0" presId="urn:microsoft.com/office/officeart/2005/8/layout/chevron2"/>
    <dgm:cxn modelId="{D4A89C6F-D9F1-4531-B938-C5E881483201}" srcId="{2784B8F7-D6A4-4BAA-B019-CE06456A7D48}" destId="{772E2EBE-AA29-43A1-A3B6-384DD7891FD8}" srcOrd="0" destOrd="0" parTransId="{370C3EC8-3EED-4A67-B873-038CAD38346F}" sibTransId="{220364DC-7407-4643-B703-06847EEB3AE0}"/>
    <dgm:cxn modelId="{61A3181F-7C08-43C5-8D23-FB0C3F0B4BC8}" type="presOf" srcId="{23A0657C-8BFE-4157-BE8F-0648326B5041}" destId="{8176B376-29CA-4F07-9660-69BFFE1630F7}" srcOrd="0" destOrd="0" presId="urn:microsoft.com/office/officeart/2005/8/layout/chevron2"/>
    <dgm:cxn modelId="{B5BBD0BD-4860-496C-87A1-FD44DBE15C60}" srcId="{33405991-6AC3-4226-80C2-A1141675BD06}" destId="{3A07EB33-B9FD-4B3F-B9B5-419750FE6F23}" srcOrd="0" destOrd="0" parTransId="{3B85D0A4-C63E-4080-A029-A75DED44938F}" sibTransId="{458F5859-91D4-47DB-87D7-3840CFCCD3AE}"/>
    <dgm:cxn modelId="{148EA5BF-2299-4EDE-A2C3-56B2358A5034}" srcId="{23A0657C-8BFE-4157-BE8F-0648326B5041}" destId="{33405991-6AC3-4226-80C2-A1141675BD06}" srcOrd="4" destOrd="0" parTransId="{35FE415E-E86B-45EE-90BA-E4EEAC4982B7}" sibTransId="{3E26D55B-2C7E-4708-AA73-FD08F5FBFC88}"/>
    <dgm:cxn modelId="{3CF3DD34-E49F-4D51-85B3-344FAF3CD7D9}" type="presOf" srcId="{3A07EB33-B9FD-4B3F-B9B5-419750FE6F23}" destId="{876617C2-9494-4FF2-B50F-99A3F6DFBB54}" srcOrd="0" destOrd="0" presId="urn:microsoft.com/office/officeart/2005/8/layout/chevron2"/>
    <dgm:cxn modelId="{6EDC1BD2-D658-4417-9810-38D7CDB175BF}" srcId="{23A0657C-8BFE-4157-BE8F-0648326B5041}" destId="{8D7BC548-56BD-4712-A1A1-9B71F99792E3}" srcOrd="0" destOrd="0" parTransId="{549BBB15-AAC3-49AE-A3B2-4BC2800125AF}" sibTransId="{43E9DE00-64B2-4AE8-A412-441F0D4766C8}"/>
    <dgm:cxn modelId="{EC16B9EF-F4B5-4CB8-B9F8-E08B6282DE3E}" type="presOf" srcId="{8D7BC548-56BD-4712-A1A1-9B71F99792E3}" destId="{FCAF0E29-6F89-49EE-BD4E-12D4872DFC58}" srcOrd="0" destOrd="0" presId="urn:microsoft.com/office/officeart/2005/8/layout/chevron2"/>
    <dgm:cxn modelId="{70274ADA-2AB8-42B9-84BB-853438FFF54C}" type="presOf" srcId="{33405991-6AC3-4226-80C2-A1141675BD06}" destId="{01DAE97E-31CC-435A-B2B1-5B47545BBD27}" srcOrd="0" destOrd="0" presId="urn:microsoft.com/office/officeart/2005/8/layout/chevron2"/>
    <dgm:cxn modelId="{2820C580-DFAB-4964-8D7F-47756CB2F14E}" srcId="{23A0657C-8BFE-4157-BE8F-0648326B5041}" destId="{D229313D-BEF4-4E32-85D9-72513A9D2810}" srcOrd="3" destOrd="0" parTransId="{E1E523D8-9AF9-404B-8163-F347689F8A95}" sibTransId="{3C30462C-B26A-4689-9D35-3AC9B0EF694D}"/>
    <dgm:cxn modelId="{2960C9A2-F722-4B48-9537-ED4CA3D395FC}" srcId="{F3998733-6154-45C2-8008-B9AC2539BEA9}" destId="{AC68765E-9211-47ED-A4C7-C8DA78C64446}" srcOrd="0" destOrd="0" parTransId="{AC06A408-5504-4B02-A8C7-51A229044118}" sibTransId="{7766C9B6-DE1C-4CDE-B906-8253ED32FC34}"/>
    <dgm:cxn modelId="{5F86FD8D-2DE5-4392-B0F8-E7D569D364D1}" type="presOf" srcId="{829BAD3C-96EA-404B-B045-E9C0592D32AC}" destId="{BE0EF431-9279-4E9C-9F95-1C2CEB9B75FB}" srcOrd="0" destOrd="0" presId="urn:microsoft.com/office/officeart/2005/8/layout/chevron2"/>
    <dgm:cxn modelId="{3A720ACB-C70E-4754-B2F3-230608720BA7}" type="presParOf" srcId="{8176B376-29CA-4F07-9660-69BFFE1630F7}" destId="{32A8700C-6255-4127-8B0A-01371A16622A}" srcOrd="0" destOrd="0" presId="urn:microsoft.com/office/officeart/2005/8/layout/chevron2"/>
    <dgm:cxn modelId="{9286F2E0-BA3C-4128-A990-DF17E71605FD}" type="presParOf" srcId="{32A8700C-6255-4127-8B0A-01371A16622A}" destId="{FCAF0E29-6F89-49EE-BD4E-12D4872DFC58}" srcOrd="0" destOrd="0" presId="urn:microsoft.com/office/officeart/2005/8/layout/chevron2"/>
    <dgm:cxn modelId="{09CB86E2-923B-4EAF-AE26-778B3EB81A16}" type="presParOf" srcId="{32A8700C-6255-4127-8B0A-01371A16622A}" destId="{BE0EF431-9279-4E9C-9F95-1C2CEB9B75FB}" srcOrd="1" destOrd="0" presId="urn:microsoft.com/office/officeart/2005/8/layout/chevron2"/>
    <dgm:cxn modelId="{9A8160CB-B43C-470B-AE50-FA00D13ED878}" type="presParOf" srcId="{8176B376-29CA-4F07-9660-69BFFE1630F7}" destId="{7805D92A-F0F1-491C-8918-3EA3CDB08B1A}" srcOrd="1" destOrd="0" presId="urn:microsoft.com/office/officeart/2005/8/layout/chevron2"/>
    <dgm:cxn modelId="{399657A5-B8B5-4D4A-81FB-6CFE3AFCF3AB}" type="presParOf" srcId="{8176B376-29CA-4F07-9660-69BFFE1630F7}" destId="{34434AD5-1BAF-4DE6-8D4F-0E55E851CA0B}" srcOrd="2" destOrd="0" presId="urn:microsoft.com/office/officeart/2005/8/layout/chevron2"/>
    <dgm:cxn modelId="{D90AC965-357D-44D2-8FEC-B0E85EAC3FC2}" type="presParOf" srcId="{34434AD5-1BAF-4DE6-8D4F-0E55E851CA0B}" destId="{B9741211-D77E-47EC-8CA3-8CD19BBE63C1}" srcOrd="0" destOrd="0" presId="urn:microsoft.com/office/officeart/2005/8/layout/chevron2"/>
    <dgm:cxn modelId="{185B1FD5-14B8-4944-BEEB-46428758CE2C}" type="presParOf" srcId="{34434AD5-1BAF-4DE6-8D4F-0E55E851CA0B}" destId="{2439AD5A-F279-4F77-9F7F-E36083145252}" srcOrd="1" destOrd="0" presId="urn:microsoft.com/office/officeart/2005/8/layout/chevron2"/>
    <dgm:cxn modelId="{A607FF11-67B9-40CC-B851-4210D1DFBE86}" type="presParOf" srcId="{8176B376-29CA-4F07-9660-69BFFE1630F7}" destId="{700333EE-FADC-4C81-A7B6-70737CBDFF2F}" srcOrd="3" destOrd="0" presId="urn:microsoft.com/office/officeart/2005/8/layout/chevron2"/>
    <dgm:cxn modelId="{4C6C8271-B524-4FCA-B658-8C0BD0BC397E}" type="presParOf" srcId="{8176B376-29CA-4F07-9660-69BFFE1630F7}" destId="{DC24ACEB-91C0-42B8-8537-FF41B0849990}" srcOrd="4" destOrd="0" presId="urn:microsoft.com/office/officeart/2005/8/layout/chevron2"/>
    <dgm:cxn modelId="{F5791B05-F247-435F-A315-9E4ACF216C87}" type="presParOf" srcId="{DC24ACEB-91C0-42B8-8537-FF41B0849990}" destId="{BC17A9CF-2C8E-4E61-B96D-081CE32C4E06}" srcOrd="0" destOrd="0" presId="urn:microsoft.com/office/officeart/2005/8/layout/chevron2"/>
    <dgm:cxn modelId="{FEB04A12-5EB4-4E15-89E9-504592DC7BE5}" type="presParOf" srcId="{DC24ACEB-91C0-42B8-8537-FF41B0849990}" destId="{C1DDADCF-9BBB-467D-82BB-40C952CA6DA6}" srcOrd="1" destOrd="0" presId="urn:microsoft.com/office/officeart/2005/8/layout/chevron2"/>
    <dgm:cxn modelId="{4D8C3C90-720E-4489-961F-8CA8C153A018}" type="presParOf" srcId="{8176B376-29CA-4F07-9660-69BFFE1630F7}" destId="{AC5E6052-FBCF-48D7-BE17-E7A02B5B3AC0}" srcOrd="5" destOrd="0" presId="urn:microsoft.com/office/officeart/2005/8/layout/chevron2"/>
    <dgm:cxn modelId="{4F4A6A23-2F9A-48BE-B4FD-E7063AE95661}" type="presParOf" srcId="{8176B376-29CA-4F07-9660-69BFFE1630F7}" destId="{06D2175A-32DB-41FB-8D22-C1A13797AB1D}" srcOrd="6" destOrd="0" presId="urn:microsoft.com/office/officeart/2005/8/layout/chevron2"/>
    <dgm:cxn modelId="{E18B65F0-9F22-4154-8773-22915EA61645}" type="presParOf" srcId="{06D2175A-32DB-41FB-8D22-C1A13797AB1D}" destId="{1220CC1A-3D36-4C42-B9EB-C8DDC3984B86}" srcOrd="0" destOrd="0" presId="urn:microsoft.com/office/officeart/2005/8/layout/chevron2"/>
    <dgm:cxn modelId="{C9AC3812-1A1A-4735-B4CB-0EB5ECC9A56B}" type="presParOf" srcId="{06D2175A-32DB-41FB-8D22-C1A13797AB1D}" destId="{4E13864F-2056-4673-B109-7F43ACA87B8F}" srcOrd="1" destOrd="0" presId="urn:microsoft.com/office/officeart/2005/8/layout/chevron2"/>
    <dgm:cxn modelId="{AC8FE89B-AF85-4CA5-8DAB-88AACCCABBA6}" type="presParOf" srcId="{8176B376-29CA-4F07-9660-69BFFE1630F7}" destId="{2288A73A-12C0-4BBD-8375-8C74A594D659}" srcOrd="7" destOrd="0" presId="urn:microsoft.com/office/officeart/2005/8/layout/chevron2"/>
    <dgm:cxn modelId="{38E8EF7E-E77F-4CCB-9DE3-93728B514D62}" type="presParOf" srcId="{8176B376-29CA-4F07-9660-69BFFE1630F7}" destId="{E7541F40-EAF7-4769-B9FA-869FA155ADC8}" srcOrd="8" destOrd="0" presId="urn:microsoft.com/office/officeart/2005/8/layout/chevron2"/>
    <dgm:cxn modelId="{E4A1F755-29A0-4A3D-80A0-A5A689D6F4DC}" type="presParOf" srcId="{E7541F40-EAF7-4769-B9FA-869FA155ADC8}" destId="{01DAE97E-31CC-435A-B2B1-5B47545BBD27}" srcOrd="0" destOrd="0" presId="urn:microsoft.com/office/officeart/2005/8/layout/chevron2"/>
    <dgm:cxn modelId="{DDA5E658-8829-4D40-928C-721505FA85D1}" type="presParOf" srcId="{E7541F40-EAF7-4769-B9FA-869FA155ADC8}" destId="{876617C2-9494-4FF2-B50F-99A3F6DFBB5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DD04D60-6A36-4B36-9981-EE0EAB83DEDF}" type="doc">
      <dgm:prSet loTypeId="urn:microsoft.com/office/officeart/2005/8/layout/matrix3" loCatId="matrix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EAB984-363B-4E03-AC97-635F4F6ADD07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uk-UA" b="1" dirty="0" smtClean="0"/>
            <a:t>«</a:t>
          </a:r>
          <a:r>
            <a:rPr lang="uk-UA" b="1" dirty="0" err="1" smtClean="0"/>
            <a:t>Інтерактивно</a:t>
          </a:r>
          <a:r>
            <a:rPr lang="uk-UA" b="1" dirty="0" smtClean="0"/>
            <a:t> - модульний підхід до навчання в початкових класах» </a:t>
          </a:r>
        </a:p>
        <a:p>
          <a:pPr rtl="0"/>
          <a:r>
            <a:rPr lang="uk-UA" b="1" dirty="0" smtClean="0"/>
            <a:t>(міське </a:t>
          </a:r>
          <a:r>
            <a:rPr lang="uk-UA" b="1" dirty="0" err="1" smtClean="0"/>
            <a:t>МО</a:t>
          </a:r>
          <a:endParaRPr lang="uk-UA" b="1" dirty="0" smtClean="0"/>
        </a:p>
        <a:p>
          <a:pPr rtl="0"/>
          <a:r>
            <a:rPr lang="uk-UA" b="1" dirty="0" smtClean="0"/>
            <a:t> березень 2011)</a:t>
          </a:r>
          <a:endParaRPr lang="ru-RU" b="1" dirty="0" smtClean="0"/>
        </a:p>
        <a:p>
          <a:pPr rtl="0"/>
          <a:endParaRPr lang="ru-RU" b="1" dirty="0"/>
        </a:p>
      </dgm:t>
    </dgm:pt>
    <dgm:pt modelId="{05F7FF50-A72D-4117-A022-0EF58B95B5F3}" type="parTrans" cxnId="{7F6C0AFC-FBD4-4CC1-84C4-05076D7F79DD}">
      <dgm:prSet/>
      <dgm:spPr/>
      <dgm:t>
        <a:bodyPr/>
        <a:lstStyle/>
        <a:p>
          <a:endParaRPr lang="ru-RU" b="1"/>
        </a:p>
      </dgm:t>
    </dgm:pt>
    <dgm:pt modelId="{7CB41B4F-8C26-4C70-B99B-45999F114787}" type="sibTrans" cxnId="{7F6C0AFC-FBD4-4CC1-84C4-05076D7F79DD}">
      <dgm:prSet/>
      <dgm:spPr/>
      <dgm:t>
        <a:bodyPr/>
        <a:lstStyle/>
        <a:p>
          <a:endParaRPr lang="ru-RU" b="1"/>
        </a:p>
      </dgm:t>
    </dgm:pt>
    <dgm:pt modelId="{CEBD01F3-D5F4-4127-8C5E-8759A2FB40C1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rtl="0"/>
          <a:r>
            <a:rPr lang="uk-UA" b="1" dirty="0" smtClean="0"/>
            <a:t>Підготовка дітей до школи </a:t>
          </a:r>
        </a:p>
        <a:p>
          <a:pPr rtl="0"/>
          <a:r>
            <a:rPr lang="uk-UA" b="1" dirty="0" smtClean="0"/>
            <a:t>(Батьківські збори майбутніх першокласників березень 2011)</a:t>
          </a:r>
        </a:p>
        <a:p>
          <a:pPr rtl="0"/>
          <a:endParaRPr lang="ru-RU" b="1" dirty="0"/>
        </a:p>
      </dgm:t>
    </dgm:pt>
    <dgm:pt modelId="{5C1C569A-065E-4C81-8EB5-4AA9A12312F5}" type="parTrans" cxnId="{7AACFF0F-5CD3-4590-BF69-70BA507A0297}">
      <dgm:prSet/>
      <dgm:spPr/>
      <dgm:t>
        <a:bodyPr/>
        <a:lstStyle/>
        <a:p>
          <a:endParaRPr lang="ru-RU" b="1"/>
        </a:p>
      </dgm:t>
    </dgm:pt>
    <dgm:pt modelId="{3D8C3AF9-4350-431D-8A59-3AEA3BC3688D}" type="sibTrans" cxnId="{7AACFF0F-5CD3-4590-BF69-70BA507A0297}">
      <dgm:prSet/>
      <dgm:spPr/>
      <dgm:t>
        <a:bodyPr/>
        <a:lstStyle/>
        <a:p>
          <a:endParaRPr lang="ru-RU" b="1"/>
        </a:p>
      </dgm:t>
    </dgm:pt>
    <dgm:pt modelId="{58A07552-23C8-435B-9D74-D0F4F2F9D83B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uk-UA" b="1" dirty="0" smtClean="0"/>
            <a:t>Робота із словниковими словами </a:t>
          </a:r>
        </a:p>
        <a:p>
          <a:r>
            <a:rPr lang="uk-UA" b="1" dirty="0" smtClean="0"/>
            <a:t>(шкільне </a:t>
          </a:r>
          <a:r>
            <a:rPr lang="uk-UA" b="1" dirty="0" err="1" smtClean="0"/>
            <a:t>МО</a:t>
          </a:r>
          <a:r>
            <a:rPr lang="uk-UA" b="1" dirty="0" smtClean="0"/>
            <a:t> листопад 2011)</a:t>
          </a:r>
          <a:endParaRPr lang="ru-RU" b="1" dirty="0"/>
        </a:p>
      </dgm:t>
    </dgm:pt>
    <dgm:pt modelId="{EB28859C-EB3E-4E15-BDD6-D2AF4345B72A}" type="parTrans" cxnId="{8B2EAF4A-6BB9-499F-8B29-E6406507E22F}">
      <dgm:prSet/>
      <dgm:spPr/>
      <dgm:t>
        <a:bodyPr/>
        <a:lstStyle/>
        <a:p>
          <a:endParaRPr lang="ru-RU" b="1"/>
        </a:p>
      </dgm:t>
    </dgm:pt>
    <dgm:pt modelId="{F3886C88-3655-4331-B759-32E753C0A4B8}" type="sibTrans" cxnId="{8B2EAF4A-6BB9-499F-8B29-E6406507E22F}">
      <dgm:prSet/>
      <dgm:spPr/>
      <dgm:t>
        <a:bodyPr/>
        <a:lstStyle/>
        <a:p>
          <a:endParaRPr lang="ru-RU" b="1"/>
        </a:p>
      </dgm:t>
    </dgm:pt>
    <dgm:pt modelId="{ECA33949-19E4-4ACD-99C4-9DAD344BF768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uk-UA" b="1" dirty="0" smtClean="0"/>
            <a:t>Ділова гра «Створення інноваційного простору в початковій школі» (Міське </a:t>
          </a:r>
          <a:r>
            <a:rPr lang="uk-UA" b="1" dirty="0" err="1" smtClean="0"/>
            <a:t>МО</a:t>
          </a:r>
          <a:r>
            <a:rPr lang="uk-UA" b="1" dirty="0" smtClean="0"/>
            <a:t> </a:t>
          </a:r>
        </a:p>
        <a:p>
          <a:r>
            <a:rPr lang="uk-UA" b="1" dirty="0" smtClean="0"/>
            <a:t>Серпень 2011)</a:t>
          </a:r>
          <a:endParaRPr lang="ru-RU" b="1" dirty="0"/>
        </a:p>
      </dgm:t>
    </dgm:pt>
    <dgm:pt modelId="{368773EF-9919-4717-A58A-B2FE77E514F6}" type="parTrans" cxnId="{6D9937CA-7803-4651-99D7-D0BF0DEE4D61}">
      <dgm:prSet/>
      <dgm:spPr/>
      <dgm:t>
        <a:bodyPr/>
        <a:lstStyle/>
        <a:p>
          <a:endParaRPr lang="ru-RU" b="1"/>
        </a:p>
      </dgm:t>
    </dgm:pt>
    <dgm:pt modelId="{3BC930E6-86AF-4B8A-B2E8-A59B7E3F7AD9}" type="sibTrans" cxnId="{6D9937CA-7803-4651-99D7-D0BF0DEE4D61}">
      <dgm:prSet/>
      <dgm:spPr/>
      <dgm:t>
        <a:bodyPr/>
        <a:lstStyle/>
        <a:p>
          <a:endParaRPr lang="ru-RU" b="1"/>
        </a:p>
      </dgm:t>
    </dgm:pt>
    <dgm:pt modelId="{B2D96FC0-86B4-4490-8C7D-97FF5C3C129E}">
      <dgm:prSet/>
      <dgm:spPr/>
      <dgm:t>
        <a:bodyPr/>
        <a:lstStyle/>
        <a:p>
          <a:endParaRPr lang="ru-RU" b="1"/>
        </a:p>
      </dgm:t>
    </dgm:pt>
    <dgm:pt modelId="{D918E683-3D1F-47F8-AD06-7566A4855BEF}" type="parTrans" cxnId="{AA01826F-2ADF-43BA-90C7-3009FDC4460B}">
      <dgm:prSet/>
      <dgm:spPr/>
      <dgm:t>
        <a:bodyPr/>
        <a:lstStyle/>
        <a:p>
          <a:endParaRPr lang="ru-RU" b="1"/>
        </a:p>
      </dgm:t>
    </dgm:pt>
    <dgm:pt modelId="{13F461E0-7F9F-435F-A601-1AAA638A8E95}" type="sibTrans" cxnId="{AA01826F-2ADF-43BA-90C7-3009FDC4460B}">
      <dgm:prSet/>
      <dgm:spPr/>
      <dgm:t>
        <a:bodyPr/>
        <a:lstStyle/>
        <a:p>
          <a:endParaRPr lang="ru-RU" b="1"/>
        </a:p>
      </dgm:t>
    </dgm:pt>
    <dgm:pt modelId="{25861527-767E-43A4-9580-8BA245A2AA04}" type="pres">
      <dgm:prSet presAssocID="{6DD04D60-6A36-4B36-9981-EE0EAB83DEDF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68F7AA-5C6F-4FA2-B722-8813CD553C34}" type="pres">
      <dgm:prSet presAssocID="{6DD04D60-6A36-4B36-9981-EE0EAB83DEDF}" presName="diamond" presStyleLbl="bgShp" presStyleIdx="0" presStyleCnt="1"/>
      <dgm:spPr/>
    </dgm:pt>
    <dgm:pt modelId="{A124BF9A-61C7-4645-BEAB-8F7FB7A4C7A6}" type="pres">
      <dgm:prSet presAssocID="{6DD04D60-6A36-4B36-9981-EE0EAB83DEDF}" presName="quad1" presStyleLbl="node1" presStyleIdx="0" presStyleCnt="4" custScaleY="103391" custLinFactNeighborX="-1381" custLinFactNeighborY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105C17-9AC9-4FB2-8582-FF373C5BBC93}" type="pres">
      <dgm:prSet presAssocID="{6DD04D60-6A36-4B36-9981-EE0EAB83DEDF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020F1A-C67D-4292-82D4-BFD69BFD9C44}" type="pres">
      <dgm:prSet presAssocID="{6DD04D60-6A36-4B36-9981-EE0EAB83DEDF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66E4CE-2D0F-44C5-A38B-535E2F648524}" type="pres">
      <dgm:prSet presAssocID="{6DD04D60-6A36-4B36-9981-EE0EAB83DEDF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888125-BCB8-4DFC-BA7D-E7864F3758BA}" type="presOf" srcId="{58A07552-23C8-435B-9D74-D0F4F2F9D83B}" destId="{8C020F1A-C67D-4292-82D4-BFD69BFD9C44}" srcOrd="0" destOrd="0" presId="urn:microsoft.com/office/officeart/2005/8/layout/matrix3"/>
    <dgm:cxn modelId="{AA01826F-2ADF-43BA-90C7-3009FDC4460B}" srcId="{6DD04D60-6A36-4B36-9981-EE0EAB83DEDF}" destId="{B2D96FC0-86B4-4490-8C7D-97FF5C3C129E}" srcOrd="4" destOrd="0" parTransId="{D918E683-3D1F-47F8-AD06-7566A4855BEF}" sibTransId="{13F461E0-7F9F-435F-A601-1AAA638A8E95}"/>
    <dgm:cxn modelId="{6D9937CA-7803-4651-99D7-D0BF0DEE4D61}" srcId="{6DD04D60-6A36-4B36-9981-EE0EAB83DEDF}" destId="{ECA33949-19E4-4ACD-99C4-9DAD344BF768}" srcOrd="3" destOrd="0" parTransId="{368773EF-9919-4717-A58A-B2FE77E514F6}" sibTransId="{3BC930E6-86AF-4B8A-B2E8-A59B7E3F7AD9}"/>
    <dgm:cxn modelId="{DCB2B3D4-0237-4F51-BC51-FF733958B6CC}" type="presOf" srcId="{ECA33949-19E4-4ACD-99C4-9DAD344BF768}" destId="{5166E4CE-2D0F-44C5-A38B-535E2F648524}" srcOrd="0" destOrd="0" presId="urn:microsoft.com/office/officeart/2005/8/layout/matrix3"/>
    <dgm:cxn modelId="{1DA33C0E-7998-4776-96D3-E73E80149053}" type="presOf" srcId="{6DD04D60-6A36-4B36-9981-EE0EAB83DEDF}" destId="{25861527-767E-43A4-9580-8BA245A2AA04}" srcOrd="0" destOrd="0" presId="urn:microsoft.com/office/officeart/2005/8/layout/matrix3"/>
    <dgm:cxn modelId="{7F6C0AFC-FBD4-4CC1-84C4-05076D7F79DD}" srcId="{6DD04D60-6A36-4B36-9981-EE0EAB83DEDF}" destId="{50EAB984-363B-4E03-AC97-635F4F6ADD07}" srcOrd="0" destOrd="0" parTransId="{05F7FF50-A72D-4117-A022-0EF58B95B5F3}" sibTransId="{7CB41B4F-8C26-4C70-B99B-45999F114787}"/>
    <dgm:cxn modelId="{8D21EE20-4126-415C-AF04-058BFCD1C9BE}" type="presOf" srcId="{50EAB984-363B-4E03-AC97-635F4F6ADD07}" destId="{A124BF9A-61C7-4645-BEAB-8F7FB7A4C7A6}" srcOrd="0" destOrd="0" presId="urn:microsoft.com/office/officeart/2005/8/layout/matrix3"/>
    <dgm:cxn modelId="{A7886B53-2408-492E-A7B9-520C1CB7B316}" type="presOf" srcId="{CEBD01F3-D5F4-4127-8C5E-8759A2FB40C1}" destId="{64105C17-9AC9-4FB2-8582-FF373C5BBC93}" srcOrd="0" destOrd="0" presId="urn:microsoft.com/office/officeart/2005/8/layout/matrix3"/>
    <dgm:cxn modelId="{8B2EAF4A-6BB9-499F-8B29-E6406507E22F}" srcId="{6DD04D60-6A36-4B36-9981-EE0EAB83DEDF}" destId="{58A07552-23C8-435B-9D74-D0F4F2F9D83B}" srcOrd="2" destOrd="0" parTransId="{EB28859C-EB3E-4E15-BDD6-D2AF4345B72A}" sibTransId="{F3886C88-3655-4331-B759-32E753C0A4B8}"/>
    <dgm:cxn modelId="{7AACFF0F-5CD3-4590-BF69-70BA507A0297}" srcId="{6DD04D60-6A36-4B36-9981-EE0EAB83DEDF}" destId="{CEBD01F3-D5F4-4127-8C5E-8759A2FB40C1}" srcOrd="1" destOrd="0" parTransId="{5C1C569A-065E-4C81-8EB5-4AA9A12312F5}" sibTransId="{3D8C3AF9-4350-431D-8A59-3AEA3BC3688D}"/>
    <dgm:cxn modelId="{813305D7-47B4-4BA8-B512-97484AD77F86}" type="presParOf" srcId="{25861527-767E-43A4-9580-8BA245A2AA04}" destId="{4268F7AA-5C6F-4FA2-B722-8813CD553C34}" srcOrd="0" destOrd="0" presId="urn:microsoft.com/office/officeart/2005/8/layout/matrix3"/>
    <dgm:cxn modelId="{73AAAC78-5B7D-4619-B479-2D3C7DEE3FEB}" type="presParOf" srcId="{25861527-767E-43A4-9580-8BA245A2AA04}" destId="{A124BF9A-61C7-4645-BEAB-8F7FB7A4C7A6}" srcOrd="1" destOrd="0" presId="urn:microsoft.com/office/officeart/2005/8/layout/matrix3"/>
    <dgm:cxn modelId="{6ECA50A6-E342-40B1-BA2E-A73FA8CE7EAE}" type="presParOf" srcId="{25861527-767E-43A4-9580-8BA245A2AA04}" destId="{64105C17-9AC9-4FB2-8582-FF373C5BBC93}" srcOrd="2" destOrd="0" presId="urn:microsoft.com/office/officeart/2005/8/layout/matrix3"/>
    <dgm:cxn modelId="{053CA267-FD84-498D-8ADB-46671B99E455}" type="presParOf" srcId="{25861527-767E-43A4-9580-8BA245A2AA04}" destId="{8C020F1A-C67D-4292-82D4-BFD69BFD9C44}" srcOrd="3" destOrd="0" presId="urn:microsoft.com/office/officeart/2005/8/layout/matrix3"/>
    <dgm:cxn modelId="{DC838EB9-4752-4C8E-A977-D3A30EA343CD}" type="presParOf" srcId="{25861527-767E-43A4-9580-8BA245A2AA04}" destId="{5166E4CE-2D0F-44C5-A38B-535E2F648524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49F7E6F-F0F5-4B9E-826B-6164F49D4321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F642A36F-26B1-494F-8D1D-9E805FE97698}">
      <dgm:prSet phldrT="[Текст]" custT="1"/>
      <dgm:spPr>
        <a:solidFill>
          <a:schemeClr val="accent3">
            <a:lumMod val="75000"/>
            <a:alpha val="50000"/>
          </a:schemeClr>
        </a:solidFill>
      </dgm:spPr>
      <dgm:t>
        <a:bodyPr/>
        <a:lstStyle/>
        <a:p>
          <a:r>
            <a:rPr lang="uk-UA" sz="2000" b="1" dirty="0" smtClean="0">
              <a:solidFill>
                <a:schemeClr val="accent3">
                  <a:lumMod val="50000"/>
                </a:schemeClr>
              </a:solidFill>
            </a:rPr>
            <a:t>Засідання </a:t>
          </a:r>
          <a:r>
            <a:rPr lang="uk-UA" sz="2000" b="1" dirty="0" err="1" smtClean="0">
              <a:solidFill>
                <a:schemeClr val="accent3">
                  <a:lumMod val="50000"/>
                </a:schemeClr>
              </a:solidFill>
            </a:rPr>
            <a:t>“Інтерактивно-модульний</a:t>
          </a:r>
          <a:r>
            <a:rPr lang="uk-UA" sz="2000" b="1" dirty="0" smtClean="0">
              <a:solidFill>
                <a:schemeClr val="accent3">
                  <a:lumMod val="50000"/>
                </a:schemeClr>
              </a:solidFill>
            </a:rPr>
            <a:t> підхід до </a:t>
          </a:r>
          <a:r>
            <a:rPr lang="uk-UA" sz="2000" b="1" dirty="0" err="1" smtClean="0">
              <a:solidFill>
                <a:schemeClr val="accent3">
                  <a:lumMod val="50000"/>
                </a:schemeClr>
              </a:solidFill>
            </a:rPr>
            <a:t>навчання”</a:t>
          </a:r>
          <a:endParaRPr lang="ru-RU" sz="2000" b="1" dirty="0">
            <a:solidFill>
              <a:schemeClr val="accent3">
                <a:lumMod val="50000"/>
              </a:schemeClr>
            </a:solidFill>
          </a:endParaRPr>
        </a:p>
      </dgm:t>
    </dgm:pt>
    <dgm:pt modelId="{283BDA7F-B049-4E07-91A2-9DDFC6C211E0}" type="parTrans" cxnId="{A606EA81-731C-427E-BF36-0B875F143DB2}">
      <dgm:prSet/>
      <dgm:spPr/>
      <dgm:t>
        <a:bodyPr/>
        <a:lstStyle/>
        <a:p>
          <a:endParaRPr lang="ru-RU"/>
        </a:p>
      </dgm:t>
    </dgm:pt>
    <dgm:pt modelId="{2CE8DAE0-3673-4344-8230-513C00A0D843}" type="sibTrans" cxnId="{A606EA81-731C-427E-BF36-0B875F143DB2}">
      <dgm:prSet/>
      <dgm:spPr/>
      <dgm:t>
        <a:bodyPr/>
        <a:lstStyle/>
        <a:p>
          <a:endParaRPr lang="ru-RU"/>
        </a:p>
      </dgm:t>
    </dgm:pt>
    <dgm:pt modelId="{0F37C880-B8A1-47E2-8BBB-92C04E6270CA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uk-UA" sz="2000" b="1" dirty="0" smtClean="0">
              <a:solidFill>
                <a:srgbClr val="002060"/>
              </a:solidFill>
            </a:rPr>
            <a:t>Засідання </a:t>
          </a:r>
          <a:r>
            <a:rPr lang="uk-UA" sz="2000" b="1" dirty="0" err="1" smtClean="0">
              <a:solidFill>
                <a:srgbClr val="002060"/>
              </a:solidFill>
            </a:rPr>
            <a:t>“Інтегровані</a:t>
          </a:r>
          <a:r>
            <a:rPr lang="uk-UA" sz="2000" b="1" dirty="0" smtClean="0">
              <a:solidFill>
                <a:srgbClr val="002060"/>
              </a:solidFill>
            </a:rPr>
            <a:t> уроки в початкових </a:t>
          </a:r>
          <a:r>
            <a:rPr lang="uk-UA" sz="2000" b="1" dirty="0" err="1" smtClean="0">
              <a:solidFill>
                <a:srgbClr val="002060"/>
              </a:solidFill>
            </a:rPr>
            <a:t>класах”</a:t>
          </a:r>
          <a:endParaRPr lang="ru-RU" sz="2000" b="1" dirty="0">
            <a:solidFill>
              <a:srgbClr val="002060"/>
            </a:solidFill>
          </a:endParaRPr>
        </a:p>
      </dgm:t>
    </dgm:pt>
    <dgm:pt modelId="{0C696807-985B-4432-854D-0FD6EF8EC3EB}" type="parTrans" cxnId="{54BE024A-2C00-4A6F-908A-655D4EA29CF8}">
      <dgm:prSet/>
      <dgm:spPr/>
      <dgm:t>
        <a:bodyPr/>
        <a:lstStyle/>
        <a:p>
          <a:endParaRPr lang="ru-RU"/>
        </a:p>
      </dgm:t>
    </dgm:pt>
    <dgm:pt modelId="{5C07B0A8-D6E0-4661-9304-0A6B038E934E}" type="sibTrans" cxnId="{54BE024A-2C00-4A6F-908A-655D4EA29CF8}">
      <dgm:prSet/>
      <dgm:spPr/>
      <dgm:t>
        <a:bodyPr/>
        <a:lstStyle/>
        <a:p>
          <a:endParaRPr lang="ru-RU"/>
        </a:p>
      </dgm:t>
    </dgm:pt>
    <dgm:pt modelId="{7890572C-DA42-438F-88FF-D8034E3093F5}">
      <dgm:prSet phldrT="[Текст]" custT="1"/>
      <dgm:spPr>
        <a:solidFill>
          <a:schemeClr val="accent6">
            <a:lumMod val="75000"/>
            <a:alpha val="50000"/>
          </a:schemeClr>
        </a:solidFill>
      </dgm:spPr>
      <dgm:t>
        <a:bodyPr/>
        <a:lstStyle/>
        <a:p>
          <a:r>
            <a:rPr lang="uk-UA" sz="2000" dirty="0" smtClean="0"/>
            <a:t>       </a:t>
          </a:r>
          <a:r>
            <a:rPr lang="uk-UA" sz="2000" b="1" dirty="0" smtClean="0">
              <a:solidFill>
                <a:schemeClr val="accent6">
                  <a:lumMod val="50000"/>
                </a:schemeClr>
              </a:solidFill>
            </a:rPr>
            <a:t>Засідання </a:t>
          </a:r>
          <a:r>
            <a:rPr lang="uk-UA" sz="2000" b="1" dirty="0" err="1" smtClean="0">
              <a:solidFill>
                <a:schemeClr val="accent6">
                  <a:lumMod val="50000"/>
                </a:schemeClr>
              </a:solidFill>
            </a:rPr>
            <a:t>“Як</a:t>
          </a:r>
          <a:r>
            <a:rPr lang="uk-UA" sz="2000" b="1" dirty="0" smtClean="0">
              <a:solidFill>
                <a:schemeClr val="accent6">
                  <a:lumMod val="50000"/>
                </a:schemeClr>
              </a:solidFill>
            </a:rPr>
            <a:t> розвивати  критичне </a:t>
          </a:r>
          <a:r>
            <a:rPr lang="uk-UA" sz="2000" b="1" dirty="0" err="1" smtClean="0">
              <a:solidFill>
                <a:schemeClr val="accent6">
                  <a:lumMod val="50000"/>
                </a:schemeClr>
              </a:solidFill>
            </a:rPr>
            <a:t>мислення”</a:t>
          </a:r>
          <a:endParaRPr lang="ru-RU" sz="2000" b="1" dirty="0">
            <a:solidFill>
              <a:schemeClr val="accent6">
                <a:lumMod val="50000"/>
              </a:schemeClr>
            </a:solidFill>
          </a:endParaRPr>
        </a:p>
      </dgm:t>
    </dgm:pt>
    <dgm:pt modelId="{AB17727B-5E70-4BD7-8105-2C82CFA052F6}" type="parTrans" cxnId="{9D6CA604-3075-43FB-92FA-F3F282A89659}">
      <dgm:prSet/>
      <dgm:spPr/>
      <dgm:t>
        <a:bodyPr/>
        <a:lstStyle/>
        <a:p>
          <a:endParaRPr lang="ru-RU"/>
        </a:p>
      </dgm:t>
    </dgm:pt>
    <dgm:pt modelId="{55EB26F4-0464-4C48-998E-61F1478BDDAF}" type="sibTrans" cxnId="{9D6CA604-3075-43FB-92FA-F3F282A89659}">
      <dgm:prSet/>
      <dgm:spPr/>
      <dgm:t>
        <a:bodyPr/>
        <a:lstStyle/>
        <a:p>
          <a:endParaRPr lang="ru-RU"/>
        </a:p>
      </dgm:t>
    </dgm:pt>
    <dgm:pt modelId="{38A802D0-4992-45FB-930A-AA8231BB6C73}" type="pres">
      <dgm:prSet presAssocID="{D49F7E6F-F0F5-4B9E-826B-6164F49D4321}" presName="compositeShape" presStyleCnt="0">
        <dgm:presLayoutVars>
          <dgm:chMax val="7"/>
          <dgm:dir/>
          <dgm:resizeHandles val="exact"/>
        </dgm:presLayoutVars>
      </dgm:prSet>
      <dgm:spPr/>
    </dgm:pt>
    <dgm:pt modelId="{09F47BD8-BA2F-4525-AF34-0F534DA4288E}" type="pres">
      <dgm:prSet presAssocID="{F642A36F-26B1-494F-8D1D-9E805FE97698}" presName="circ1" presStyleLbl="vennNode1" presStyleIdx="0" presStyleCnt="3"/>
      <dgm:spPr/>
      <dgm:t>
        <a:bodyPr/>
        <a:lstStyle/>
        <a:p>
          <a:endParaRPr lang="ru-RU"/>
        </a:p>
      </dgm:t>
    </dgm:pt>
    <dgm:pt modelId="{AE5EDC10-A81F-4B87-9C30-5DF145770345}" type="pres">
      <dgm:prSet presAssocID="{F642A36F-26B1-494F-8D1D-9E805FE9769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F0ED19-C23C-45DD-8D7B-FAF69E32C5FF}" type="pres">
      <dgm:prSet presAssocID="{0F37C880-B8A1-47E2-8BBB-92C04E6270CA}" presName="circ2" presStyleLbl="vennNode1" presStyleIdx="1" presStyleCnt="3" custLinFactNeighborX="6852" custLinFactNeighborY="604"/>
      <dgm:spPr/>
      <dgm:t>
        <a:bodyPr/>
        <a:lstStyle/>
        <a:p>
          <a:endParaRPr lang="ru-RU"/>
        </a:p>
      </dgm:t>
    </dgm:pt>
    <dgm:pt modelId="{DD2763F5-AA89-4725-9CA6-B542DC20A101}" type="pres">
      <dgm:prSet presAssocID="{0F37C880-B8A1-47E2-8BBB-92C04E6270C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058FA-58A9-41E1-901E-7A526344C149}" type="pres">
      <dgm:prSet presAssocID="{7890572C-DA42-438F-88FF-D8034E3093F5}" presName="circ3" presStyleLbl="vennNode1" presStyleIdx="2" presStyleCnt="3" custLinFactNeighborX="-13376" custLinFactNeighborY="-2114"/>
      <dgm:spPr/>
      <dgm:t>
        <a:bodyPr/>
        <a:lstStyle/>
        <a:p>
          <a:endParaRPr lang="ru-RU"/>
        </a:p>
      </dgm:t>
    </dgm:pt>
    <dgm:pt modelId="{126BEAA5-F5EA-404A-BDE5-BC84D851522F}" type="pres">
      <dgm:prSet presAssocID="{7890572C-DA42-438F-88FF-D8034E3093F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41E355-4222-43A4-8AE8-D97B41D78730}" type="presOf" srcId="{F642A36F-26B1-494F-8D1D-9E805FE97698}" destId="{AE5EDC10-A81F-4B87-9C30-5DF145770345}" srcOrd="1" destOrd="0" presId="urn:microsoft.com/office/officeart/2005/8/layout/venn1"/>
    <dgm:cxn modelId="{1ECC36CF-3D1A-4C27-90EA-AB536AFE83F6}" type="presOf" srcId="{D49F7E6F-F0F5-4B9E-826B-6164F49D4321}" destId="{38A802D0-4992-45FB-930A-AA8231BB6C73}" srcOrd="0" destOrd="0" presId="urn:microsoft.com/office/officeart/2005/8/layout/venn1"/>
    <dgm:cxn modelId="{E66176BD-3C38-4826-88CF-C2404D44FDFF}" type="presOf" srcId="{F642A36F-26B1-494F-8D1D-9E805FE97698}" destId="{09F47BD8-BA2F-4525-AF34-0F534DA4288E}" srcOrd="0" destOrd="0" presId="urn:microsoft.com/office/officeart/2005/8/layout/venn1"/>
    <dgm:cxn modelId="{08445D61-B6F3-42A3-A891-BE2C821B3232}" type="presOf" srcId="{7890572C-DA42-438F-88FF-D8034E3093F5}" destId="{126BEAA5-F5EA-404A-BDE5-BC84D851522F}" srcOrd="1" destOrd="0" presId="urn:microsoft.com/office/officeart/2005/8/layout/venn1"/>
    <dgm:cxn modelId="{179D53E3-9FF9-4CDE-9BE1-0339356DA7F7}" type="presOf" srcId="{0F37C880-B8A1-47E2-8BBB-92C04E6270CA}" destId="{B3F0ED19-C23C-45DD-8D7B-FAF69E32C5FF}" srcOrd="0" destOrd="0" presId="urn:microsoft.com/office/officeart/2005/8/layout/venn1"/>
    <dgm:cxn modelId="{A606EA81-731C-427E-BF36-0B875F143DB2}" srcId="{D49F7E6F-F0F5-4B9E-826B-6164F49D4321}" destId="{F642A36F-26B1-494F-8D1D-9E805FE97698}" srcOrd="0" destOrd="0" parTransId="{283BDA7F-B049-4E07-91A2-9DDFC6C211E0}" sibTransId="{2CE8DAE0-3673-4344-8230-513C00A0D843}"/>
    <dgm:cxn modelId="{89B89F3E-B006-4BF2-93FF-7797527A28EC}" type="presOf" srcId="{7890572C-DA42-438F-88FF-D8034E3093F5}" destId="{679058FA-58A9-41E1-901E-7A526344C149}" srcOrd="0" destOrd="0" presId="urn:microsoft.com/office/officeart/2005/8/layout/venn1"/>
    <dgm:cxn modelId="{9D6CA604-3075-43FB-92FA-F3F282A89659}" srcId="{D49F7E6F-F0F5-4B9E-826B-6164F49D4321}" destId="{7890572C-DA42-438F-88FF-D8034E3093F5}" srcOrd="2" destOrd="0" parTransId="{AB17727B-5E70-4BD7-8105-2C82CFA052F6}" sibTransId="{55EB26F4-0464-4C48-998E-61F1478BDDAF}"/>
    <dgm:cxn modelId="{54BE024A-2C00-4A6F-908A-655D4EA29CF8}" srcId="{D49F7E6F-F0F5-4B9E-826B-6164F49D4321}" destId="{0F37C880-B8A1-47E2-8BBB-92C04E6270CA}" srcOrd="1" destOrd="0" parTransId="{0C696807-985B-4432-854D-0FD6EF8EC3EB}" sibTransId="{5C07B0A8-D6E0-4661-9304-0A6B038E934E}"/>
    <dgm:cxn modelId="{6F47B4D1-1816-4E29-AA18-661A9F851E53}" type="presOf" srcId="{0F37C880-B8A1-47E2-8BBB-92C04E6270CA}" destId="{DD2763F5-AA89-4725-9CA6-B542DC20A101}" srcOrd="1" destOrd="0" presId="urn:microsoft.com/office/officeart/2005/8/layout/venn1"/>
    <dgm:cxn modelId="{E61BD2D4-5682-400B-BDA6-876C68D2B44C}" type="presParOf" srcId="{38A802D0-4992-45FB-930A-AA8231BB6C73}" destId="{09F47BD8-BA2F-4525-AF34-0F534DA4288E}" srcOrd="0" destOrd="0" presId="urn:microsoft.com/office/officeart/2005/8/layout/venn1"/>
    <dgm:cxn modelId="{8FDDCFF5-0B01-4D50-80F9-619F9D1A4B27}" type="presParOf" srcId="{38A802D0-4992-45FB-930A-AA8231BB6C73}" destId="{AE5EDC10-A81F-4B87-9C30-5DF145770345}" srcOrd="1" destOrd="0" presId="urn:microsoft.com/office/officeart/2005/8/layout/venn1"/>
    <dgm:cxn modelId="{FD3B01C5-10CF-42E3-AFC9-0B70CE702537}" type="presParOf" srcId="{38A802D0-4992-45FB-930A-AA8231BB6C73}" destId="{B3F0ED19-C23C-45DD-8D7B-FAF69E32C5FF}" srcOrd="2" destOrd="0" presId="urn:microsoft.com/office/officeart/2005/8/layout/venn1"/>
    <dgm:cxn modelId="{0925B89D-9CDE-41FD-9AEB-333F6281CE29}" type="presParOf" srcId="{38A802D0-4992-45FB-930A-AA8231BB6C73}" destId="{DD2763F5-AA89-4725-9CA6-B542DC20A101}" srcOrd="3" destOrd="0" presId="urn:microsoft.com/office/officeart/2005/8/layout/venn1"/>
    <dgm:cxn modelId="{03F0FBF5-D148-437A-8E8F-3A72E9D64490}" type="presParOf" srcId="{38A802D0-4992-45FB-930A-AA8231BB6C73}" destId="{679058FA-58A9-41E1-901E-7A526344C149}" srcOrd="4" destOrd="0" presId="urn:microsoft.com/office/officeart/2005/8/layout/venn1"/>
    <dgm:cxn modelId="{836DB360-CE82-4D9A-89B2-AC9BA848E18D}" type="presParOf" srcId="{38A802D0-4992-45FB-930A-AA8231BB6C73}" destId="{126BEAA5-F5EA-404A-BDE5-BC84D851522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CD67B-5106-42B7-91B0-FF4CD038D24E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6D1D8-43D1-4BED-8439-D4D39AD8F0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954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6D1D8-43D1-4BED-8439-D4D39AD8F07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6D1D8-43D1-4BED-8439-D4D39AD8F078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6D1D8-43D1-4BED-8439-D4D39AD8F07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post-279854-1298288370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38" y="-428625"/>
            <a:ext cx="1643062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 descr="post-279854-129828837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4313"/>
            <a:ext cx="2357438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8" descr="97e6b01896c7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340000">
            <a:off x="-628650" y="-349250"/>
            <a:ext cx="3330575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9F9CE-30DB-48F4-A7AA-DD98052D6EA3}" type="datetimeFigureOut">
              <a:rPr lang="ru-RU" smtClean="0"/>
              <a:pPr>
                <a:defRPr/>
              </a:pPr>
              <a:t>12.04.2016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2485F-DAF9-4BD4-8636-C14C98E90CB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" name="Рисунок 9" descr="post-279854-1298288370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38" y="-428625"/>
            <a:ext cx="1643062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7" descr="post-279854-1298288370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4313"/>
            <a:ext cx="2357438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8" descr="97e6b01896c7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 rot="20340000">
            <a:off x="-628650" y="-349250"/>
            <a:ext cx="3330575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C0233-792B-4DF3-8926-49A6345998C5}" type="datetimeFigureOut">
              <a:rPr lang="ru-RU" smtClean="0"/>
              <a:pPr>
                <a:defRPr/>
              </a:pPr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D409C-9E1E-4661-868C-451C8509C4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631D8-476B-4BFB-9184-393E7B8B74A2}" type="datetimeFigureOut">
              <a:rPr lang="ru-RU" smtClean="0"/>
              <a:pPr>
                <a:defRPr/>
              </a:pPr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31A00-AEBD-4AFA-8FB7-4C7BA10D032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E2194-3EFF-4078-80CA-BBD6F92D16DC}" type="datetimeFigureOut">
              <a:rPr lang="ru-RU" smtClean="0"/>
              <a:pPr>
                <a:defRPr/>
              </a:pPr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817C0-BD9D-4DFB-A460-8E484BF9287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3FA27-2AA3-4766-A936-CA2B3AED8F3A}" type="datetimeFigureOut">
              <a:rPr lang="ru-RU" smtClean="0"/>
              <a:pPr>
                <a:defRPr/>
              </a:pPr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ACE16-C06A-402E-AABA-CC382E9023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13F5B-E134-4D2F-9B14-DAEED9753861}" type="datetimeFigureOut">
              <a:rPr lang="ru-RU" smtClean="0"/>
              <a:pPr>
                <a:defRPr/>
              </a:pPr>
              <a:t>12.04.2016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B8A6E-80C3-4356-AA8B-82402FDCFEC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D8F87-CEA9-47FB-8C5F-BCCA6DBCE5C6}" type="datetimeFigureOut">
              <a:rPr lang="ru-RU" smtClean="0"/>
              <a:pPr>
                <a:defRPr/>
              </a:pPr>
              <a:t>12.04.2016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E9870-1629-493C-9CEB-DC9060547B0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A7DD8-4140-4EA8-A499-3D4A40B37C75}" type="datetimeFigureOut">
              <a:rPr lang="ru-RU" smtClean="0"/>
              <a:pPr>
                <a:defRPr/>
              </a:pPr>
              <a:t>12.04.2016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3E419-69CA-4077-939F-C5B46540010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CB34B-5EF3-4CF9-99FA-B6757C5366B7}" type="datetimeFigureOut">
              <a:rPr lang="ru-RU" smtClean="0"/>
              <a:pPr>
                <a:defRPr/>
              </a:pPr>
              <a:t>12.04.2016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909B0-1B58-4CA0-B7D8-087C93F159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2CA22-0344-4086-95E7-2B893A8BB92E}" type="datetimeFigureOut">
              <a:rPr lang="ru-RU" smtClean="0"/>
              <a:pPr>
                <a:defRPr/>
              </a:pPr>
              <a:t>12.04.2016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A0356-A4B2-4761-BC92-1B59172FA13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DA484-2CB5-4FC9-826F-82B90E5C3902}" type="datetimeFigureOut">
              <a:rPr lang="ru-RU" smtClean="0"/>
              <a:pPr>
                <a:defRPr/>
              </a:pPr>
              <a:t>12.04.2016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EAB46-2DAC-413E-A2D6-A150FC1585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A30B8FF-C75C-48F8-9879-23EF0BA5E294}" type="datetimeFigureOut">
              <a:rPr lang="ru-RU" smtClean="0"/>
              <a:pPr>
                <a:defRPr/>
              </a:pPr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DE11B89-3353-45DD-A8FD-0FA03FC886F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oleObject" Target="../embeddings/oleObject1.bin"/><Relationship Id="rId7" Type="http://schemas.openxmlformats.org/officeDocument/2006/relationships/diagramLayout" Target="../diagrams/layout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diagramData" Target="../diagrams/data10.xml"/><Relationship Id="rId11" Type="http://schemas.openxmlformats.org/officeDocument/2006/relationships/image" Target="../media/image23.png"/><Relationship Id="rId5" Type="http://schemas.openxmlformats.org/officeDocument/2006/relationships/oleObject" Target="../embeddings/oleObject2.bin"/><Relationship Id="rId10" Type="http://schemas.microsoft.com/office/2007/relationships/diagramDrawing" Target="../diagrams/drawing10.xml"/><Relationship Id="rId4" Type="http://schemas.openxmlformats.org/officeDocument/2006/relationships/image" Target="../media/image24.emf"/><Relationship Id="rId9" Type="http://schemas.openxmlformats.org/officeDocument/2006/relationships/diagramColors" Target="../diagrams/colors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png"/><Relationship Id="rId11" Type="http://schemas.openxmlformats.org/officeDocument/2006/relationships/image" Target="../media/image30.jpeg"/><Relationship Id="rId5" Type="http://schemas.openxmlformats.org/officeDocument/2006/relationships/image" Target="../media/image25.png"/><Relationship Id="rId15" Type="http://schemas.openxmlformats.org/officeDocument/2006/relationships/image" Target="../media/image34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24.emf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2428860" y="928670"/>
            <a:ext cx="5832475" cy="1162041"/>
          </a:xfrm>
        </p:spPr>
        <p:txBody>
          <a:bodyPr/>
          <a:lstStyle/>
          <a:p>
            <a:r>
              <a:rPr lang="uk-UA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Презентація педагогічного досвіду</a:t>
            </a:r>
            <a:endParaRPr lang="ru-RU" sz="3200" b="1" i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Text Box 11"/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3000364" y="2000240"/>
            <a:ext cx="4429156" cy="256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uk-UA" sz="1800" b="1" i="1" dirty="0" smtClean="0">
                <a:solidFill>
                  <a:srgbClr val="00B050"/>
                </a:solidFill>
                <a:latin typeface="Bookman Old Style" pitchFamily="18" charset="0"/>
              </a:rPr>
              <a:t>учителя </a:t>
            </a:r>
            <a:r>
              <a:rPr lang="uk-UA" sz="1800" b="1" i="1" dirty="0">
                <a:solidFill>
                  <a:srgbClr val="00B050"/>
                </a:solidFill>
                <a:latin typeface="Bookman Old Style" pitchFamily="18" charset="0"/>
              </a:rPr>
              <a:t>початкових класів</a:t>
            </a:r>
          </a:p>
          <a:p>
            <a:pPr algn="ctr"/>
            <a:r>
              <a:rPr lang="uk-UA" sz="1800" b="1" i="1" dirty="0">
                <a:solidFill>
                  <a:srgbClr val="00B050"/>
                </a:solidFill>
                <a:latin typeface="Bookman Old Style" pitchFamily="18" charset="0"/>
              </a:rPr>
              <a:t>Бердянської гімназії № 3 </a:t>
            </a:r>
            <a:r>
              <a:rPr lang="uk-UA" sz="1800" b="1" i="1" dirty="0" err="1">
                <a:solidFill>
                  <a:srgbClr val="00B050"/>
                </a:solidFill>
                <a:latin typeface="Bookman Old Style" pitchFamily="18" charset="0"/>
              </a:rPr>
              <a:t>“</a:t>
            </a:r>
            <a:r>
              <a:rPr lang="uk-UA" sz="1800" b="1" i="1" dirty="0" err="1" smtClean="0">
                <a:solidFill>
                  <a:srgbClr val="00B050"/>
                </a:solidFill>
                <a:latin typeface="Bookman Old Style" pitchFamily="18" charset="0"/>
              </a:rPr>
              <a:t>Сузір</a:t>
            </a:r>
            <a:r>
              <a:rPr lang="en-US" sz="1800" b="1" i="1" dirty="0" smtClean="0">
                <a:solidFill>
                  <a:srgbClr val="00B050"/>
                </a:solidFill>
                <a:latin typeface="Bookman Old Style" pitchFamily="18" charset="0"/>
              </a:rPr>
              <a:t>`</a:t>
            </a:r>
            <a:r>
              <a:rPr lang="uk-UA" sz="1800" b="1" i="1" dirty="0" smtClean="0">
                <a:solidFill>
                  <a:srgbClr val="00B050"/>
                </a:solidFill>
                <a:latin typeface="Bookman Old Style" pitchFamily="18" charset="0"/>
              </a:rPr>
              <a:t>я</a:t>
            </a:r>
            <a:r>
              <a:rPr lang="uk-UA" sz="1800" b="1" i="1" dirty="0">
                <a:solidFill>
                  <a:srgbClr val="00B050"/>
                </a:solidFill>
                <a:latin typeface="Bookman Old Style" pitchFamily="18" charset="0"/>
              </a:rPr>
              <a:t>”</a:t>
            </a:r>
          </a:p>
          <a:p>
            <a:pPr algn="ctr"/>
            <a:r>
              <a:rPr lang="uk-UA" sz="1800" b="1" i="1" dirty="0">
                <a:solidFill>
                  <a:srgbClr val="00B050"/>
                </a:solidFill>
                <a:latin typeface="Bookman Old Style" pitchFamily="18" charset="0"/>
              </a:rPr>
              <a:t>Іванової </a:t>
            </a:r>
            <a:r>
              <a:rPr lang="uk-UA" sz="1800" b="1" i="1" dirty="0" err="1">
                <a:solidFill>
                  <a:srgbClr val="00B050"/>
                </a:solidFill>
                <a:latin typeface="Bookman Old Style" pitchFamily="18" charset="0"/>
              </a:rPr>
              <a:t>Есміральди</a:t>
            </a:r>
            <a:r>
              <a:rPr lang="uk-UA" sz="1800" b="1" i="1" dirty="0">
                <a:solidFill>
                  <a:srgbClr val="00B050"/>
                </a:solidFill>
                <a:latin typeface="Bookman Old Style" pitchFamily="18" charset="0"/>
              </a:rPr>
              <a:t> </a:t>
            </a:r>
            <a:r>
              <a:rPr lang="uk-UA" sz="1800" b="1" i="1" dirty="0" err="1">
                <a:solidFill>
                  <a:srgbClr val="00B050"/>
                </a:solidFill>
                <a:latin typeface="Bookman Old Style" pitchFamily="18" charset="0"/>
              </a:rPr>
              <a:t>Назимівни</a:t>
            </a:r>
            <a:endParaRPr lang="uk-UA" sz="1800" b="1" i="1" dirty="0">
              <a:solidFill>
                <a:srgbClr val="00B050"/>
              </a:solidFill>
              <a:latin typeface="Bookman Old Style" pitchFamily="18" charset="0"/>
            </a:endParaRPr>
          </a:p>
          <a:p>
            <a:pPr lvl="0">
              <a:defRPr/>
            </a:pPr>
            <a:r>
              <a:rPr lang="uk-UA" sz="1800" b="1" i="1" dirty="0" smtClean="0">
                <a:solidFill>
                  <a:srgbClr val="00B050"/>
                </a:solidFill>
                <a:latin typeface="Bookman Old Style" pitchFamily="18" charset="0"/>
              </a:rPr>
              <a:t>Стаж роботи: </a:t>
            </a:r>
            <a:r>
              <a:rPr lang="en-US" sz="1800" b="1" i="1" smtClean="0">
                <a:solidFill>
                  <a:srgbClr val="00B050"/>
                </a:solidFill>
                <a:latin typeface="Bookman Old Style" pitchFamily="18" charset="0"/>
              </a:rPr>
              <a:t>30</a:t>
            </a:r>
            <a:r>
              <a:rPr lang="uk-UA" sz="1800" b="1" i="1" smtClean="0">
                <a:solidFill>
                  <a:srgbClr val="00B050"/>
                </a:solidFill>
                <a:latin typeface="Bookman Old Style" pitchFamily="18" charset="0"/>
              </a:rPr>
              <a:t> </a:t>
            </a:r>
            <a:r>
              <a:rPr lang="uk-UA" sz="1800" b="1" i="1" dirty="0" smtClean="0">
                <a:solidFill>
                  <a:srgbClr val="00B050"/>
                </a:solidFill>
                <a:latin typeface="Bookman Old Style" pitchFamily="18" charset="0"/>
              </a:rPr>
              <a:t>років</a:t>
            </a:r>
          </a:p>
          <a:p>
            <a:pPr lvl="0">
              <a:defRPr/>
            </a:pPr>
            <a:r>
              <a:rPr lang="uk-UA" sz="1800" b="1" i="1" dirty="0" smtClean="0">
                <a:solidFill>
                  <a:srgbClr val="00B050"/>
                </a:solidFill>
                <a:latin typeface="Bookman Old Style" pitchFamily="18" charset="0"/>
              </a:rPr>
              <a:t>Вища категорія, “ </a:t>
            </a:r>
            <a:r>
              <a:rPr lang="uk-UA" sz="1800" b="1" i="1" dirty="0" err="1" smtClean="0">
                <a:solidFill>
                  <a:srgbClr val="00B050"/>
                </a:solidFill>
                <a:latin typeface="Bookman Old Style" pitchFamily="18" charset="0"/>
              </a:rPr>
              <a:t>методист”</a:t>
            </a:r>
            <a:endParaRPr lang="ru-RU" sz="1800" dirty="0" smtClean="0">
              <a:solidFill>
                <a:srgbClr val="00B050"/>
              </a:solidFill>
              <a:latin typeface="Bookman Old Style" pitchFamily="18" charset="0"/>
            </a:endParaRPr>
          </a:p>
          <a:p>
            <a:pPr algn="ctr"/>
            <a:endParaRPr lang="ru-RU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000364" y="4857760"/>
            <a:ext cx="442915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uk-UA" b="1" i="1" dirty="0" smtClean="0">
                <a:solidFill>
                  <a:srgbClr val="00B050"/>
                </a:solidFill>
                <a:latin typeface="Bookman Old Style" pitchFamily="18" charset="0"/>
              </a:rPr>
              <a:t>З</a:t>
            </a:r>
            <a:r>
              <a:rPr kumimoji="0" lang="uk-UA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uLnTx/>
                <a:uFillTx/>
                <a:latin typeface="Bookman Old Style" pitchFamily="18" charset="0"/>
              </a:rPr>
              <a:t>а</a:t>
            </a:r>
            <a:r>
              <a:rPr kumimoji="0" lang="uk-UA" sz="1800" b="1" i="1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uLnTx/>
                <a:uFillTx/>
                <a:latin typeface="Bookman Old Style" pitchFamily="18" charset="0"/>
              </a:rPr>
              <a:t>кінчила</a:t>
            </a:r>
            <a:r>
              <a:rPr kumimoji="0" lang="uk-UA" sz="1800" b="1" i="1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uLnTx/>
                <a:uFillTx/>
                <a:latin typeface="Bookman Old Style" pitchFamily="18" charset="0"/>
              </a:rPr>
              <a:t>: Бердянський державний педагогічний інститут у 1985р.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uLnTx/>
              <a:uFillTx/>
              <a:latin typeface="Bookman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Застосування педагогічних технологій</a:t>
            </a:r>
            <a:endParaRPr lang="ru-RU" sz="3200" dirty="0">
              <a:latin typeface="Bookman Old Style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28736"/>
          <a:ext cx="8229600" cy="4697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Застосування педагогічних технологій</a:t>
            </a:r>
            <a:endParaRPr lang="ru-RU" sz="3200" dirty="0">
              <a:latin typeface="Bookman Old Style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42910" y="164305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Застосування педагогічних технологій</a:t>
            </a:r>
            <a:endParaRPr lang="ru-RU" sz="32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2910" y="214290"/>
            <a:ext cx="8229600" cy="1143000"/>
          </a:xfrm>
        </p:spPr>
        <p:txBody>
          <a:bodyPr/>
          <a:lstStyle/>
          <a:p>
            <a:r>
              <a:rPr lang="uk-UA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Нестандартні форми проведення уроків</a:t>
            </a:r>
            <a:endParaRPr lang="ru-RU" sz="3200" i="1" dirty="0">
              <a:latin typeface="Bookman Old Style" pitchFamily="18" charset="0"/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457200" y="1428736"/>
          <a:ext cx="8229600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Заголовок 4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/>
          <a:lstStyle/>
          <a:p>
            <a:r>
              <a:rPr lang="uk-UA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Нестандартні форми проведення уроків</a:t>
            </a:r>
            <a:endParaRPr lang="ru-RU" sz="3200" i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4071942"/>
            <a:ext cx="2500330" cy="188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3643314"/>
            <a:ext cx="1785950" cy="2370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500174"/>
            <a:ext cx="2656601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4357694"/>
            <a:ext cx="2724998" cy="1609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857224" y="5857892"/>
            <a:ext cx="200026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Урок - </a:t>
            </a:r>
            <a:r>
              <a:rPr lang="uk-UA" sz="2400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пазл</a:t>
            </a:r>
            <a:r>
              <a:rPr lang="uk-UA" sz="2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3286116" y="6000768"/>
            <a:ext cx="335758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Урок - калейдоскоп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6572264" y="6072206"/>
            <a:ext cx="228601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Урок - букет 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6286512" y="3000372"/>
            <a:ext cx="235745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Урок - пошук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357554" y="3786190"/>
            <a:ext cx="29289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 - павутиння</a:t>
            </a:r>
            <a:endParaRPr lang="ru-RU" sz="2400" i="1" dirty="0" smtClean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1857364"/>
            <a:ext cx="2563098" cy="1938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Заголовок 4"/>
          <p:cNvSpPr>
            <a:spLocks noGrp="1"/>
          </p:cNvSpPr>
          <p:nvPr>
            <p:ph type="title"/>
          </p:nvPr>
        </p:nvSpPr>
        <p:spPr>
          <a:xfrm>
            <a:off x="628680" y="274638"/>
            <a:ext cx="8229600" cy="1143000"/>
          </a:xfrm>
        </p:spPr>
        <p:txBody>
          <a:bodyPr/>
          <a:lstStyle/>
          <a:p>
            <a:r>
              <a:rPr lang="uk-UA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Нестандартні форми проведення уроків</a:t>
            </a:r>
            <a:endParaRPr lang="ru-RU" sz="3200" i="1" dirty="0">
              <a:latin typeface="Bookman Old Style" pitchFamily="18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8662" y="1285860"/>
            <a:ext cx="2570030" cy="2051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1142976" y="3357562"/>
            <a:ext cx="2071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 - гра</a:t>
            </a:r>
            <a:endParaRPr lang="ru-RU" sz="24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4357694"/>
            <a:ext cx="2479235" cy="1624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500174"/>
            <a:ext cx="2786082" cy="1868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714348" y="3500438"/>
            <a:ext cx="27860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 - мандрівка</a:t>
            </a:r>
            <a:endParaRPr lang="ru-RU" sz="2400" i="1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1643050"/>
            <a:ext cx="2374916" cy="1899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6286512" y="3500438"/>
            <a:ext cx="27146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 - екскурсія</a:t>
            </a:r>
            <a:endParaRPr lang="ru-RU" sz="2400" i="1" dirty="0" smtClean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4000504"/>
            <a:ext cx="2643206" cy="1985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000100" y="6000768"/>
            <a:ext cx="2071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 - казка</a:t>
            </a:r>
            <a:endParaRPr lang="ru-RU" sz="2400" i="1" dirty="0" smtClean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4744" y="1643050"/>
            <a:ext cx="2548776" cy="1903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571868" y="3500438"/>
            <a:ext cx="2643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 - марафон</a:t>
            </a:r>
            <a:endParaRPr lang="ru-RU" sz="2400" i="1" dirty="0" smtClean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9139" y="4001132"/>
            <a:ext cx="2554497" cy="2039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3071802" y="6000768"/>
            <a:ext cx="3143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Урок - вікторина</a:t>
            </a:r>
            <a:endParaRPr lang="ru-RU" sz="2400" i="1" dirty="0" smtClean="0"/>
          </a:p>
        </p:txBody>
      </p:sp>
      <p:sp>
        <p:nvSpPr>
          <p:cNvPr id="20" name="Заголовок 4"/>
          <p:cNvSpPr>
            <a:spLocks noGrp="1"/>
          </p:cNvSpPr>
          <p:nvPr>
            <p:ph type="title"/>
          </p:nvPr>
        </p:nvSpPr>
        <p:spPr>
          <a:xfrm>
            <a:off x="628680" y="274638"/>
            <a:ext cx="8229600" cy="1143000"/>
          </a:xfrm>
        </p:spPr>
        <p:txBody>
          <a:bodyPr/>
          <a:lstStyle/>
          <a:p>
            <a:r>
              <a:rPr lang="uk-UA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Нестандартні форми проведення уроків</a:t>
            </a:r>
            <a:endParaRPr lang="ru-RU" sz="3200" i="1" dirty="0">
              <a:latin typeface="Bookman Old Style" pitchFamily="18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6000760" y="6000768"/>
            <a:ext cx="285752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Урок - </a:t>
            </a:r>
            <a:r>
              <a:rPr lang="uk-UA" sz="2400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кубування</a:t>
            </a:r>
            <a:r>
              <a:rPr lang="uk-UA" sz="2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Виступи на педрадах</a:t>
            </a: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357298"/>
          <a:ext cx="8229600" cy="4811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242" y="357166"/>
            <a:ext cx="8229600" cy="917596"/>
          </a:xfrm>
        </p:spPr>
        <p:txBody>
          <a:bodyPr/>
          <a:lstStyle/>
          <a:p>
            <a:r>
              <a:rPr lang="uk-UA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Виступи на </a:t>
            </a:r>
            <a:r>
              <a:rPr lang="uk-UA" sz="3200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методоб</a:t>
            </a:r>
            <a:r>
              <a:rPr lang="en-US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`</a:t>
            </a:r>
            <a:r>
              <a:rPr lang="uk-UA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єднаннях</a:t>
            </a:r>
            <a:endParaRPr lang="ru-RU" sz="32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57158" y="1071546"/>
          <a:ext cx="8229600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Робота в міській творчій групі </a:t>
            </a:r>
            <a:r>
              <a:rPr lang="uk-UA" sz="3200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“Особливості</a:t>
            </a:r>
            <a:r>
              <a:rPr lang="uk-UA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сучасного </a:t>
            </a:r>
            <a:r>
              <a:rPr lang="uk-UA" sz="3200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уроку”</a:t>
            </a: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500174"/>
          <a:ext cx="8229600" cy="4811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1071546"/>
            <a:ext cx="4786346" cy="5286412"/>
          </a:xfrm>
          <a:prstGeom prst="round2DiagRect">
            <a:avLst>
              <a:gd name="adj1" fmla="val 24525"/>
              <a:gd name="adj2" fmla="val 0"/>
            </a:avLst>
          </a:prstGeom>
          <a:gradFill>
            <a:gsLst>
              <a:gs pos="31000">
                <a:schemeClr val="accent3">
                  <a:lumMod val="60000"/>
                  <a:lumOff val="40000"/>
                </a:schemeClr>
              </a:gs>
              <a:gs pos="8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00B05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uk-UA" sz="2000" b="1" i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 Успіх приходить лише до того, хто його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uk-UA" sz="2000" b="1" i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прагне,</a:t>
            </a:r>
            <a:br>
              <a:rPr lang="uk-UA" sz="2000" b="1" i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uk-UA" sz="2000" b="1" i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 хто вміє максимально використати все найкраще із власних внутрішніх ресурсів.</a:t>
            </a:r>
            <a:br>
              <a:rPr lang="uk-UA" sz="2000" b="1" i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uk-UA" sz="2000" b="1" i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 Не чекайте, що хтось відкриє вас, </a:t>
            </a:r>
            <a:br>
              <a:rPr lang="uk-UA" sz="2000" b="1" i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uk-UA" sz="2000" b="1" i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відкрийте себе самі, скажіть собі : </a:t>
            </a:r>
            <a:br>
              <a:rPr lang="uk-UA" sz="2000" b="1" i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uk-UA" sz="2000" b="1" i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" Я хочу, я можу,</a:t>
            </a:r>
            <a:endParaRPr lang="en-US" sz="2000" b="1" i="1" dirty="0" smtClean="0">
              <a:solidFill>
                <a:schemeClr val="accent4">
                  <a:lumMod val="75000"/>
                </a:schemeClr>
              </a:solidFill>
              <a:latin typeface="Bookman Old Style" pitchFamily="18" charset="0"/>
            </a:endParaRPr>
          </a:p>
          <a:p>
            <a:pPr>
              <a:buNone/>
            </a:pP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   </a:t>
            </a:r>
            <a:r>
              <a:rPr lang="uk-UA" sz="2000" b="1" i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 я зроблю ". </a:t>
            </a:r>
            <a:br>
              <a:rPr lang="uk-UA" sz="2000" b="1" i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uk-UA" sz="2000" b="1" i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Щастя й успіх - у ваших руках !</a:t>
            </a:r>
            <a:endParaRPr lang="ru-RU" sz="2000" b="1" i="1" dirty="0">
              <a:solidFill>
                <a:schemeClr val="accent4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5361" name="Picture 1" descr="K:\ESMIRA_2\Эся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1142984"/>
            <a:ext cx="3113597" cy="4071966"/>
          </a:xfrm>
          <a:prstGeom prst="roundRect">
            <a:avLst>
              <a:gd name="adj" fmla="val 461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714348" y="142852"/>
            <a:ext cx="5929354" cy="1143000"/>
          </a:xfrm>
          <a:ln>
            <a:prstDash val="sysDash"/>
          </a:ln>
        </p:spPr>
        <p:txBody>
          <a:bodyPr/>
          <a:lstStyle/>
          <a:p>
            <a:pPr algn="l"/>
            <a:r>
              <a:rPr lang="uk-UA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Життєве кредо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3" name="4-конечная звезда 12"/>
          <p:cNvSpPr/>
          <p:nvPr/>
        </p:nvSpPr>
        <p:spPr>
          <a:xfrm rot="19140123">
            <a:off x="5376905" y="1050604"/>
            <a:ext cx="488210" cy="894078"/>
          </a:xfrm>
          <a:prstGeom prst="star4">
            <a:avLst>
              <a:gd name="adj" fmla="val 6453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32"/>
          <p:cNvGraphicFramePr>
            <a:graphicFrameLocks noChangeAspect="1"/>
          </p:cNvGraphicFramePr>
          <p:nvPr/>
        </p:nvGraphicFramePr>
        <p:xfrm>
          <a:off x="4357686" y="3643314"/>
          <a:ext cx="4214841" cy="2812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CorelDRAW" r:id="rId3" imgW="10292400" imgH="7097400" progId="">
                  <p:embed/>
                </p:oleObj>
              </mc:Choice>
              <mc:Fallback>
                <p:oleObj name="CorelDRAW" r:id="rId3" imgW="10292400" imgH="70974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7686" y="3643314"/>
                        <a:ext cx="4214841" cy="28120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2"/>
          <p:cNvGraphicFramePr>
            <a:graphicFrameLocks noChangeAspect="1"/>
          </p:cNvGraphicFramePr>
          <p:nvPr/>
        </p:nvGraphicFramePr>
        <p:xfrm>
          <a:off x="928662" y="1643050"/>
          <a:ext cx="4214841" cy="2812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CorelDRAW" r:id="rId5" imgW="10292400" imgH="7097400" progId="">
                  <p:embed/>
                </p:oleObj>
              </mc:Choice>
              <mc:Fallback>
                <p:oleObj name="CorelDRAW" r:id="rId5" imgW="10292400" imgH="70974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62" y="1643050"/>
                        <a:ext cx="4214841" cy="28120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229600" cy="1143000"/>
          </a:xfrm>
        </p:spPr>
        <p:txBody>
          <a:bodyPr/>
          <a:lstStyle/>
          <a:p>
            <a:r>
              <a:rPr lang="uk-UA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Методичні знахідки – посібники для учнів</a:t>
            </a:r>
            <a:endParaRPr lang="ru-RU" sz="3200" i="1" dirty="0">
              <a:latin typeface="Bookman Old Style" pitchFamily="18" charset="0"/>
            </a:endParaRPr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idx="1"/>
          </p:nvPr>
        </p:nvGraphicFramePr>
        <p:xfrm>
          <a:off x="457200" y="1357298"/>
          <a:ext cx="8229600" cy="4768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00562" y="4857760"/>
            <a:ext cx="1696456" cy="1354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143240" y="2357430"/>
            <a:ext cx="1785918" cy="92869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Дидактичний матеріал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до уроків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навчання грамоти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000100" y="1714488"/>
            <a:ext cx="1857356" cy="200026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Мета: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itchFamily="18" charset="2"/>
              <a:buChar char="·"/>
              <a:tabLst/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Вчити читати склади, слова і речення з новою буквою.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itchFamily="18" charset="2"/>
              <a:buChar char="·"/>
              <a:tabLst/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Виробляти вміння встановлювати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звуко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 —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буквенний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 аналіз слів.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itchFamily="18" charset="2"/>
              <a:buChar char="·"/>
              <a:tabLst/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Поповнювати словниковий запас учнів.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itchFamily="18" charset="2"/>
              <a:buChar char="·"/>
              <a:tabLst/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Розвивати мовленнєві навички.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itchFamily="18" charset="2"/>
              <a:buChar char="·"/>
              <a:tabLst/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Удосконалювати навички інтонаційного та виразного читання . 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sp>
        <p:nvSpPr>
          <p:cNvPr id="6151" name="Rectangle 7"/>
          <p:cNvSpPr>
            <a:spLocks noChangeArrowheads="1" noChangeShapeType="1"/>
          </p:cNvSpPr>
          <p:nvPr/>
        </p:nvSpPr>
        <p:spPr bwMode="auto">
          <a:xfrm>
            <a:off x="3143240" y="1785926"/>
            <a:ext cx="1857388" cy="500066"/>
          </a:xfrm>
          <a:prstGeom prst="rect">
            <a:avLst/>
          </a:prstGeom>
          <a:solidFill>
            <a:srgbClr val="EAEAE3"/>
          </a:solidFill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Відділ освіти виконавчого комітету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Бердянської міської ради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Методичний кабінет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071934" y="3286124"/>
            <a:ext cx="1000132" cy="50004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Розробила учитель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вищої категорії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</a:rPr>
              <a:t> </a:t>
            </a:r>
            <a:r>
              <a:rPr kumimoji="0" lang="uk-UA" sz="1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Іванова Е. Н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sp>
        <p:nvSpPr>
          <p:cNvPr id="24" name="Rectangle 7"/>
          <p:cNvSpPr>
            <a:spLocks noChangeArrowheads="1" noChangeShapeType="1"/>
          </p:cNvSpPr>
          <p:nvPr/>
        </p:nvSpPr>
        <p:spPr bwMode="auto">
          <a:xfrm>
            <a:off x="6643702" y="3786190"/>
            <a:ext cx="1857388" cy="500066"/>
          </a:xfrm>
          <a:prstGeom prst="rect">
            <a:avLst/>
          </a:prstGeom>
          <a:solidFill>
            <a:srgbClr val="EAEAE3"/>
          </a:solidFill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Відділ освіти виконавчого комітету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Бердянської міської ради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Методичний кабінет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3643306" y="4143380"/>
            <a:ext cx="928694" cy="28575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8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Бердянськ—</a:t>
            </a:r>
            <a:r>
              <a:rPr kumimoji="0" lang="en-US" sz="8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2012</a:t>
            </a:r>
            <a:endParaRPr kumimoji="0" lang="ru-RU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7000892" y="6215082"/>
            <a:ext cx="928694" cy="28575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Бердянськ—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2012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7500958" y="5500702"/>
            <a:ext cx="1000132" cy="50004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Розробила учитель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вищої категорії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</a:rPr>
              <a:t> </a:t>
            </a:r>
            <a:r>
              <a:rPr kumimoji="0" lang="uk-UA" sz="1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Іванова Е. Н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6572264" y="4357694"/>
            <a:ext cx="1785918" cy="107157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Опорний зошит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до модуля уроків з  російської мови по темі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“Имя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существительное”</a:t>
            </a:r>
            <a:endParaRPr kumimoji="0" lang="uk-UA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3786182" y="3571876"/>
            <a:ext cx="4714908" cy="2799353"/>
            <a:chOff x="200026" y="166688"/>
            <a:chExt cx="9577387" cy="6602515"/>
          </a:xfrm>
        </p:grpSpPr>
        <p:graphicFrame>
          <p:nvGraphicFramePr>
            <p:cNvPr id="25" name="Object 2"/>
            <p:cNvGraphicFramePr>
              <a:graphicFrameLocks noChangeAspect="1"/>
            </p:cNvGraphicFramePr>
            <p:nvPr/>
          </p:nvGraphicFramePr>
          <p:xfrm>
            <a:off x="200026" y="166688"/>
            <a:ext cx="9577387" cy="65754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68" name="CorelDRAW" r:id="rId3" imgW="10292400" imgH="7097400" progId="">
                    <p:embed/>
                  </p:oleObj>
                </mc:Choice>
                <mc:Fallback>
                  <p:oleObj name="CorelDRAW" r:id="rId3" imgW="10292400" imgH="7097400" progId="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026" y="166688"/>
                          <a:ext cx="9577387" cy="65754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Text Box 3"/>
            <p:cNvSpPr txBox="1">
              <a:spLocks noChangeArrowheads="1"/>
            </p:cNvSpPr>
            <p:nvPr/>
          </p:nvSpPr>
          <p:spPr bwMode="auto">
            <a:xfrm>
              <a:off x="5278943" y="693738"/>
              <a:ext cx="4353358" cy="203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>
                  <a:solidFill>
                    <a:srgbClr val="000099"/>
                  </a:solidFill>
                </a:rPr>
                <a:t>«Это интересно» </a:t>
              </a:r>
            </a:p>
            <a:p>
              <a:pPr algn="ctr"/>
              <a:r>
                <a:rPr lang="ru-RU" sz="1000" b="1" dirty="0">
                  <a:solidFill>
                    <a:srgbClr val="000099"/>
                  </a:solidFill>
                </a:rPr>
                <a:t>Задания по природоведению в 4 классе по теме:</a:t>
              </a:r>
            </a:p>
            <a:p>
              <a:r>
                <a:rPr lang="ru-RU" sz="1000" b="1" dirty="0">
                  <a:solidFill>
                    <a:srgbClr val="000099"/>
                  </a:solidFill>
                </a:rPr>
                <a:t> «Природные зоны Украина»</a:t>
              </a:r>
            </a:p>
            <a:p>
              <a:endParaRPr lang="ru-RU" sz="1000" b="1" dirty="0">
                <a:solidFill>
                  <a:srgbClr val="000099"/>
                </a:solidFill>
              </a:endParaRPr>
            </a:p>
          </p:txBody>
        </p:sp>
        <p:pic>
          <p:nvPicPr>
            <p:cNvPr id="27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814770">
              <a:off x="2087565" y="3776663"/>
              <a:ext cx="1973263" cy="2449513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pic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20255786">
              <a:off x="577853" y="3325813"/>
              <a:ext cx="2417763" cy="1779588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pic>
        <p:pic>
          <p:nvPicPr>
            <p:cNvPr id="29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709740" y="1917701"/>
              <a:ext cx="2736850" cy="187960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pic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20549095">
              <a:off x="414340" y="860426"/>
              <a:ext cx="3095625" cy="1489075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pic>
        <p:sp>
          <p:nvSpPr>
            <p:cNvPr id="31" name="Text Box 9"/>
            <p:cNvSpPr txBox="1">
              <a:spLocks noChangeArrowheads="1"/>
            </p:cNvSpPr>
            <p:nvPr/>
          </p:nvSpPr>
          <p:spPr bwMode="auto">
            <a:xfrm>
              <a:off x="5816599" y="5389961"/>
              <a:ext cx="3670299" cy="1379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ru-RU" sz="800" b="1" dirty="0">
                  <a:solidFill>
                    <a:srgbClr val="000099"/>
                  </a:solidFill>
                </a:rPr>
                <a:t>Учитель высшей категории</a:t>
              </a:r>
            </a:p>
            <a:p>
              <a:pPr algn="r"/>
              <a:r>
                <a:rPr lang="ru-RU" sz="800" b="1" dirty="0">
                  <a:solidFill>
                    <a:srgbClr val="000099"/>
                  </a:solidFill>
                </a:rPr>
                <a:t>Гимназии №3 «</a:t>
              </a:r>
              <a:r>
                <a:rPr lang="uk-UA" sz="800" b="1" dirty="0" err="1">
                  <a:solidFill>
                    <a:srgbClr val="000099"/>
                  </a:solidFill>
                </a:rPr>
                <a:t>Созвездие</a:t>
              </a:r>
              <a:r>
                <a:rPr lang="ru-RU" sz="800" b="1" dirty="0">
                  <a:solidFill>
                    <a:srgbClr val="000099"/>
                  </a:solidFill>
                </a:rPr>
                <a:t>»</a:t>
              </a:r>
            </a:p>
            <a:p>
              <a:pPr algn="r"/>
              <a:r>
                <a:rPr lang="uk-UA" sz="800" b="1" dirty="0" err="1">
                  <a:solidFill>
                    <a:srgbClr val="000099"/>
                  </a:solidFill>
                </a:rPr>
                <a:t>Иванова</a:t>
              </a:r>
              <a:r>
                <a:rPr lang="uk-UA" sz="800" b="1" dirty="0">
                  <a:solidFill>
                    <a:srgbClr val="000099"/>
                  </a:solidFill>
                </a:rPr>
                <a:t> Э.Н.</a:t>
              </a:r>
              <a:endParaRPr lang="ru-RU" sz="800" b="1" dirty="0">
                <a:solidFill>
                  <a:srgbClr val="000099"/>
                </a:solidFill>
              </a:endParaRPr>
            </a:p>
            <a:p>
              <a:pPr algn="r"/>
              <a:endParaRPr lang="ru-RU" sz="800" b="1" dirty="0">
                <a:solidFill>
                  <a:srgbClr val="000099"/>
                </a:solidFill>
              </a:endParaRPr>
            </a:p>
          </p:txBody>
        </p:sp>
        <p:pic>
          <p:nvPicPr>
            <p:cNvPr id="32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569165" y="2694078"/>
              <a:ext cx="3874829" cy="2319082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Методичні знахідки – посібники для учнів</a:t>
            </a:r>
            <a:endParaRPr lang="ru-RU" sz="3200" i="1" dirty="0">
              <a:latin typeface="Bookman Old Style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000100" y="1428736"/>
            <a:ext cx="4214841" cy="2812009"/>
            <a:chOff x="200025" y="93663"/>
            <a:chExt cx="6824677" cy="5237579"/>
          </a:xfrm>
        </p:grpSpPr>
        <p:graphicFrame>
          <p:nvGraphicFramePr>
            <p:cNvPr id="13" name="Object 32"/>
            <p:cNvGraphicFramePr>
              <a:graphicFrameLocks noChangeAspect="1"/>
            </p:cNvGraphicFramePr>
            <p:nvPr/>
          </p:nvGraphicFramePr>
          <p:xfrm>
            <a:off x="200025" y="93663"/>
            <a:ext cx="6824677" cy="52375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69" name="CorelDRAW" r:id="rId10" imgW="10292400" imgH="7097400" progId="">
                    <p:embed/>
                  </p:oleObj>
                </mc:Choice>
                <mc:Fallback>
                  <p:oleObj name="CorelDRAW" r:id="rId10" imgW="10292400" imgH="7097400" progId="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025" y="93663"/>
                          <a:ext cx="6824677" cy="52375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3785873" y="232770"/>
              <a:ext cx="3123158" cy="1618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000099"/>
                  </a:solidFill>
                </a:rPr>
                <a:t>Проверочные работы по природоведению в 4 классе по теме:</a:t>
              </a:r>
            </a:p>
            <a:p>
              <a:r>
                <a:rPr lang="ru-RU" sz="900" b="1" dirty="0">
                  <a:solidFill>
                    <a:srgbClr val="000099"/>
                  </a:solidFill>
                </a:rPr>
                <a:t> «Украина на </a:t>
              </a:r>
              <a:r>
                <a:rPr lang="ru-RU" sz="900" b="1" dirty="0" smtClean="0">
                  <a:solidFill>
                    <a:srgbClr val="000099"/>
                  </a:solidFill>
                </a:rPr>
                <a:t>планете Земля»</a:t>
              </a:r>
              <a:endParaRPr lang="ru-RU" sz="900" b="1" dirty="0">
                <a:solidFill>
                  <a:srgbClr val="000099"/>
                </a:solidFill>
              </a:endParaRPr>
            </a:p>
            <a:p>
              <a:endParaRPr lang="ru-RU" sz="1200" b="1" dirty="0">
                <a:solidFill>
                  <a:srgbClr val="000099"/>
                </a:solidFill>
              </a:endParaRP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4077681" y="4084065"/>
              <a:ext cx="2615393" cy="1175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ru-RU" sz="800" b="1" dirty="0">
                  <a:solidFill>
                    <a:srgbClr val="002060"/>
                  </a:solidFill>
                </a:rPr>
                <a:t>Учитель </a:t>
              </a:r>
              <a:r>
                <a:rPr lang="ru-RU" sz="800" b="1" dirty="0" smtClean="0">
                  <a:solidFill>
                    <a:srgbClr val="002060"/>
                  </a:solidFill>
                </a:rPr>
                <a:t>высшей категории</a:t>
              </a:r>
              <a:endParaRPr lang="ru-RU" sz="800" b="1" dirty="0">
                <a:solidFill>
                  <a:srgbClr val="002060"/>
                </a:solidFill>
              </a:endParaRPr>
            </a:p>
            <a:p>
              <a:pPr algn="r"/>
              <a:r>
                <a:rPr lang="ru-RU" sz="800" b="1" dirty="0">
                  <a:solidFill>
                    <a:srgbClr val="002060"/>
                  </a:solidFill>
                </a:rPr>
                <a:t>Гимназии №3 «</a:t>
              </a:r>
              <a:r>
                <a:rPr lang="uk-UA" sz="800" b="1" dirty="0" err="1">
                  <a:solidFill>
                    <a:srgbClr val="002060"/>
                  </a:solidFill>
                </a:rPr>
                <a:t>Созвездие</a:t>
              </a:r>
              <a:r>
                <a:rPr lang="ru-RU" sz="800" b="1" dirty="0">
                  <a:solidFill>
                    <a:srgbClr val="002060"/>
                  </a:solidFill>
                </a:rPr>
                <a:t>»</a:t>
              </a:r>
            </a:p>
            <a:p>
              <a:pPr algn="r"/>
              <a:r>
                <a:rPr lang="uk-UA" sz="800" b="1" dirty="0" err="1">
                  <a:solidFill>
                    <a:srgbClr val="002060"/>
                  </a:solidFill>
                </a:rPr>
                <a:t>Иванова</a:t>
              </a:r>
              <a:r>
                <a:rPr lang="uk-UA" sz="800" b="1" dirty="0">
                  <a:solidFill>
                    <a:srgbClr val="002060"/>
                  </a:solidFill>
                </a:rPr>
                <a:t> Э.Н.</a:t>
              </a:r>
              <a:endParaRPr lang="ru-RU" sz="800" b="1" dirty="0">
                <a:solidFill>
                  <a:srgbClr val="002060"/>
                </a:solidFill>
              </a:endParaRPr>
            </a:p>
            <a:p>
              <a:pPr algn="r"/>
              <a:endParaRPr lang="ru-RU" sz="1100" b="1" dirty="0">
                <a:solidFill>
                  <a:srgbClr val="002060"/>
                </a:solidFill>
              </a:endParaRPr>
            </a:p>
          </p:txBody>
        </p:sp>
        <p:pic>
          <p:nvPicPr>
            <p:cNvPr id="16" name="Picture 3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56813" y="2807291"/>
              <a:ext cx="1736430" cy="1260711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pic>
        <p:pic>
          <p:nvPicPr>
            <p:cNvPr id="17" name="Picture 3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rot="20660129">
              <a:off x="559754" y="455311"/>
              <a:ext cx="1799778" cy="150729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8" name="Picture 3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507993">
              <a:off x="1482833" y="1487148"/>
              <a:ext cx="1628963" cy="1365665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9" name="Picture 3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132890" y="1823426"/>
              <a:ext cx="2561594" cy="2225709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0" name="Picture 40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047315" y="3380111"/>
              <a:ext cx="1192311" cy="1492115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3785873" y="226722"/>
              <a:ext cx="3123158" cy="161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000099"/>
                  </a:solidFill>
                </a:rPr>
                <a:t>Проверочные работы по природоведению в 4 классе по теме:</a:t>
              </a:r>
            </a:p>
            <a:p>
              <a:r>
                <a:rPr lang="ru-RU" sz="900" b="1" dirty="0">
                  <a:solidFill>
                    <a:srgbClr val="000099"/>
                  </a:solidFill>
                </a:rPr>
                <a:t> «Украина на </a:t>
              </a:r>
              <a:r>
                <a:rPr lang="ru-RU" sz="900" b="1" dirty="0" smtClean="0">
                  <a:solidFill>
                    <a:srgbClr val="000099"/>
                  </a:solidFill>
                </a:rPr>
                <a:t>планете Земля»</a:t>
              </a:r>
              <a:endParaRPr lang="ru-RU" sz="900" b="1" dirty="0">
                <a:solidFill>
                  <a:srgbClr val="000099"/>
                </a:solidFill>
              </a:endParaRPr>
            </a:p>
            <a:p>
              <a:endParaRPr lang="ru-RU" sz="1200" b="1" dirty="0">
                <a:solidFill>
                  <a:srgbClr val="000099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Позакласна робота</a:t>
            </a:r>
            <a:endParaRPr lang="ru-RU" sz="3200" b="1" i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26" name="Picture 2" descr="Изображение 0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000239"/>
            <a:ext cx="3000396" cy="2250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Изображение 0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422" y="4214819"/>
            <a:ext cx="2883723" cy="2186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2"/>
          <p:cNvSpPr txBox="1">
            <a:spLocks/>
          </p:cNvSpPr>
          <p:nvPr/>
        </p:nvSpPr>
        <p:spPr bwMode="auto">
          <a:xfrm>
            <a:off x="642910" y="107154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1357298"/>
            <a:ext cx="35719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Я ЛЮБЛЮ УКРАЇНУ</a:t>
            </a:r>
          </a:p>
          <a:p>
            <a:pPr algn="ctr" eaLnBrk="0" hangingPunct="0"/>
            <a:r>
              <a:rPr lang="uk-UA" sz="14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Інтелектуальна гра для учнів 3 класу</a:t>
            </a:r>
            <a:endParaRPr lang="ru-RU" sz="1400" dirty="0" smtClean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41197">
            <a:off x="6156098" y="2071126"/>
            <a:ext cx="2591015" cy="1923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05655">
            <a:off x="5610917" y="4179881"/>
            <a:ext cx="3031130" cy="2254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7" y="2786058"/>
            <a:ext cx="2857519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857752" y="1285860"/>
            <a:ext cx="35719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14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Масляна</a:t>
            </a:r>
          </a:p>
          <a:p>
            <a:pPr algn="ctr" eaLnBrk="0" hangingPunct="0"/>
            <a:r>
              <a:rPr lang="uk-UA" sz="14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Розважальна гра для учнів 4 класу</a:t>
            </a:r>
            <a:endParaRPr lang="ru-RU" sz="1400" dirty="0" smtClean="0">
              <a:solidFill>
                <a:srgbClr val="00206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1571612"/>
            <a:ext cx="3040457" cy="2035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428736"/>
            <a:ext cx="2786082" cy="2068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4429132"/>
            <a:ext cx="2928958" cy="195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214414" y="3929066"/>
            <a:ext cx="185738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99"/>
                </a:solidFill>
              </a:rPr>
              <a:t>«</a:t>
            </a:r>
            <a:r>
              <a:rPr lang="ru-RU" sz="1400" b="1" dirty="0" err="1" smtClean="0">
                <a:solidFill>
                  <a:srgbClr val="000099"/>
                </a:solidFill>
              </a:rPr>
              <a:t>Святий</a:t>
            </a:r>
            <a:r>
              <a:rPr lang="ru-RU" sz="1400" b="1" dirty="0" smtClean="0">
                <a:solidFill>
                  <a:srgbClr val="000099"/>
                </a:solidFill>
              </a:rPr>
              <a:t> </a:t>
            </a:r>
            <a:r>
              <a:rPr lang="ru-RU" sz="1400" b="1" dirty="0" err="1" smtClean="0">
                <a:solidFill>
                  <a:srgbClr val="000099"/>
                </a:solidFill>
              </a:rPr>
              <a:t>Миколай</a:t>
            </a:r>
            <a:r>
              <a:rPr lang="ru-RU" sz="1400" b="1" dirty="0" smtClean="0">
                <a:solidFill>
                  <a:srgbClr val="000099"/>
                </a:solidFill>
              </a:rPr>
              <a:t>»</a:t>
            </a:r>
            <a:endParaRPr lang="ru-RU" sz="1400" b="1" dirty="0">
              <a:solidFill>
                <a:srgbClr val="000099"/>
              </a:solidFill>
            </a:endParaRPr>
          </a:p>
          <a:p>
            <a:endParaRPr lang="ru-RU" sz="1200" b="1" dirty="0">
              <a:solidFill>
                <a:srgbClr val="000099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142976" y="1142984"/>
            <a:ext cx="157163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99"/>
                </a:solidFill>
              </a:rPr>
              <a:t>«</a:t>
            </a:r>
            <a:r>
              <a:rPr lang="ru-RU" sz="1400" b="1" dirty="0" err="1" smtClean="0">
                <a:solidFill>
                  <a:srgbClr val="000099"/>
                </a:solidFill>
              </a:rPr>
              <a:t>Осінній</a:t>
            </a:r>
            <a:r>
              <a:rPr lang="ru-RU" sz="1400" b="1" dirty="0" smtClean="0">
                <a:solidFill>
                  <a:srgbClr val="000099"/>
                </a:solidFill>
              </a:rPr>
              <a:t> бал»</a:t>
            </a:r>
            <a:endParaRPr lang="ru-RU" sz="1400" b="1" dirty="0">
              <a:solidFill>
                <a:srgbClr val="000099"/>
              </a:solidFill>
            </a:endParaRPr>
          </a:p>
          <a:p>
            <a:endParaRPr lang="ru-RU" sz="1200" b="1" dirty="0">
              <a:solidFill>
                <a:srgbClr val="000099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072198" y="1285860"/>
            <a:ext cx="192882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99"/>
                </a:solidFill>
              </a:rPr>
              <a:t>«</a:t>
            </a:r>
            <a:r>
              <a:rPr lang="ru-RU" sz="1400" b="1" dirty="0" err="1" smtClean="0">
                <a:solidFill>
                  <a:srgbClr val="000099"/>
                </a:solidFill>
              </a:rPr>
              <a:t>Новорічна</a:t>
            </a:r>
            <a:r>
              <a:rPr lang="ru-RU" sz="1400" b="1" dirty="0" smtClean="0">
                <a:solidFill>
                  <a:srgbClr val="000099"/>
                </a:solidFill>
              </a:rPr>
              <a:t> </a:t>
            </a:r>
            <a:r>
              <a:rPr lang="ru-RU" sz="1400" b="1" dirty="0" err="1" smtClean="0">
                <a:solidFill>
                  <a:srgbClr val="000099"/>
                </a:solidFill>
              </a:rPr>
              <a:t>казка</a:t>
            </a:r>
            <a:r>
              <a:rPr lang="ru-RU" sz="1400" b="1" dirty="0" smtClean="0">
                <a:solidFill>
                  <a:srgbClr val="000099"/>
                </a:solidFill>
              </a:rPr>
              <a:t>»</a:t>
            </a:r>
            <a:endParaRPr lang="ru-RU" sz="1400" b="1" dirty="0">
              <a:solidFill>
                <a:srgbClr val="000099"/>
              </a:solidFill>
            </a:endParaRPr>
          </a:p>
          <a:p>
            <a:endParaRPr lang="ru-RU" sz="1200" b="1" dirty="0">
              <a:solidFill>
                <a:srgbClr val="000099"/>
              </a:solidFill>
            </a:endParaRPr>
          </a:p>
        </p:txBody>
      </p:sp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4286256"/>
            <a:ext cx="3137283" cy="2095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072198" y="3786191"/>
            <a:ext cx="221457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99"/>
                </a:solidFill>
              </a:rPr>
              <a:t>«</a:t>
            </a:r>
            <a:r>
              <a:rPr lang="ru-RU" sz="1400" b="1" dirty="0" err="1" smtClean="0">
                <a:solidFill>
                  <a:srgbClr val="000099"/>
                </a:solidFill>
              </a:rPr>
              <a:t>Здрастуй</a:t>
            </a:r>
            <a:r>
              <a:rPr lang="ru-RU" sz="1400" b="1" dirty="0" smtClean="0">
                <a:solidFill>
                  <a:srgbClr val="000099"/>
                </a:solidFill>
              </a:rPr>
              <a:t>, </a:t>
            </a:r>
            <a:r>
              <a:rPr lang="ru-RU" sz="1400" b="1" dirty="0" err="1" smtClean="0">
                <a:solidFill>
                  <a:srgbClr val="000099"/>
                </a:solidFill>
              </a:rPr>
              <a:t>гімназія</a:t>
            </a:r>
            <a:r>
              <a:rPr lang="ru-RU" sz="1400" b="1" dirty="0" smtClean="0">
                <a:solidFill>
                  <a:srgbClr val="000099"/>
                </a:solidFill>
              </a:rPr>
              <a:t>!»</a:t>
            </a:r>
            <a:endParaRPr lang="ru-RU" sz="1400" b="1" dirty="0">
              <a:solidFill>
                <a:srgbClr val="000099"/>
              </a:solidFill>
            </a:endParaRPr>
          </a:p>
          <a:p>
            <a:endParaRPr lang="ru-RU" sz="1200" b="1" dirty="0">
              <a:solidFill>
                <a:srgbClr val="000099"/>
              </a:solidFill>
            </a:endParaRPr>
          </a:p>
        </p:txBody>
      </p:sp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3000372"/>
            <a:ext cx="2454212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786182" y="2285992"/>
            <a:ext cx="15716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99"/>
                </a:solidFill>
              </a:rPr>
              <a:t>«У </a:t>
            </a:r>
            <a:r>
              <a:rPr lang="ru-RU" sz="1400" b="1" dirty="0" err="1" smtClean="0">
                <a:solidFill>
                  <a:srgbClr val="000099"/>
                </a:solidFill>
              </a:rPr>
              <a:t>казки</a:t>
            </a:r>
            <a:r>
              <a:rPr lang="ru-RU" sz="1400" b="1" dirty="0" smtClean="0">
                <a:solidFill>
                  <a:srgbClr val="000099"/>
                </a:solidFill>
              </a:rPr>
              <a:t> на </a:t>
            </a:r>
            <a:r>
              <a:rPr lang="ru-RU" sz="1400" b="1" dirty="0" err="1" smtClean="0">
                <a:solidFill>
                  <a:srgbClr val="000099"/>
                </a:solidFill>
              </a:rPr>
              <a:t>гостинах</a:t>
            </a:r>
            <a:r>
              <a:rPr lang="ru-RU" sz="1400" b="1" dirty="0" smtClean="0">
                <a:solidFill>
                  <a:srgbClr val="000099"/>
                </a:solidFill>
              </a:rPr>
              <a:t>»</a:t>
            </a:r>
            <a:endParaRPr lang="ru-RU" sz="1400" b="1" dirty="0">
              <a:solidFill>
                <a:srgbClr val="000099"/>
              </a:solidFill>
            </a:endParaRPr>
          </a:p>
          <a:p>
            <a:endParaRPr lang="ru-RU" sz="1200" b="1" dirty="0">
              <a:solidFill>
                <a:srgbClr val="000099"/>
              </a:solidFill>
            </a:endParaRPr>
          </a:p>
        </p:txBody>
      </p:sp>
      <p:sp>
        <p:nvSpPr>
          <p:cNvPr id="2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uk-UA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Позакласна робота</a:t>
            </a:r>
            <a:endParaRPr lang="ru-RU" sz="3200" b="1" i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71612"/>
            <a:ext cx="2714644" cy="2035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2"/>
          <p:cNvSpPr txBox="1">
            <a:spLocks/>
          </p:cNvSpPr>
          <p:nvPr/>
        </p:nvSpPr>
        <p:spPr bwMode="auto">
          <a:xfrm>
            <a:off x="857224" y="1214422"/>
            <a:ext cx="307183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“ По слідах</a:t>
            </a:r>
            <a:r>
              <a:rPr kumimoji="0" lang="uk-UA" sz="2400" b="1" i="1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3-В </a:t>
            </a:r>
            <a:r>
              <a:rPr kumimoji="0" lang="uk-UA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кл”</a:t>
            </a:r>
            <a:r>
              <a:rPr kumimoji="0" lang="uk-UA" sz="2400" b="1" i="1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uk-UA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785926"/>
            <a:ext cx="2299719" cy="1730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2"/>
          <p:cNvSpPr txBox="1">
            <a:spLocks/>
          </p:cNvSpPr>
          <p:nvPr/>
        </p:nvSpPr>
        <p:spPr bwMode="auto">
          <a:xfrm>
            <a:off x="4286248" y="1285860"/>
            <a:ext cx="442915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1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“ Шкільний </a:t>
            </a:r>
            <a:r>
              <a:rPr kumimoji="0" lang="uk-UA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телеканал”</a:t>
            </a:r>
            <a:r>
              <a:rPr kumimoji="0" lang="uk-UA" sz="2400" b="1" i="1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uk-UA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1928802"/>
            <a:ext cx="2371725" cy="1781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3786190"/>
            <a:ext cx="2476500" cy="1857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4357694"/>
            <a:ext cx="2666242" cy="2005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2"/>
          <p:cNvSpPr txBox="1">
            <a:spLocks/>
          </p:cNvSpPr>
          <p:nvPr/>
        </p:nvSpPr>
        <p:spPr bwMode="auto">
          <a:xfrm>
            <a:off x="714348" y="3714752"/>
            <a:ext cx="307183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Конкурс читця </a:t>
            </a: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4744" y="3857628"/>
            <a:ext cx="2398737" cy="1804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2"/>
          <p:cNvSpPr txBox="1">
            <a:spLocks/>
          </p:cNvSpPr>
          <p:nvPr/>
        </p:nvSpPr>
        <p:spPr bwMode="auto">
          <a:xfrm>
            <a:off x="3786182" y="5786454"/>
            <a:ext cx="3071834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Свято </a:t>
            </a:r>
            <a:r>
              <a:rPr kumimoji="0" lang="uk-UA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“Чи</a:t>
            </a:r>
            <a:r>
              <a:rPr kumimoji="0" lang="uk-UA" sz="24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легко бути </a:t>
            </a:r>
            <a:r>
              <a:rPr kumimoji="0" lang="uk-UA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дівчиною”</a:t>
            </a:r>
            <a:r>
              <a:rPr kumimoji="0" lang="uk-UA" sz="24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Позакласна робота</a:t>
            </a:r>
            <a:endParaRPr lang="ru-RU" sz="3200" b="1" i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Робота з батьками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142976" y="2071678"/>
          <a:ext cx="6943716" cy="3954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Участь у конкурсах</a:t>
            </a:r>
            <a:endParaRPr lang="ru-RU" sz="3200" i="1" dirty="0">
              <a:latin typeface="Bookman Old Style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857224" y="1428736"/>
            <a:ext cx="6643734" cy="972562"/>
            <a:chOff x="857224" y="1428736"/>
            <a:chExt cx="6072230" cy="972562"/>
          </a:xfrm>
        </p:grpSpPr>
        <p:sp>
          <p:nvSpPr>
            <p:cNvPr id="7" name="Багетная рамка 6"/>
            <p:cNvSpPr/>
            <p:nvPr/>
          </p:nvSpPr>
          <p:spPr>
            <a:xfrm>
              <a:off x="2428860" y="1428736"/>
              <a:ext cx="4500594" cy="972562"/>
            </a:xfrm>
            <a:prstGeom prst="bevel">
              <a:avLst>
                <a:gd name="adj" fmla="val 1088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buFontTx/>
                <a:buChar char="-"/>
              </a:pPr>
              <a:r>
                <a:rPr lang="uk-UA" sz="1600" dirty="0" smtClean="0"/>
                <a:t> </a:t>
              </a:r>
              <a:r>
                <a:rPr lang="uk-UA" sz="2800" b="1" dirty="0" smtClean="0">
                  <a:solidFill>
                    <a:srgbClr val="002060"/>
                  </a:solidFill>
                </a:rPr>
                <a:t>Переможець конкурсу</a:t>
              </a:r>
            </a:p>
            <a:p>
              <a:pPr algn="ctr">
                <a:buFontTx/>
                <a:buChar char="-"/>
              </a:pPr>
              <a:r>
                <a:rPr lang="uk-UA" sz="2800" b="1" dirty="0" smtClean="0">
                  <a:solidFill>
                    <a:srgbClr val="002060"/>
                  </a:solidFill>
                </a:rPr>
                <a:t> </a:t>
              </a:r>
              <a:r>
                <a:rPr lang="uk-UA" sz="2800" b="1" dirty="0" err="1" smtClean="0">
                  <a:solidFill>
                    <a:srgbClr val="002060"/>
                  </a:solidFill>
                </a:rPr>
                <a:t>“Учитель</a:t>
              </a:r>
              <a:r>
                <a:rPr lang="uk-UA" sz="2800" b="1" dirty="0" smtClean="0">
                  <a:solidFill>
                    <a:srgbClr val="002060"/>
                  </a:solidFill>
                </a:rPr>
                <a:t> </a:t>
              </a:r>
              <a:r>
                <a:rPr lang="uk-UA" sz="2800" b="1" dirty="0" err="1" smtClean="0">
                  <a:solidFill>
                    <a:srgbClr val="002060"/>
                  </a:solidFill>
                </a:rPr>
                <a:t>року”</a:t>
              </a:r>
              <a:endParaRPr lang="ru-RU" sz="2800" b="1" dirty="0">
                <a:solidFill>
                  <a:srgbClr val="002060"/>
                </a:solidFill>
              </a:endParaRPr>
            </a:p>
          </p:txBody>
        </p:sp>
        <p:grpSp>
          <p:nvGrpSpPr>
            <p:cNvPr id="8" name="Группа 31"/>
            <p:cNvGrpSpPr/>
            <p:nvPr/>
          </p:nvGrpSpPr>
          <p:grpSpPr>
            <a:xfrm>
              <a:off x="857224" y="1714488"/>
              <a:ext cx="1500198" cy="474347"/>
              <a:chOff x="857224" y="1714488"/>
              <a:chExt cx="1500198" cy="474347"/>
            </a:xfrm>
          </p:grpSpPr>
          <p:sp>
            <p:nvSpPr>
              <p:cNvPr id="9" name="Багетная рамка 8"/>
              <p:cNvSpPr/>
              <p:nvPr/>
            </p:nvSpPr>
            <p:spPr>
              <a:xfrm>
                <a:off x="857224" y="1714488"/>
                <a:ext cx="1285884" cy="428628"/>
              </a:xfrm>
              <a:prstGeom prst="bevel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b="1" dirty="0" smtClean="0">
                    <a:solidFill>
                      <a:srgbClr val="002060"/>
                    </a:solidFill>
                  </a:rPr>
                  <a:t>2010-2011</a:t>
                </a:r>
                <a:endParaRPr lang="ru-RU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0" name="Стрелка вправо 9"/>
              <p:cNvSpPr/>
              <p:nvPr/>
            </p:nvSpPr>
            <p:spPr>
              <a:xfrm>
                <a:off x="2143108" y="1714488"/>
                <a:ext cx="214314" cy="474347"/>
              </a:xfrm>
              <a:prstGeom prst="rightArrow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/>
              </a:p>
            </p:txBody>
          </p:sp>
        </p:grpSp>
      </p:grpSp>
      <p:pic>
        <p:nvPicPr>
          <p:cNvPr id="5124" name="Picture 4" descr="K:\ESMIRA_2\FOTO  ESMIRA\пани вчителька\P30301120000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2571744"/>
            <a:ext cx="4286280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3357554" y="3286124"/>
            <a:ext cx="2412749" cy="1398395"/>
            <a:chOff x="2916500" y="1629720"/>
            <a:chExt cx="2412749" cy="139839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Овал 4"/>
            <p:cNvSpPr/>
            <p:nvPr/>
          </p:nvSpPr>
          <p:spPr>
            <a:xfrm>
              <a:off x="3269839" y="1834510"/>
              <a:ext cx="1706071" cy="98881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800" b="1" i="1" kern="1200" dirty="0" smtClean="0">
                  <a:solidFill>
                    <a:srgbClr val="002060"/>
                  </a:solidFill>
                  <a:latin typeface="Bookman Old Style" pitchFamily="18" charset="0"/>
                </a:rPr>
                <a:t>Сучасні технології</a:t>
              </a:r>
              <a:endParaRPr lang="ru-RU" sz="1400" b="1" i="1" kern="1200" dirty="0">
                <a:solidFill>
                  <a:srgbClr val="002060"/>
                </a:solidFill>
                <a:latin typeface="Bookman Old Style" pitchFamily="18" charset="0"/>
              </a:endParaRPr>
            </a:p>
          </p:txBody>
        </p:sp>
        <p:sp>
          <p:nvSpPr>
            <p:cNvPr id="11" name="Овал 10"/>
            <p:cNvSpPr/>
            <p:nvPr/>
          </p:nvSpPr>
          <p:spPr>
            <a:xfrm>
              <a:off x="2916500" y="1629720"/>
              <a:ext cx="2412749" cy="1398395"/>
            </a:xfrm>
            <a:prstGeom prst="ellips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7" name="Группа 6"/>
          <p:cNvGrpSpPr/>
          <p:nvPr/>
        </p:nvGrpSpPr>
        <p:grpSpPr>
          <a:xfrm>
            <a:off x="2214546" y="2000240"/>
            <a:ext cx="2155752" cy="1398395"/>
            <a:chOff x="1900222" y="400038"/>
            <a:chExt cx="2155752" cy="139839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" name="Овал 4"/>
            <p:cNvSpPr/>
            <p:nvPr/>
          </p:nvSpPr>
          <p:spPr>
            <a:xfrm>
              <a:off x="2215925" y="604828"/>
              <a:ext cx="1524346" cy="98881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800" b="1" i="1" kern="1200" dirty="0" smtClean="0">
                  <a:solidFill>
                    <a:srgbClr val="002060"/>
                  </a:solidFill>
                  <a:latin typeface="Bookman Old Style" pitchFamily="18" charset="0"/>
                </a:rPr>
                <a:t>Навчальна діяльність</a:t>
              </a:r>
              <a:endParaRPr lang="ru-RU" sz="1800" b="1" i="1" kern="1200" dirty="0">
                <a:solidFill>
                  <a:srgbClr val="002060"/>
                </a:solidFill>
                <a:latin typeface="Bookman Old Style" pitchFamily="18" charset="0"/>
              </a:endParaRPr>
            </a:p>
          </p:txBody>
        </p:sp>
        <p:sp>
          <p:nvSpPr>
            <p:cNvPr id="8" name="Овал 7"/>
            <p:cNvSpPr/>
            <p:nvPr/>
          </p:nvSpPr>
          <p:spPr>
            <a:xfrm>
              <a:off x="1900222" y="400038"/>
              <a:ext cx="2155752" cy="1398395"/>
            </a:xfrm>
            <a:prstGeom prst="ellips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4" name="Группа 3"/>
          <p:cNvGrpSpPr/>
          <p:nvPr/>
        </p:nvGrpSpPr>
        <p:grpSpPr>
          <a:xfrm>
            <a:off x="4572000" y="2000240"/>
            <a:ext cx="2362253" cy="1398395"/>
            <a:chOff x="4257675" y="328605"/>
            <a:chExt cx="2362253" cy="139839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Овал 4"/>
            <p:cNvSpPr/>
            <p:nvPr/>
          </p:nvSpPr>
          <p:spPr>
            <a:xfrm>
              <a:off x="4257675" y="328605"/>
              <a:ext cx="2362253" cy="1398395"/>
            </a:xfrm>
            <a:prstGeom prst="ellips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Овал 4"/>
            <p:cNvSpPr/>
            <p:nvPr/>
          </p:nvSpPr>
          <p:spPr>
            <a:xfrm>
              <a:off x="4603619" y="461957"/>
              <a:ext cx="1670365" cy="98881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800" b="1" i="1" kern="1200" dirty="0" smtClean="0">
                  <a:solidFill>
                    <a:srgbClr val="002060"/>
                  </a:solidFill>
                  <a:latin typeface="Bookman Old Style" pitchFamily="18" charset="0"/>
                </a:rPr>
                <a:t>Виховна робота</a:t>
              </a:r>
              <a:endParaRPr lang="ru-RU" sz="1800" b="1" i="1" kern="1200" dirty="0">
                <a:solidFill>
                  <a:srgbClr val="002060"/>
                </a:solidFill>
                <a:latin typeface="Bookman Old Style" pitchFamily="18" charset="0"/>
              </a:endParaRPr>
            </a:p>
          </p:txBody>
        </p:sp>
      </p:grpSp>
      <p:sp>
        <p:nvSpPr>
          <p:cNvPr id="3" name=" 3"/>
          <p:cNvSpPr/>
          <p:nvPr/>
        </p:nvSpPr>
        <p:spPr>
          <a:xfrm>
            <a:off x="1684858" y="1688775"/>
            <a:ext cx="5774284" cy="3480450"/>
          </a:xfrm>
          <a:prstGeom prst="funnel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1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Стрелка вниз 12"/>
          <p:cNvSpPr/>
          <p:nvPr/>
        </p:nvSpPr>
        <p:spPr>
          <a:xfrm>
            <a:off x="4143372" y="5214950"/>
            <a:ext cx="776886" cy="462918"/>
          </a:xfrm>
          <a:prstGeom prst="downArrow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571472" y="5572140"/>
            <a:ext cx="8229600" cy="85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uk-UA" sz="1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Високий рівень знань учнів, бажання вчитися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500034" y="28572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kumimoji="0" lang="uk-UA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Творчість учителя – запорука</a:t>
            </a:r>
            <a:r>
              <a:rPr kumimoji="0" lang="uk-UA" sz="3200" b="1" i="1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 успіхів учнів</a:t>
            </a:r>
            <a:r>
              <a:rPr kumimoji="0" lang="uk-UA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 </a:t>
            </a: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Навчальні досягнення учнів </a:t>
            </a:r>
            <a:endParaRPr lang="ru-RU" sz="3200" i="1" dirty="0">
              <a:latin typeface="Bookman Old Style" pitchFamily="18" charset="0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/>
        </p:nvGraphicFramePr>
        <p:xfrm>
          <a:off x="1428728" y="1500174"/>
          <a:ext cx="6738440" cy="4495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Диаграмма" r:id="rId3" imgW="6096000" imgH="4067251" progId="MSGraph.Chart.8">
                  <p:embed followColorScheme="full"/>
                </p:oleObj>
              </mc:Choice>
              <mc:Fallback>
                <p:oleObj name="Диаграмма" r:id="rId3" imgW="6096000" imgH="4067251" progId="MSGraph.Chart.8">
                  <p:embed followColorScheme="full"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28" y="1500174"/>
                        <a:ext cx="6738440" cy="44958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Відзнаки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1571612"/>
            <a:ext cx="6829444" cy="1071570"/>
          </a:xfrm>
        </p:spPr>
        <p:txBody>
          <a:bodyPr/>
          <a:lstStyle/>
          <a:p>
            <a:r>
              <a:rPr lang="ru-RU" sz="1600" b="1" i="1" dirty="0" smtClean="0">
                <a:solidFill>
                  <a:srgbClr val="002060"/>
                </a:solidFill>
              </a:rPr>
              <a:t>Грамот</a:t>
            </a:r>
            <a:r>
              <a:rPr lang="uk-UA" sz="1600" b="1" i="1" dirty="0" err="1" smtClean="0">
                <a:solidFill>
                  <a:srgbClr val="002060"/>
                </a:solidFill>
              </a:rPr>
              <a:t>ою</a:t>
            </a:r>
            <a:r>
              <a:rPr lang="ru-RU" sz="1600" b="1" i="1" dirty="0" smtClean="0">
                <a:solidFill>
                  <a:srgbClr val="002060"/>
                </a:solidFill>
              </a:rPr>
              <a:t> </a:t>
            </a:r>
            <a:r>
              <a:rPr lang="ru-RU" sz="1600" b="1" i="1" dirty="0" err="1" smtClean="0">
                <a:solidFill>
                  <a:srgbClr val="002060"/>
                </a:solidFill>
              </a:rPr>
              <a:t>Бердянс</a:t>
            </a:r>
            <a:r>
              <a:rPr lang="uk-UA" sz="1600" b="1" i="1" dirty="0" smtClean="0">
                <a:solidFill>
                  <a:srgbClr val="002060"/>
                </a:solidFill>
              </a:rPr>
              <a:t>ь</a:t>
            </a:r>
            <a:r>
              <a:rPr lang="ru-RU" sz="1600" b="1" i="1" dirty="0" smtClean="0">
                <a:solidFill>
                  <a:srgbClr val="002060"/>
                </a:solidFill>
              </a:rPr>
              <a:t>кого </a:t>
            </a:r>
            <a:r>
              <a:rPr lang="uk-UA" sz="1600" b="1" i="1" dirty="0" smtClean="0">
                <a:solidFill>
                  <a:srgbClr val="002060"/>
                </a:solidFill>
              </a:rPr>
              <a:t> </a:t>
            </a:r>
            <a:r>
              <a:rPr lang="uk-UA" sz="1600" b="1" i="1" dirty="0" err="1" smtClean="0">
                <a:solidFill>
                  <a:srgbClr val="002060"/>
                </a:solidFill>
              </a:rPr>
              <a:t>міськоо</a:t>
            </a:r>
            <a:r>
              <a:rPr lang="uk-UA" sz="1600" b="1" i="1" dirty="0" smtClean="0">
                <a:solidFill>
                  <a:srgbClr val="002060"/>
                </a:solidFill>
              </a:rPr>
              <a:t> від</a:t>
            </a:r>
            <a:r>
              <a:rPr lang="ru-RU" sz="1600" b="1" i="1" dirty="0" smtClean="0">
                <a:solidFill>
                  <a:srgbClr val="002060"/>
                </a:solidFill>
              </a:rPr>
              <a:t> 05.03.98; 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uk-UA" sz="1600" b="1" i="1" dirty="0" smtClean="0">
                <a:solidFill>
                  <a:srgbClr val="002060"/>
                </a:solidFill>
              </a:rPr>
              <a:t>почесною грамотою управління освіти та науки Запорізької облдержадміністрації від 23.06.03  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2049" name="Picture 1" descr="K:\ИНТЕЛ+КУРСЫ\видео новые 6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52430">
            <a:off x="1778832" y="2854453"/>
            <a:ext cx="2349489" cy="3313147"/>
          </a:xfrm>
          <a:prstGeom prst="rect">
            <a:avLst/>
          </a:prstGeom>
          <a:noFill/>
        </p:spPr>
      </p:pic>
      <p:pic>
        <p:nvPicPr>
          <p:cNvPr id="2050" name="Picture 2" descr="K:\ИНТЕЛ+КУРСЫ\видео новые 1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214686"/>
            <a:ext cx="4132257" cy="2962473"/>
          </a:xfrm>
          <a:prstGeom prst="rect">
            <a:avLst/>
          </a:prstGeom>
          <a:noFill/>
        </p:spPr>
      </p:pic>
      <p:pic>
        <p:nvPicPr>
          <p:cNvPr id="6" name="Picture 1" descr="K:\ИНТЕЛ+КУРСЫ\видео новые 6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70920">
            <a:off x="1076004" y="2947251"/>
            <a:ext cx="2349489" cy="33131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928662" y="4357694"/>
            <a:ext cx="7358114" cy="20717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28662" y="3286124"/>
            <a:ext cx="7358114" cy="92869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28662" y="1500174"/>
            <a:ext cx="7358114" cy="164307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Ідеї, покладені в основу роботи вчителя</a:t>
            </a:r>
            <a:endParaRPr lang="ru-RU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7356" y="364331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1357298"/>
            <a:ext cx="707236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endParaRPr lang="uk-UA" b="1" dirty="0" smtClean="0"/>
          </a:p>
          <a:p>
            <a:pPr eaLnBrk="1" hangingPunct="1">
              <a:buFont typeface="Wingdings" pitchFamily="2" charset="2"/>
              <a:buChar char="v"/>
            </a:pPr>
            <a:r>
              <a:rPr lang="uk-UA" b="1" dirty="0" smtClean="0"/>
              <a:t> Навчання повинно бути цікавим, яскравим, емоційно-образним: </a:t>
            </a:r>
          </a:p>
          <a:p>
            <a:pPr eaLnBrk="1" hangingPunct="1"/>
            <a:r>
              <a:rPr lang="uk-UA" b="1" i="1" dirty="0" smtClean="0"/>
              <a:t>  </a:t>
            </a:r>
            <a:r>
              <a:rPr lang="ru-RU" b="1" i="1" dirty="0" smtClean="0"/>
              <a:t>„ Нудні уроки тільки </a:t>
            </a:r>
            <a:r>
              <a:rPr lang="ru-RU" b="1" i="1" dirty="0" err="1" smtClean="0"/>
              <a:t>й</a:t>
            </a:r>
            <a:r>
              <a:rPr lang="ru-RU" b="1" i="1" dirty="0" smtClean="0"/>
              <a:t> можуть, що викликати ненависть до викладача і до того, що викладається”  </a:t>
            </a:r>
          </a:p>
          <a:p>
            <a:pPr algn="r" eaLnBrk="1" hangingPunct="1">
              <a:buFontTx/>
              <a:buNone/>
            </a:pPr>
            <a:r>
              <a:rPr lang="ru-RU" b="1" i="1" dirty="0" smtClean="0"/>
              <a:t>(Ж.-Ж. Руссо)</a:t>
            </a:r>
          </a:p>
          <a:p>
            <a:pPr algn="r" eaLnBrk="1" hangingPunct="1">
              <a:buFontTx/>
              <a:buNone/>
            </a:pPr>
            <a:r>
              <a:rPr lang="ru-RU" b="1" dirty="0" smtClean="0"/>
              <a:t> 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ru-RU" b="1" i="1" dirty="0" smtClean="0"/>
              <a:t> „</a:t>
            </a:r>
            <a:r>
              <a:rPr lang="en-US" b="1" i="1" dirty="0" smtClean="0"/>
              <a:t> </a:t>
            </a:r>
            <a:r>
              <a:rPr lang="ru-RU" b="1" i="1" dirty="0" smtClean="0"/>
              <a:t>Учень – це не посудина,</a:t>
            </a:r>
            <a:r>
              <a:rPr lang="en-US" b="1" i="1" dirty="0" smtClean="0"/>
              <a:t> </a:t>
            </a:r>
            <a:r>
              <a:rPr lang="ru-RU" b="1" i="1" dirty="0" smtClean="0"/>
              <a:t>яку потрібно заповнити, учень – </a:t>
            </a:r>
            <a:r>
              <a:rPr lang="uk-UA" b="1" i="1" dirty="0" smtClean="0"/>
              <a:t>це </a:t>
            </a:r>
            <a:r>
              <a:rPr lang="ru-RU" b="1" i="1" dirty="0" smtClean="0"/>
              <a:t>смолоскип, який треба запалити”</a:t>
            </a:r>
            <a:r>
              <a:rPr lang="ru-RU" b="1" dirty="0" smtClean="0"/>
              <a:t>   </a:t>
            </a:r>
          </a:p>
          <a:p>
            <a:pPr algn="r" eaLnBrk="1" hangingPunct="1">
              <a:buFontTx/>
              <a:buNone/>
            </a:pPr>
            <a:r>
              <a:rPr lang="ru-RU" b="1" i="1" dirty="0" smtClean="0"/>
              <a:t>(Стародавня мудрість)</a:t>
            </a:r>
          </a:p>
          <a:p>
            <a:pPr algn="r" eaLnBrk="1" hangingPunct="1">
              <a:buFontTx/>
              <a:buNone/>
            </a:pPr>
            <a:r>
              <a:rPr lang="ru-RU" b="1" dirty="0" smtClean="0"/>
              <a:t> 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ru-RU" b="1" dirty="0" smtClean="0"/>
              <a:t>Урок у початкових класах повинен бути насичений наочністю і практичною діяльністю над виучуваним: </a:t>
            </a:r>
          </a:p>
          <a:p>
            <a:pPr eaLnBrk="1" hangingPunct="1"/>
            <a:endParaRPr lang="ru-RU" b="1" i="1" dirty="0" smtClean="0"/>
          </a:p>
          <a:p>
            <a:pPr eaLnBrk="1" hangingPunct="1"/>
            <a:r>
              <a:rPr lang="ru-RU" b="1" i="1" dirty="0" smtClean="0"/>
              <a:t>Я  слухаю – і я забуваю, </a:t>
            </a:r>
          </a:p>
          <a:p>
            <a:pPr eaLnBrk="1" hangingPunct="1"/>
            <a:r>
              <a:rPr lang="ru-RU" b="1" i="1" dirty="0" smtClean="0"/>
              <a:t>Я бачу – і я запам’ятовую, </a:t>
            </a:r>
          </a:p>
          <a:p>
            <a:pPr eaLnBrk="1" hangingPunct="1"/>
            <a:r>
              <a:rPr lang="ru-RU" b="1" i="1" dirty="0" smtClean="0"/>
              <a:t>Я роблю – і я розумію.</a:t>
            </a:r>
            <a:r>
              <a:rPr lang="ru-RU" b="1" dirty="0" smtClean="0"/>
              <a:t>   </a:t>
            </a:r>
          </a:p>
          <a:p>
            <a:pPr algn="r" eaLnBrk="1" hangingPunct="1">
              <a:buFontTx/>
              <a:buNone/>
            </a:pPr>
            <a:r>
              <a:rPr lang="ru-RU" b="1" dirty="0" smtClean="0"/>
              <a:t>         </a:t>
            </a:r>
            <a:r>
              <a:rPr lang="ru-RU" b="1" i="1" dirty="0" smtClean="0"/>
              <a:t>                             (Стародавня приказка)</a:t>
            </a:r>
            <a:endParaRPr lang="ru-RU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Узагальнення і розповсюдження власного педагогічного досвіду</a:t>
            </a:r>
            <a:endParaRPr lang="ru-RU" sz="3200" i="1" dirty="0">
              <a:latin typeface="Bookman Old Style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57161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89034"/>
          </a:xfrm>
        </p:spPr>
        <p:txBody>
          <a:bodyPr/>
          <a:lstStyle/>
          <a:p>
            <a:r>
              <a:rPr lang="uk-UA" sz="3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Перспективи подальшого розвитку науково-методичної роботи </a:t>
            </a:r>
            <a:endParaRPr lang="ru-RU" sz="3000" i="1" dirty="0">
              <a:latin typeface="Bookman Old Style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571612"/>
          <a:ext cx="8229600" cy="4554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>
          <a:xfrm>
            <a:off x="500034" y="274638"/>
            <a:ext cx="8186766" cy="86834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uk-UA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Зерна педагогічної творчості</a:t>
            </a:r>
            <a:endParaRPr lang="ru-RU" sz="3200" b="1" i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Arial" charset="0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1000100" y="1100845"/>
            <a:ext cx="7500974" cy="1328023"/>
          </a:xfrm>
          <a:prstGeom prst="round2DiagRect">
            <a:avLst>
              <a:gd name="adj1" fmla="val 16667"/>
              <a:gd name="adj2" fmla="val 1577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гуманістичний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принцип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організації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освіти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,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згідно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з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яким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в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центрі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навчально-виховного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процесу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знаходиться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особистість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учня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з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її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потребами,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інтересами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і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можливостями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;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000100" y="2713911"/>
            <a:ext cx="7500974" cy="715089"/>
          </a:xfrm>
          <a:prstGeom prst="round2DiagRect">
            <a:avLst>
              <a:gd name="adj1" fmla="val 16667"/>
              <a:gd name="adj2" fmla="val 1577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диференційований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підхід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до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учнів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впровадження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різноманітних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форм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самостійної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та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індивідуальної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роботи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; 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1000100" y="3693328"/>
            <a:ext cx="7500974" cy="1021556"/>
          </a:xfrm>
          <a:prstGeom prst="round2DiagRect">
            <a:avLst>
              <a:gd name="adj1" fmla="val 16667"/>
              <a:gd name="adj2" fmla="val 1577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організація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дослідження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об’єктів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у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їхньому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взаємозв</a:t>
            </a:r>
            <a:r>
              <a:rPr lang="en-US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'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язку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, що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сприяє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засвоєнню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реальних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фактів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і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розвиває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вміння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самостійно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мислити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; </a:t>
            </a: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1000100" y="4979212"/>
            <a:ext cx="7500974" cy="1021556"/>
          </a:xfrm>
          <a:prstGeom prst="round2DiagRect">
            <a:avLst>
              <a:gd name="adj1" fmla="val 16667"/>
              <a:gd name="adj2" fmla="val 1577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впровадж</a:t>
            </a:r>
            <a:r>
              <a:rPr lang="uk-UA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е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ння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активних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методів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навчання: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практикуми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дослідження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експерименти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нестандартні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форми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перевірки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домашніх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завдань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;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28596" y="1071546"/>
            <a:ext cx="8286750" cy="4400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>
          <a:xfrm>
            <a:off x="500034" y="274638"/>
            <a:ext cx="8186766" cy="86834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uk-UA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Зерна педагогічної творчості</a:t>
            </a:r>
            <a:endParaRPr lang="ru-RU" sz="3200" b="1" i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Arial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1538" y="1214422"/>
            <a:ext cx="7286676" cy="114300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Font typeface="Wingdings" pitchFamily="2" charset="2"/>
              <a:buChar char="Ø"/>
            </a:pP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застосовування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різноманітних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форм уроків: урок-гра,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урок-змагання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урок-КВК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урок-вікторина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урок-казка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урок-подорож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урок-свято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тощо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;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1538" y="2571744"/>
            <a:ext cx="7286676" cy="13573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Font typeface="Wingdings" pitchFamily="2" charset="2"/>
              <a:buChar char="Ø"/>
            </a:pP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розвиток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фантазії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уяви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спонукання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до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мрій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через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використовування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прийому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складання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казок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застосовування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різноманітного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ігрового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матеріалу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казкових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сюжетів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і 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казкових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героїв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;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71538" y="4071942"/>
            <a:ext cx="7286676" cy="7143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Font typeface="Wingdings" pitchFamily="2" charset="2"/>
              <a:buChar char="Ø"/>
            </a:pPr>
            <a:endParaRPr lang="ru-RU" b="1" i="1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пошукові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завдання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евристичні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бесіди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самостійні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роботи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з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елементами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творчості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;</a:t>
            </a:r>
          </a:p>
          <a:p>
            <a:pPr algn="just">
              <a:buNone/>
            </a:pPr>
            <a:r>
              <a:rPr lang="ru-RU" b="1" i="1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1538" y="5000636"/>
            <a:ext cx="7286676" cy="785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Font typeface="Wingdings" pitchFamily="2" charset="2"/>
              <a:buChar char="Ø"/>
            </a:pPr>
            <a:endParaRPr lang="ru-RU" b="1" i="1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b="1" i="1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використання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роботи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в парах,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роботи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в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групах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індивідуальний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добір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завдань</a:t>
            </a:r>
            <a:r>
              <a:rPr lang="ru-RU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; </a:t>
            </a:r>
          </a:p>
          <a:p>
            <a:pPr algn="just">
              <a:buFont typeface="Wingdings" pitchFamily="2" charset="2"/>
              <a:buChar char="Ø"/>
            </a:pPr>
            <a:endParaRPr lang="ru-RU" b="1" i="1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  <a:p>
            <a:pPr algn="just">
              <a:buNone/>
            </a:pPr>
            <a:r>
              <a:rPr lang="ru-RU" b="1" i="1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Проблема, над якою працюю:</a:t>
            </a:r>
            <a:endParaRPr lang="ru-RU" sz="32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1600201"/>
            <a:ext cx="7429552" cy="1042981"/>
          </a:xfrm>
          <a:prstGeom prst="wedgeRectCallout">
            <a:avLst>
              <a:gd name="adj1" fmla="val -40833"/>
              <a:gd name="adj2" fmla="val -9457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uk-UA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uk-UA" sz="28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Інтерактивно</a:t>
            </a:r>
            <a:r>
              <a:rPr lang="uk-UA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– модульний підхід до навчання в початкових класах</a:t>
            </a:r>
          </a:p>
          <a:p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C:\Documents and Settings\Admin\Рабочий стол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3000372"/>
            <a:ext cx="3571900" cy="2895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3143248"/>
            <a:ext cx="3214710" cy="2655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54098"/>
          </a:xfrm>
        </p:spPr>
        <p:txBody>
          <a:bodyPr/>
          <a:lstStyle/>
          <a:p>
            <a:r>
              <a:rPr lang="uk-UA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Етапи роботи над проблемною темою</a:t>
            </a:r>
            <a:endParaRPr lang="ru-RU" sz="3200" b="1" i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857224" y="1365990"/>
            <a:ext cx="7858180" cy="1223546"/>
            <a:chOff x="857224" y="1365990"/>
            <a:chExt cx="7858180" cy="1223546"/>
          </a:xfrm>
        </p:grpSpPr>
        <p:sp>
          <p:nvSpPr>
            <p:cNvPr id="18" name="Багетная рамка 17"/>
            <p:cNvSpPr/>
            <p:nvPr/>
          </p:nvSpPr>
          <p:spPr>
            <a:xfrm>
              <a:off x="2428860" y="1365990"/>
              <a:ext cx="6286544" cy="1223546"/>
            </a:xfrm>
            <a:prstGeom prst="bevel">
              <a:avLst>
                <a:gd name="adj" fmla="val 1088"/>
              </a:avLst>
            </a:prstGeom>
            <a:solidFill>
              <a:schemeClr val="accent2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just">
                <a:buFontTx/>
                <a:buChar char="-"/>
              </a:pPr>
              <a:r>
                <a:rPr lang="uk-UA" sz="1600" dirty="0" smtClean="0"/>
                <a:t> </a:t>
              </a:r>
              <a:r>
                <a:rPr lang="uk-UA" dirty="0" smtClean="0"/>
                <a:t>Вивчення рівня навчальних досягнень школярів, їх вихованості, розвитку.</a:t>
              </a:r>
            </a:p>
            <a:p>
              <a:pPr algn="just">
                <a:buFontTx/>
                <a:buChar char="-"/>
              </a:pPr>
              <a:r>
                <a:rPr lang="uk-UA" dirty="0" smtClean="0"/>
                <a:t> Ознайомлення вчителя із досягненнями педагогічної науки, новими педагогічними технологіями</a:t>
              </a:r>
              <a:endParaRPr lang="ru-RU" dirty="0"/>
            </a:p>
          </p:txBody>
        </p:sp>
        <p:grpSp>
          <p:nvGrpSpPr>
            <p:cNvPr id="32" name="Группа 31"/>
            <p:cNvGrpSpPr/>
            <p:nvPr/>
          </p:nvGrpSpPr>
          <p:grpSpPr>
            <a:xfrm>
              <a:off x="857224" y="1714488"/>
              <a:ext cx="1500198" cy="474347"/>
              <a:chOff x="857224" y="1714488"/>
              <a:chExt cx="1500198" cy="474347"/>
            </a:xfrm>
          </p:grpSpPr>
          <p:sp>
            <p:nvSpPr>
              <p:cNvPr id="15" name="Багетная рамка 14"/>
              <p:cNvSpPr/>
              <p:nvPr/>
            </p:nvSpPr>
            <p:spPr>
              <a:xfrm>
                <a:off x="857224" y="1714488"/>
                <a:ext cx="1285884" cy="428628"/>
              </a:xfrm>
              <a:prstGeom prst="bevel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600" dirty="0" smtClean="0"/>
                  <a:t>2007-2008</a:t>
                </a:r>
                <a:endParaRPr lang="ru-RU" sz="1600" dirty="0"/>
              </a:p>
            </p:txBody>
          </p:sp>
          <p:sp>
            <p:nvSpPr>
              <p:cNvPr id="19" name="Стрелка вправо 18"/>
              <p:cNvSpPr/>
              <p:nvPr/>
            </p:nvSpPr>
            <p:spPr>
              <a:xfrm>
                <a:off x="2143108" y="1714488"/>
                <a:ext cx="214314" cy="474347"/>
              </a:xfrm>
              <a:prstGeom prst="rightArrow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/>
              </a:p>
            </p:txBody>
          </p:sp>
        </p:grpSp>
      </p:grpSp>
      <p:grpSp>
        <p:nvGrpSpPr>
          <p:cNvPr id="34" name="Группа 33"/>
          <p:cNvGrpSpPr/>
          <p:nvPr/>
        </p:nvGrpSpPr>
        <p:grpSpPr>
          <a:xfrm>
            <a:off x="857224" y="2963977"/>
            <a:ext cx="7858180" cy="1281589"/>
            <a:chOff x="857224" y="2535349"/>
            <a:chExt cx="7858180" cy="1281589"/>
          </a:xfrm>
        </p:grpSpPr>
        <p:sp>
          <p:nvSpPr>
            <p:cNvPr id="21" name="Багетная рамка 20"/>
            <p:cNvSpPr/>
            <p:nvPr/>
          </p:nvSpPr>
          <p:spPr>
            <a:xfrm>
              <a:off x="2428860" y="2535349"/>
              <a:ext cx="6286544" cy="1281589"/>
            </a:xfrm>
            <a:prstGeom prst="bevel">
              <a:avLst>
                <a:gd name="adj" fmla="val 3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just"/>
              <a:r>
                <a:rPr lang="uk-UA" dirty="0" smtClean="0"/>
                <a:t>- Теоретичне обґрунтування проблеми – вивчення науково-методичної літератури з проблеми модульного навчання.</a:t>
              </a:r>
            </a:p>
            <a:p>
              <a:pPr algn="just"/>
              <a:r>
                <a:rPr lang="uk-UA" dirty="0" smtClean="0"/>
                <a:t>- Визначення провідних напрямків діяльності з питання реалізації модульного навчання в початкових класах.</a:t>
              </a:r>
              <a:endParaRPr lang="ru-RU" dirty="0"/>
            </a:p>
          </p:txBody>
        </p:sp>
        <p:grpSp>
          <p:nvGrpSpPr>
            <p:cNvPr id="31" name="Группа 30"/>
            <p:cNvGrpSpPr/>
            <p:nvPr/>
          </p:nvGrpSpPr>
          <p:grpSpPr>
            <a:xfrm>
              <a:off x="857224" y="2923286"/>
              <a:ext cx="1500198" cy="474347"/>
              <a:chOff x="857224" y="2923286"/>
              <a:chExt cx="1500198" cy="474347"/>
            </a:xfrm>
          </p:grpSpPr>
          <p:sp>
            <p:nvSpPr>
              <p:cNvPr id="20" name="Багетная рамка 19"/>
              <p:cNvSpPr/>
              <p:nvPr/>
            </p:nvSpPr>
            <p:spPr>
              <a:xfrm>
                <a:off x="857224" y="2923286"/>
                <a:ext cx="1285884" cy="428628"/>
              </a:xfrm>
              <a:prstGeom prst="bevel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600" dirty="0" smtClean="0"/>
                  <a:t>2008-2009</a:t>
                </a:r>
                <a:endParaRPr lang="ru-RU" sz="1600" dirty="0"/>
              </a:p>
            </p:txBody>
          </p:sp>
          <p:sp>
            <p:nvSpPr>
              <p:cNvPr id="22" name="Стрелка вправо 21"/>
              <p:cNvSpPr/>
              <p:nvPr/>
            </p:nvSpPr>
            <p:spPr>
              <a:xfrm>
                <a:off x="2143108" y="2923286"/>
                <a:ext cx="214314" cy="47434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/>
              </a:p>
            </p:txBody>
          </p:sp>
        </p:grpSp>
      </p:grpSp>
      <p:grpSp>
        <p:nvGrpSpPr>
          <p:cNvPr id="35" name="Группа 34"/>
          <p:cNvGrpSpPr/>
          <p:nvPr/>
        </p:nvGrpSpPr>
        <p:grpSpPr>
          <a:xfrm>
            <a:off x="857224" y="4572008"/>
            <a:ext cx="7858180" cy="1577340"/>
            <a:chOff x="857224" y="3638382"/>
            <a:chExt cx="7858180" cy="1577340"/>
          </a:xfrm>
        </p:grpSpPr>
        <p:sp>
          <p:nvSpPr>
            <p:cNvPr id="24" name="Багетная рамка 23"/>
            <p:cNvSpPr/>
            <p:nvPr/>
          </p:nvSpPr>
          <p:spPr>
            <a:xfrm>
              <a:off x="2428860" y="3638382"/>
              <a:ext cx="6286544" cy="1577340"/>
            </a:xfrm>
            <a:prstGeom prst="bevel">
              <a:avLst>
                <a:gd name="adj" fmla="val 3265"/>
              </a:avLst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just">
                <a:buFontTx/>
                <a:buChar char="-"/>
              </a:pPr>
              <a:r>
                <a:rPr lang="uk-UA" sz="1600" dirty="0" smtClean="0"/>
                <a:t> </a:t>
              </a:r>
              <a:r>
                <a:rPr lang="uk-UA" dirty="0" smtClean="0"/>
                <a:t>Упровадження в практику модульних уроків з російської мови. </a:t>
              </a:r>
            </a:p>
            <a:p>
              <a:pPr algn="just">
                <a:buFontTx/>
                <a:buChar char="-"/>
              </a:pPr>
              <a:r>
                <a:rPr lang="uk-UA" dirty="0" smtClean="0"/>
                <a:t> Удосконалення методики аналізу модульних уроків. (3 клас)</a:t>
              </a:r>
            </a:p>
            <a:p>
              <a:pPr algn="just"/>
              <a:r>
                <a:rPr lang="uk-UA" dirty="0" smtClean="0"/>
                <a:t>- Проведення контрольних зрізів знань учнів, виявлення рівня їх навченості, розвитку.</a:t>
              </a:r>
              <a:endParaRPr lang="ru-RU" dirty="0"/>
            </a:p>
          </p:txBody>
        </p:sp>
        <p:grpSp>
          <p:nvGrpSpPr>
            <p:cNvPr id="30" name="Группа 29"/>
            <p:cNvGrpSpPr/>
            <p:nvPr/>
          </p:nvGrpSpPr>
          <p:grpSpPr>
            <a:xfrm>
              <a:off x="857224" y="4281324"/>
              <a:ext cx="1500198" cy="479279"/>
              <a:chOff x="857224" y="4281324"/>
              <a:chExt cx="1500198" cy="479279"/>
            </a:xfrm>
          </p:grpSpPr>
          <p:sp>
            <p:nvSpPr>
              <p:cNvPr id="23" name="Багетная рамка 22"/>
              <p:cNvSpPr/>
              <p:nvPr/>
            </p:nvSpPr>
            <p:spPr>
              <a:xfrm>
                <a:off x="857224" y="4281324"/>
                <a:ext cx="1285884" cy="428628"/>
              </a:xfrm>
              <a:prstGeom prst="bevel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600" dirty="0" smtClean="0"/>
                  <a:t>2009-2010</a:t>
                </a:r>
                <a:endParaRPr lang="ru-RU" sz="1600" dirty="0"/>
              </a:p>
            </p:txBody>
          </p:sp>
          <p:sp>
            <p:nvSpPr>
              <p:cNvPr id="25" name="Стрелка вправо 24"/>
              <p:cNvSpPr/>
              <p:nvPr/>
            </p:nvSpPr>
            <p:spPr>
              <a:xfrm>
                <a:off x="2143108" y="4286256"/>
                <a:ext cx="214314" cy="474347"/>
              </a:xfrm>
              <a:prstGeom prst="rightArrow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Етапи роботи над проблемною темою</a:t>
            </a:r>
            <a:endParaRPr lang="ru-RU" sz="32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857224" y="1785926"/>
            <a:ext cx="7858180" cy="1150144"/>
            <a:chOff x="857224" y="5137864"/>
            <a:chExt cx="7858180" cy="1150144"/>
          </a:xfrm>
        </p:grpSpPr>
        <p:sp>
          <p:nvSpPr>
            <p:cNvPr id="5" name="Багетная рамка 4"/>
            <p:cNvSpPr/>
            <p:nvPr/>
          </p:nvSpPr>
          <p:spPr>
            <a:xfrm>
              <a:off x="2428860" y="5137864"/>
              <a:ext cx="6286544" cy="1150144"/>
            </a:xfrm>
            <a:prstGeom prst="bevel">
              <a:avLst>
                <a:gd name="adj" fmla="val 3265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just">
                <a:buFontTx/>
                <a:buChar char="-"/>
              </a:pPr>
              <a:r>
                <a:rPr lang="uk-UA" sz="1600" dirty="0" smtClean="0"/>
                <a:t> Упровадження в практику модульних уроків з російської мови.</a:t>
              </a:r>
            </a:p>
            <a:p>
              <a:pPr algn="just">
                <a:buFontTx/>
                <a:buChar char="-"/>
              </a:pPr>
              <a:r>
                <a:rPr lang="uk-UA" sz="1600" dirty="0" smtClean="0"/>
                <a:t> Удосконалення методики аналізу модульних уроків. (4 клас)</a:t>
              </a:r>
            </a:p>
            <a:p>
              <a:pPr algn="just">
                <a:buFontTx/>
                <a:buChar char="-"/>
              </a:pPr>
              <a:r>
                <a:rPr lang="uk-UA" sz="1600" dirty="0" smtClean="0"/>
                <a:t> Проведення контрольних зрізів знань учнів, виявлення рівня їх навченості, розвитку.</a:t>
              </a:r>
              <a:endParaRPr lang="ru-RU" sz="1600" dirty="0"/>
            </a:p>
          </p:txBody>
        </p:sp>
        <p:grpSp>
          <p:nvGrpSpPr>
            <p:cNvPr id="6" name="Группа 38"/>
            <p:cNvGrpSpPr/>
            <p:nvPr/>
          </p:nvGrpSpPr>
          <p:grpSpPr>
            <a:xfrm>
              <a:off x="857224" y="5423616"/>
              <a:ext cx="1500198" cy="474347"/>
              <a:chOff x="857224" y="5423616"/>
              <a:chExt cx="1500198" cy="474347"/>
            </a:xfrm>
          </p:grpSpPr>
          <p:sp>
            <p:nvSpPr>
              <p:cNvPr id="7" name="Багетная рамка 6"/>
              <p:cNvSpPr/>
              <p:nvPr/>
            </p:nvSpPr>
            <p:spPr>
              <a:xfrm>
                <a:off x="857224" y="5423616"/>
                <a:ext cx="1285884" cy="428628"/>
              </a:xfrm>
              <a:prstGeom prst="bevel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600" dirty="0" smtClean="0"/>
                  <a:t>2010-2011</a:t>
                </a:r>
                <a:endParaRPr lang="ru-RU" sz="1600" dirty="0"/>
              </a:p>
            </p:txBody>
          </p:sp>
          <p:sp>
            <p:nvSpPr>
              <p:cNvPr id="9" name="Стрелка вправо 8"/>
              <p:cNvSpPr/>
              <p:nvPr/>
            </p:nvSpPr>
            <p:spPr>
              <a:xfrm>
                <a:off x="2143108" y="5423616"/>
                <a:ext cx="214314" cy="474347"/>
              </a:xfrm>
              <a:prstGeom prst="rightArrow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/>
              </a:p>
            </p:txBody>
          </p:sp>
        </p:grpSp>
      </p:grpSp>
      <p:sp>
        <p:nvSpPr>
          <p:cNvPr id="11" name="Багетная рамка 10"/>
          <p:cNvSpPr/>
          <p:nvPr/>
        </p:nvSpPr>
        <p:spPr>
          <a:xfrm>
            <a:off x="2428860" y="3357562"/>
            <a:ext cx="6286544" cy="1150144"/>
          </a:xfrm>
          <a:prstGeom prst="bevel">
            <a:avLst>
              <a:gd name="adj" fmla="val 3265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just">
              <a:buFontTx/>
              <a:buChar char="-"/>
            </a:pPr>
            <a:r>
              <a:rPr lang="uk-UA" sz="1600" dirty="0" smtClean="0"/>
              <a:t> Узагальнення, аналіз отриманих результатів, вироблення практичних рекомендацій, методичних розробок.</a:t>
            </a:r>
          </a:p>
          <a:p>
            <a:pPr algn="just">
              <a:buFontTx/>
              <a:buChar char="-"/>
            </a:pPr>
            <a:r>
              <a:rPr lang="uk-UA" sz="1600" dirty="0" smtClean="0"/>
              <a:t>- Оформлення результатів дослідження у вигляді досвіду роботи, методичних порад, рекомендацій, посібників для учнів.</a:t>
            </a:r>
            <a:endParaRPr lang="ru-RU" sz="1600" dirty="0"/>
          </a:p>
        </p:txBody>
      </p:sp>
      <p:grpSp>
        <p:nvGrpSpPr>
          <p:cNvPr id="12" name="Группа 38"/>
          <p:cNvGrpSpPr/>
          <p:nvPr/>
        </p:nvGrpSpPr>
        <p:grpSpPr>
          <a:xfrm>
            <a:off x="857224" y="3643314"/>
            <a:ext cx="1500198" cy="474347"/>
            <a:chOff x="857224" y="5423616"/>
            <a:chExt cx="1500198" cy="474347"/>
          </a:xfrm>
        </p:grpSpPr>
        <p:sp>
          <p:nvSpPr>
            <p:cNvPr id="13" name="Багетная рамка 12"/>
            <p:cNvSpPr/>
            <p:nvPr/>
          </p:nvSpPr>
          <p:spPr>
            <a:xfrm>
              <a:off x="857224" y="5423616"/>
              <a:ext cx="1285884" cy="428628"/>
            </a:xfrm>
            <a:prstGeom prst="bevel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600" dirty="0" smtClean="0"/>
                <a:t>2011-2012</a:t>
              </a:r>
              <a:endParaRPr lang="ru-RU" sz="1600" dirty="0"/>
            </a:p>
          </p:txBody>
        </p:sp>
        <p:sp>
          <p:nvSpPr>
            <p:cNvPr id="14" name="Стрелка вправо 13"/>
            <p:cNvSpPr/>
            <p:nvPr/>
          </p:nvSpPr>
          <p:spPr>
            <a:xfrm>
              <a:off x="2143108" y="5423616"/>
              <a:ext cx="214314" cy="474347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</p:grp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4643446"/>
            <a:ext cx="2182237" cy="1741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643446"/>
            <a:ext cx="2295239" cy="1724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4643446"/>
            <a:ext cx="2302824" cy="1727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Застосування педагогічних технологій</a:t>
            </a:r>
            <a:endParaRPr lang="ru-RU" sz="32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1770</TotalTime>
  <Words>1432</Words>
  <Application>Microsoft Office PowerPoint</Application>
  <PresentationFormat>On-screen Show (4:3)</PresentationFormat>
  <Paragraphs>256</Paragraphs>
  <Slides>31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Тема1</vt:lpstr>
      <vt:lpstr>CorelDRAW</vt:lpstr>
      <vt:lpstr>Диаграмма</vt:lpstr>
      <vt:lpstr>Презентація педагогічного досвіду</vt:lpstr>
      <vt:lpstr>Життєве кредо</vt:lpstr>
      <vt:lpstr>Ідеї, покладені в основу роботи вчителя</vt:lpstr>
      <vt:lpstr>Зерна педагогічної творчості</vt:lpstr>
      <vt:lpstr>Зерна педагогічної творчості</vt:lpstr>
      <vt:lpstr>Проблема, над якою працюю:</vt:lpstr>
      <vt:lpstr>Етапи роботи над проблемною темою</vt:lpstr>
      <vt:lpstr>Етапи роботи над проблемною темою</vt:lpstr>
      <vt:lpstr>Застосування педагогічних технологій</vt:lpstr>
      <vt:lpstr>Застосування педагогічних технологій</vt:lpstr>
      <vt:lpstr>Застосування педагогічних технологій</vt:lpstr>
      <vt:lpstr>Застосування педагогічних технологій</vt:lpstr>
      <vt:lpstr>Нестандартні форми проведення уроків</vt:lpstr>
      <vt:lpstr>Нестандартні форми проведення уроків</vt:lpstr>
      <vt:lpstr>Нестандартні форми проведення уроків</vt:lpstr>
      <vt:lpstr>Нестандартні форми проведення уроків</vt:lpstr>
      <vt:lpstr>Виступи на педрадах</vt:lpstr>
      <vt:lpstr>Виступи на методоб`єднаннях</vt:lpstr>
      <vt:lpstr>Робота в міській творчій групі “Особливості сучасного уроку”</vt:lpstr>
      <vt:lpstr>Методичні знахідки – посібники для учнів</vt:lpstr>
      <vt:lpstr>Методичні знахідки – посібники для учнів</vt:lpstr>
      <vt:lpstr>Позакласна робота</vt:lpstr>
      <vt:lpstr>Позакласна робота</vt:lpstr>
      <vt:lpstr>Позакласна робота</vt:lpstr>
      <vt:lpstr>Робота з батьками</vt:lpstr>
      <vt:lpstr>Участь у конкурсах</vt:lpstr>
      <vt:lpstr>PowerPoint Presentation</vt:lpstr>
      <vt:lpstr>Навчальні досягнення учнів </vt:lpstr>
      <vt:lpstr>Відзнаки</vt:lpstr>
      <vt:lpstr>Узагальнення і розповсюдження власного педагогічного досвіду</vt:lpstr>
      <vt:lpstr>Перспективи подальшого розвитку науково-методичної роботи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natasha23</dc:creator>
  <cp:lastModifiedBy>Andrew</cp:lastModifiedBy>
  <cp:revision>165</cp:revision>
  <dcterms:created xsi:type="dcterms:W3CDTF">2011-08-02T23:19:04Z</dcterms:created>
  <dcterms:modified xsi:type="dcterms:W3CDTF">2016-04-12T18:37:27Z</dcterms:modified>
</cp:coreProperties>
</file>