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069F0-3FD2-4434-9332-C0C5C2D7FDEE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9005203-63EA-4783-8E43-BB4761E4D199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bg2">
                  <a:lumMod val="25000"/>
                </a:schemeClr>
              </a:solidFill>
            </a:rPr>
            <a:t>Повітряні сили</a:t>
          </a:r>
          <a:endParaRPr lang="ru-RU" sz="3200" dirty="0"/>
        </a:p>
      </dgm:t>
    </dgm:pt>
    <dgm:pt modelId="{AB9B95CE-5013-419C-8CC9-858A433D141F}" type="parTrans" cxnId="{13628D65-DB0F-441D-9F14-08B7E80307A9}">
      <dgm:prSet/>
      <dgm:spPr/>
      <dgm:t>
        <a:bodyPr/>
        <a:lstStyle/>
        <a:p>
          <a:endParaRPr lang="ru-RU"/>
        </a:p>
      </dgm:t>
    </dgm:pt>
    <dgm:pt modelId="{BE7FF996-EA24-4CE4-A709-191E21C43BB0}" type="sibTrans" cxnId="{13628D65-DB0F-441D-9F14-08B7E80307A9}">
      <dgm:prSet/>
      <dgm:spPr/>
      <dgm:t>
        <a:bodyPr/>
        <a:lstStyle/>
        <a:p>
          <a:endParaRPr lang="ru-RU"/>
        </a:p>
      </dgm:t>
    </dgm:pt>
    <dgm:pt modelId="{E4692039-B386-4279-B3B4-F4721C745516}">
      <dgm:prSet phldrT="[Текст]" phldr="1" custT="1"/>
      <dgm:spPr/>
      <dgm:t>
        <a:bodyPr/>
        <a:lstStyle/>
        <a:p>
          <a:endParaRPr lang="ru-RU" sz="2800" b="1" dirty="0">
            <a:solidFill>
              <a:schemeClr val="bg2">
                <a:lumMod val="25000"/>
              </a:schemeClr>
            </a:solidFill>
          </a:endParaRPr>
        </a:p>
      </dgm:t>
    </dgm:pt>
    <dgm:pt modelId="{34ECFA8E-B552-4A50-B97C-B703133B6B52}" type="parTrans" cxnId="{AFED85C5-9FD5-442D-9B28-34B137C8425F}">
      <dgm:prSet/>
      <dgm:spPr/>
      <dgm:t>
        <a:bodyPr/>
        <a:lstStyle/>
        <a:p>
          <a:endParaRPr lang="ru-RU"/>
        </a:p>
      </dgm:t>
    </dgm:pt>
    <dgm:pt modelId="{B73088C1-A3E7-47E8-97D7-77855E507AA1}" type="sibTrans" cxnId="{AFED85C5-9FD5-442D-9B28-34B137C8425F}">
      <dgm:prSet/>
      <dgm:spPr/>
      <dgm:t>
        <a:bodyPr/>
        <a:lstStyle/>
        <a:p>
          <a:endParaRPr lang="ru-RU"/>
        </a:p>
      </dgm:t>
    </dgm:pt>
    <dgm:pt modelId="{7839FB9D-7C7A-4708-B367-B4603D990374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bg2">
                  <a:lumMod val="25000"/>
                </a:schemeClr>
              </a:solidFill>
            </a:rPr>
            <a:t>Військово-Морські Сили</a:t>
          </a:r>
          <a:endParaRPr lang="ru-RU" sz="3200" dirty="0"/>
        </a:p>
      </dgm:t>
    </dgm:pt>
    <dgm:pt modelId="{97EC13F2-7532-4E37-9FE8-64043ECAC956}" type="parTrans" cxnId="{C416D51A-4928-4534-BCD3-9CAE01B2966E}">
      <dgm:prSet/>
      <dgm:spPr/>
      <dgm:t>
        <a:bodyPr/>
        <a:lstStyle/>
        <a:p>
          <a:endParaRPr lang="ru-RU"/>
        </a:p>
      </dgm:t>
    </dgm:pt>
    <dgm:pt modelId="{361B760B-BDAF-4B06-8ED4-09F50728B514}" type="sibTrans" cxnId="{C416D51A-4928-4534-BCD3-9CAE01B2966E}">
      <dgm:prSet/>
      <dgm:spPr/>
      <dgm:t>
        <a:bodyPr/>
        <a:lstStyle/>
        <a:p>
          <a:endParaRPr lang="ru-RU"/>
        </a:p>
      </dgm:t>
    </dgm:pt>
    <dgm:pt modelId="{ECDE297D-30EA-4175-9CA8-AD3E45E4D258}">
      <dgm:prSet phldrT="[Текст]" phldr="1" custT="1"/>
      <dgm:spPr/>
      <dgm:t>
        <a:bodyPr/>
        <a:lstStyle/>
        <a:p>
          <a:endParaRPr lang="ru-RU" sz="2800" b="1" dirty="0">
            <a:solidFill>
              <a:schemeClr val="bg2">
                <a:lumMod val="25000"/>
              </a:schemeClr>
            </a:solidFill>
          </a:endParaRPr>
        </a:p>
      </dgm:t>
    </dgm:pt>
    <dgm:pt modelId="{3F9DC719-2A26-4A70-B0A5-B5236D9D7664}" type="parTrans" cxnId="{4C2FE994-71E7-41CA-9AF0-883C1B4A7643}">
      <dgm:prSet/>
      <dgm:spPr/>
      <dgm:t>
        <a:bodyPr/>
        <a:lstStyle/>
        <a:p>
          <a:endParaRPr lang="ru-RU"/>
        </a:p>
      </dgm:t>
    </dgm:pt>
    <dgm:pt modelId="{B41DD48F-4E0A-4C6F-BEAC-694A7BEF0ED2}" type="sibTrans" cxnId="{4C2FE994-71E7-41CA-9AF0-883C1B4A7643}">
      <dgm:prSet/>
      <dgm:spPr/>
      <dgm:t>
        <a:bodyPr/>
        <a:lstStyle/>
        <a:p>
          <a:endParaRPr lang="ru-RU"/>
        </a:p>
      </dgm:t>
    </dgm:pt>
    <dgm:pt modelId="{CF7B3534-B7A9-4174-9962-3DC4963A0EAB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bg2">
                  <a:lumMod val="25000"/>
                </a:schemeClr>
              </a:solidFill>
            </a:rPr>
            <a:t>Військова служба правопорядку </a:t>
          </a:r>
          <a:endParaRPr lang="ru-RU" sz="3200" dirty="0"/>
        </a:p>
      </dgm:t>
    </dgm:pt>
    <dgm:pt modelId="{1E73F5CE-391C-4A7E-80AF-F91727873AC0}" type="parTrans" cxnId="{BE49C698-A4FA-449C-AEBF-B14CB881376D}">
      <dgm:prSet/>
      <dgm:spPr/>
      <dgm:t>
        <a:bodyPr/>
        <a:lstStyle/>
        <a:p>
          <a:endParaRPr lang="ru-RU"/>
        </a:p>
      </dgm:t>
    </dgm:pt>
    <dgm:pt modelId="{1EF4D6CD-4152-457A-A2A1-DE70A85D93AE}" type="sibTrans" cxnId="{BE49C698-A4FA-449C-AEBF-B14CB881376D}">
      <dgm:prSet/>
      <dgm:spPr/>
      <dgm:t>
        <a:bodyPr/>
        <a:lstStyle/>
        <a:p>
          <a:endParaRPr lang="ru-RU"/>
        </a:p>
      </dgm:t>
    </dgm:pt>
    <dgm:pt modelId="{06AB0F8E-D5D1-4B37-A649-CEB4A23DA21C}">
      <dgm:prSet phldrT="[Текст]" phldr="1"/>
      <dgm:spPr/>
      <dgm:t>
        <a:bodyPr/>
        <a:lstStyle/>
        <a:p>
          <a:endParaRPr lang="ru-RU" sz="800"/>
        </a:p>
      </dgm:t>
    </dgm:pt>
    <dgm:pt modelId="{1445683B-407E-4922-AC84-8B49C53FCCFC}" type="parTrans" cxnId="{0CD0453A-A1F2-475A-AD9D-B86D7A5821D3}">
      <dgm:prSet/>
      <dgm:spPr/>
      <dgm:t>
        <a:bodyPr/>
        <a:lstStyle/>
        <a:p>
          <a:endParaRPr lang="ru-RU"/>
        </a:p>
      </dgm:t>
    </dgm:pt>
    <dgm:pt modelId="{7FCF701A-90A4-4835-96D6-6593F1F41D26}" type="sibTrans" cxnId="{0CD0453A-A1F2-475A-AD9D-B86D7A5821D3}">
      <dgm:prSet/>
      <dgm:spPr/>
      <dgm:t>
        <a:bodyPr/>
        <a:lstStyle/>
        <a:p>
          <a:endParaRPr lang="ru-RU"/>
        </a:p>
      </dgm:t>
    </dgm:pt>
    <dgm:pt modelId="{962C8718-3106-443E-937D-3DF157420CD2}">
      <dgm:prSet custT="1"/>
      <dgm:spPr/>
      <dgm:t>
        <a:bodyPr/>
        <a:lstStyle/>
        <a:p>
          <a:r>
            <a:rPr lang="uk-UA" sz="3200" b="1" dirty="0" smtClean="0">
              <a:solidFill>
                <a:schemeClr val="bg2">
                  <a:lumMod val="25000"/>
                </a:schemeClr>
              </a:solidFill>
            </a:rPr>
            <a:t>Сухопутні війська</a:t>
          </a:r>
        </a:p>
      </dgm:t>
    </dgm:pt>
    <dgm:pt modelId="{311777D4-4DB9-4A94-AC0A-5CBA5232FC36}" type="parTrans" cxnId="{732933F9-1953-4A12-961E-665748D64339}">
      <dgm:prSet/>
      <dgm:spPr/>
      <dgm:t>
        <a:bodyPr/>
        <a:lstStyle/>
        <a:p>
          <a:endParaRPr lang="ru-RU"/>
        </a:p>
      </dgm:t>
    </dgm:pt>
    <dgm:pt modelId="{8B673708-BE24-4730-B176-7177765EDE7F}" type="sibTrans" cxnId="{732933F9-1953-4A12-961E-665748D64339}">
      <dgm:prSet/>
      <dgm:spPr/>
      <dgm:t>
        <a:bodyPr/>
        <a:lstStyle/>
        <a:p>
          <a:endParaRPr lang="ru-RU"/>
        </a:p>
      </dgm:t>
    </dgm:pt>
    <dgm:pt modelId="{4A3D6538-BE3B-43D9-8132-16D8E12EBFF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sz="3200" b="1" dirty="0" smtClean="0">
              <a:solidFill>
                <a:schemeClr val="bg2">
                  <a:lumMod val="25000"/>
                </a:schemeClr>
              </a:solidFill>
            </a:rPr>
            <a:t>Внутрішні війська України</a:t>
          </a:r>
        </a:p>
      </dgm:t>
    </dgm:pt>
    <dgm:pt modelId="{0812BCDF-925B-46D2-9B07-88861F129B9E}" type="parTrans" cxnId="{BCAE4C5A-3256-4A20-9C6B-5C6E31D01897}">
      <dgm:prSet/>
      <dgm:spPr/>
      <dgm:t>
        <a:bodyPr/>
        <a:lstStyle/>
        <a:p>
          <a:endParaRPr lang="ru-RU"/>
        </a:p>
      </dgm:t>
    </dgm:pt>
    <dgm:pt modelId="{88320926-355E-4FEF-BD03-9C017FF456FC}" type="sibTrans" cxnId="{BCAE4C5A-3256-4A20-9C6B-5C6E31D01897}">
      <dgm:prSet/>
      <dgm:spPr/>
      <dgm:t>
        <a:bodyPr/>
        <a:lstStyle/>
        <a:p>
          <a:endParaRPr lang="ru-RU"/>
        </a:p>
      </dgm:t>
    </dgm:pt>
    <dgm:pt modelId="{AF6C4278-9104-4034-8D42-66DF3BE623EA}">
      <dgm:prSet custT="1"/>
      <dgm:spPr>
        <a:solidFill>
          <a:srgbClr val="92D050"/>
        </a:solidFill>
      </dgm:spPr>
      <dgm:t>
        <a:bodyPr/>
        <a:lstStyle/>
        <a:p>
          <a:r>
            <a:rPr lang="uk-UA" sz="3200" b="1" dirty="0" smtClean="0">
              <a:solidFill>
                <a:schemeClr val="bg2">
                  <a:lumMod val="25000"/>
                </a:schemeClr>
              </a:solidFill>
            </a:rPr>
            <a:t>Державна прикордонна служба </a:t>
          </a:r>
          <a:endParaRPr lang="ru-RU" sz="3200" dirty="0">
            <a:solidFill>
              <a:schemeClr val="bg2">
                <a:lumMod val="25000"/>
              </a:schemeClr>
            </a:solidFill>
          </a:endParaRPr>
        </a:p>
      </dgm:t>
    </dgm:pt>
    <dgm:pt modelId="{5BC41A4E-F375-48D4-A3E0-2BC22E8FEA7B}" type="parTrans" cxnId="{BF2F179D-5C75-4A6B-B775-6D16C66A4A20}">
      <dgm:prSet/>
      <dgm:spPr/>
      <dgm:t>
        <a:bodyPr/>
        <a:lstStyle/>
        <a:p>
          <a:endParaRPr lang="ru-RU"/>
        </a:p>
      </dgm:t>
    </dgm:pt>
    <dgm:pt modelId="{A316810F-2A91-4230-9FDA-830B090920CE}" type="sibTrans" cxnId="{BF2F179D-5C75-4A6B-B775-6D16C66A4A20}">
      <dgm:prSet/>
      <dgm:spPr/>
      <dgm:t>
        <a:bodyPr/>
        <a:lstStyle/>
        <a:p>
          <a:endParaRPr lang="ru-RU"/>
        </a:p>
      </dgm:t>
    </dgm:pt>
    <dgm:pt modelId="{7D5925EC-759C-4CB8-B9BF-75D92A30248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k-UA" sz="3200" b="1" dirty="0" smtClean="0">
              <a:solidFill>
                <a:schemeClr val="bg2">
                  <a:lumMod val="25000"/>
                </a:schemeClr>
              </a:solidFill>
            </a:rPr>
            <a:t>Війська Цивільної оборони </a:t>
          </a:r>
          <a:endParaRPr lang="ru-RU" sz="3200" dirty="0">
            <a:solidFill>
              <a:schemeClr val="bg2">
                <a:lumMod val="25000"/>
              </a:schemeClr>
            </a:solidFill>
          </a:endParaRPr>
        </a:p>
      </dgm:t>
    </dgm:pt>
    <dgm:pt modelId="{5CAA347D-3890-401B-BFFD-5D72C0DD9D61}" type="parTrans" cxnId="{3CFDDCD9-FB90-4B05-9B89-BC87C41297E3}">
      <dgm:prSet/>
      <dgm:spPr/>
      <dgm:t>
        <a:bodyPr/>
        <a:lstStyle/>
        <a:p>
          <a:endParaRPr lang="ru-RU"/>
        </a:p>
      </dgm:t>
    </dgm:pt>
    <dgm:pt modelId="{FDDF9F09-484A-4304-B6BE-BF3F3C862F45}" type="sibTrans" cxnId="{3CFDDCD9-FB90-4B05-9B89-BC87C41297E3}">
      <dgm:prSet/>
      <dgm:spPr/>
      <dgm:t>
        <a:bodyPr/>
        <a:lstStyle/>
        <a:p>
          <a:endParaRPr lang="ru-RU"/>
        </a:p>
      </dgm:t>
    </dgm:pt>
    <dgm:pt modelId="{CC66BB88-59A8-44AA-9F87-0B12C43CB8B7}" type="pres">
      <dgm:prSet presAssocID="{FB4069F0-3FD2-4434-9332-C0C5C2D7FDE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9C2DF9-8FAA-4162-B5CD-6CBCEBED7414}" type="pres">
      <dgm:prSet presAssocID="{49005203-63EA-4783-8E43-BB4761E4D199}" presName="comp" presStyleCnt="0"/>
      <dgm:spPr/>
    </dgm:pt>
    <dgm:pt modelId="{89CC1E5C-4A48-435E-9155-298707B94029}" type="pres">
      <dgm:prSet presAssocID="{49005203-63EA-4783-8E43-BB4761E4D199}" presName="box" presStyleLbl="node1" presStyleIdx="0" presStyleCnt="7"/>
      <dgm:spPr/>
      <dgm:t>
        <a:bodyPr/>
        <a:lstStyle/>
        <a:p>
          <a:endParaRPr lang="ru-RU"/>
        </a:p>
      </dgm:t>
    </dgm:pt>
    <dgm:pt modelId="{54C6D945-624C-4ECB-8643-8BE7DDF45711}" type="pres">
      <dgm:prSet presAssocID="{49005203-63EA-4783-8E43-BB4761E4D199}" presName="img" presStyleLbl="fgImgPlace1" presStyleIdx="0" presStyleCnt="7" custScaleX="50988"/>
      <dgm:spPr/>
    </dgm:pt>
    <dgm:pt modelId="{BC58C9AC-C0DE-41B7-84BB-285D57C921CA}" type="pres">
      <dgm:prSet presAssocID="{49005203-63EA-4783-8E43-BB4761E4D199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6A824-7EB0-4834-AB1B-27BBD06BD04C}" type="pres">
      <dgm:prSet presAssocID="{BE7FF996-EA24-4CE4-A709-191E21C43BB0}" presName="spacer" presStyleCnt="0"/>
      <dgm:spPr/>
    </dgm:pt>
    <dgm:pt modelId="{B3A423A0-6F05-4898-8816-880755DE53B4}" type="pres">
      <dgm:prSet presAssocID="{962C8718-3106-443E-937D-3DF157420CD2}" presName="comp" presStyleCnt="0"/>
      <dgm:spPr/>
    </dgm:pt>
    <dgm:pt modelId="{F45E0AA2-3CF9-478F-BA93-F1A8DBA2611D}" type="pres">
      <dgm:prSet presAssocID="{962C8718-3106-443E-937D-3DF157420CD2}" presName="box" presStyleLbl="node1" presStyleIdx="1" presStyleCnt="7"/>
      <dgm:spPr/>
      <dgm:t>
        <a:bodyPr/>
        <a:lstStyle/>
        <a:p>
          <a:endParaRPr lang="ru-RU"/>
        </a:p>
      </dgm:t>
    </dgm:pt>
    <dgm:pt modelId="{F5E69550-9CE4-4F47-9B3F-41856B1B68FA}" type="pres">
      <dgm:prSet presAssocID="{962C8718-3106-443E-937D-3DF157420CD2}" presName="img" presStyleLbl="fgImgPlace1" presStyleIdx="1" presStyleCnt="7" custScaleX="50988"/>
      <dgm:spPr/>
    </dgm:pt>
    <dgm:pt modelId="{35585937-1581-4814-93B4-FF5C8CE23D74}" type="pres">
      <dgm:prSet presAssocID="{962C8718-3106-443E-937D-3DF157420CD2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C7EEC-0C73-444D-926F-4B80E288FCE9}" type="pres">
      <dgm:prSet presAssocID="{8B673708-BE24-4730-B176-7177765EDE7F}" presName="spacer" presStyleCnt="0"/>
      <dgm:spPr/>
    </dgm:pt>
    <dgm:pt modelId="{E03E0DA0-1614-42B8-8D83-163309E9FBC0}" type="pres">
      <dgm:prSet presAssocID="{7839FB9D-7C7A-4708-B367-B4603D990374}" presName="comp" presStyleCnt="0"/>
      <dgm:spPr/>
    </dgm:pt>
    <dgm:pt modelId="{F55C7EDF-2F43-459D-B586-BE70D27327F4}" type="pres">
      <dgm:prSet presAssocID="{7839FB9D-7C7A-4708-B367-B4603D990374}" presName="box" presStyleLbl="node1" presStyleIdx="2" presStyleCnt="7"/>
      <dgm:spPr/>
      <dgm:t>
        <a:bodyPr/>
        <a:lstStyle/>
        <a:p>
          <a:endParaRPr lang="ru-RU"/>
        </a:p>
      </dgm:t>
    </dgm:pt>
    <dgm:pt modelId="{1A567A2D-49EC-4485-9284-76FA0D0AC467}" type="pres">
      <dgm:prSet presAssocID="{7839FB9D-7C7A-4708-B367-B4603D990374}" presName="img" presStyleLbl="fgImgPlace1" presStyleIdx="2" presStyleCnt="7" custScaleX="50988"/>
      <dgm:spPr/>
    </dgm:pt>
    <dgm:pt modelId="{EC77BE1E-6F24-4907-AE09-5EF32111D89A}" type="pres">
      <dgm:prSet presAssocID="{7839FB9D-7C7A-4708-B367-B4603D990374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529A9-AE06-42AA-AA7C-E8A2B038254E}" type="pres">
      <dgm:prSet presAssocID="{361B760B-BDAF-4B06-8ED4-09F50728B514}" presName="spacer" presStyleCnt="0"/>
      <dgm:spPr/>
    </dgm:pt>
    <dgm:pt modelId="{63AFC85E-D77E-46E7-BA54-631C05ECF893}" type="pres">
      <dgm:prSet presAssocID="{CF7B3534-B7A9-4174-9962-3DC4963A0EAB}" presName="comp" presStyleCnt="0"/>
      <dgm:spPr/>
    </dgm:pt>
    <dgm:pt modelId="{C269C272-2F34-4710-B8A9-45EAF087DC9A}" type="pres">
      <dgm:prSet presAssocID="{CF7B3534-B7A9-4174-9962-3DC4963A0EAB}" presName="box" presStyleLbl="node1" presStyleIdx="3" presStyleCnt="7"/>
      <dgm:spPr/>
      <dgm:t>
        <a:bodyPr/>
        <a:lstStyle/>
        <a:p>
          <a:endParaRPr lang="ru-RU"/>
        </a:p>
      </dgm:t>
    </dgm:pt>
    <dgm:pt modelId="{1C673726-122A-4289-9544-1645040A4432}" type="pres">
      <dgm:prSet presAssocID="{CF7B3534-B7A9-4174-9962-3DC4963A0EAB}" presName="img" presStyleLbl="fgImgPlace1" presStyleIdx="3" presStyleCnt="7" custScaleX="50988"/>
      <dgm:spPr/>
    </dgm:pt>
    <dgm:pt modelId="{62F4F9C1-FF6F-4012-9BE5-8AAFBDEB0C51}" type="pres">
      <dgm:prSet presAssocID="{CF7B3534-B7A9-4174-9962-3DC4963A0EA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096A2-E3E8-4D0C-87DB-6919E054F29C}" type="pres">
      <dgm:prSet presAssocID="{1EF4D6CD-4152-457A-A2A1-DE70A85D93AE}" presName="spacer" presStyleCnt="0"/>
      <dgm:spPr/>
    </dgm:pt>
    <dgm:pt modelId="{64B63622-B504-4F9A-BD44-0C1F6EFD679F}" type="pres">
      <dgm:prSet presAssocID="{4A3D6538-BE3B-43D9-8132-16D8E12EBFFC}" presName="comp" presStyleCnt="0"/>
      <dgm:spPr/>
    </dgm:pt>
    <dgm:pt modelId="{82498A35-3B69-42C9-93D6-826BE4EE86A0}" type="pres">
      <dgm:prSet presAssocID="{4A3D6538-BE3B-43D9-8132-16D8E12EBFFC}" presName="box" presStyleLbl="node1" presStyleIdx="4" presStyleCnt="7"/>
      <dgm:spPr/>
      <dgm:t>
        <a:bodyPr/>
        <a:lstStyle/>
        <a:p>
          <a:endParaRPr lang="ru-RU"/>
        </a:p>
      </dgm:t>
    </dgm:pt>
    <dgm:pt modelId="{7E3C03F1-2B34-4E85-A2F6-B2C16E49362F}" type="pres">
      <dgm:prSet presAssocID="{4A3D6538-BE3B-43D9-8132-16D8E12EBFFC}" presName="img" presStyleLbl="fgImgPlace1" presStyleIdx="4" presStyleCnt="7" custScaleX="50988"/>
      <dgm:spPr/>
    </dgm:pt>
    <dgm:pt modelId="{C7E0FDAC-BF02-47A3-8741-2534BF740A98}" type="pres">
      <dgm:prSet presAssocID="{4A3D6538-BE3B-43D9-8132-16D8E12EBFFC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7F13C-33B9-4933-8015-BE5847BB2D64}" type="pres">
      <dgm:prSet presAssocID="{88320926-355E-4FEF-BD03-9C017FF456FC}" presName="spacer" presStyleCnt="0"/>
      <dgm:spPr/>
    </dgm:pt>
    <dgm:pt modelId="{E59A1584-49E6-4EC3-8D83-7721F73449D9}" type="pres">
      <dgm:prSet presAssocID="{7D5925EC-759C-4CB8-B9BF-75D92A302480}" presName="comp" presStyleCnt="0"/>
      <dgm:spPr/>
    </dgm:pt>
    <dgm:pt modelId="{B15A12F3-8835-453D-852D-1F0C76D360C4}" type="pres">
      <dgm:prSet presAssocID="{7D5925EC-759C-4CB8-B9BF-75D92A302480}" presName="box" presStyleLbl="node1" presStyleIdx="5" presStyleCnt="7"/>
      <dgm:spPr/>
      <dgm:t>
        <a:bodyPr/>
        <a:lstStyle/>
        <a:p>
          <a:endParaRPr lang="ru-RU"/>
        </a:p>
      </dgm:t>
    </dgm:pt>
    <dgm:pt modelId="{EDF8B76A-8BD2-4DA7-A6F8-B4DF26784123}" type="pres">
      <dgm:prSet presAssocID="{7D5925EC-759C-4CB8-B9BF-75D92A302480}" presName="img" presStyleLbl="fgImgPlace1" presStyleIdx="5" presStyleCnt="7" custScaleX="50988"/>
      <dgm:spPr/>
    </dgm:pt>
    <dgm:pt modelId="{F43004C6-E859-4156-A16A-A709DC6438C6}" type="pres">
      <dgm:prSet presAssocID="{7D5925EC-759C-4CB8-B9BF-75D92A302480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B4A35-9076-4C67-B3C6-E2A2E1AEFC2E}" type="pres">
      <dgm:prSet presAssocID="{FDDF9F09-484A-4304-B6BE-BF3F3C862F45}" presName="spacer" presStyleCnt="0"/>
      <dgm:spPr/>
    </dgm:pt>
    <dgm:pt modelId="{3506E660-09CA-4F73-9621-27F939A592EB}" type="pres">
      <dgm:prSet presAssocID="{AF6C4278-9104-4034-8D42-66DF3BE623EA}" presName="comp" presStyleCnt="0"/>
      <dgm:spPr/>
    </dgm:pt>
    <dgm:pt modelId="{57FA79FF-7835-4093-AE92-278A7776F37A}" type="pres">
      <dgm:prSet presAssocID="{AF6C4278-9104-4034-8D42-66DF3BE623EA}" presName="box" presStyleLbl="node1" presStyleIdx="6" presStyleCnt="7"/>
      <dgm:spPr/>
      <dgm:t>
        <a:bodyPr/>
        <a:lstStyle/>
        <a:p>
          <a:endParaRPr lang="ru-RU"/>
        </a:p>
      </dgm:t>
    </dgm:pt>
    <dgm:pt modelId="{5FF6C16A-719B-4F3E-8706-5A73926CADC7}" type="pres">
      <dgm:prSet presAssocID="{AF6C4278-9104-4034-8D42-66DF3BE623EA}" presName="img" presStyleLbl="fgImgPlace1" presStyleIdx="6" presStyleCnt="7" custScaleX="50988"/>
      <dgm:spPr/>
    </dgm:pt>
    <dgm:pt modelId="{E8506626-D7C7-43BA-ADDA-0E6699489DA2}" type="pres">
      <dgm:prSet presAssocID="{AF6C4278-9104-4034-8D42-66DF3BE623EA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A9C4A-EF62-4988-82D9-8D9C3888BBC7}" type="presOf" srcId="{7839FB9D-7C7A-4708-B367-B4603D990374}" destId="{EC77BE1E-6F24-4907-AE09-5EF32111D89A}" srcOrd="1" destOrd="0" presId="urn:microsoft.com/office/officeart/2005/8/layout/vList4"/>
    <dgm:cxn modelId="{C2E71CA8-EFFF-4876-9B81-F21F1F5AFE32}" type="presOf" srcId="{E4692039-B386-4279-B3B4-F4721C745516}" destId="{BC58C9AC-C0DE-41B7-84BB-285D57C921CA}" srcOrd="1" destOrd="1" presId="urn:microsoft.com/office/officeart/2005/8/layout/vList4"/>
    <dgm:cxn modelId="{3CFDDCD9-FB90-4B05-9B89-BC87C41297E3}" srcId="{FB4069F0-3FD2-4434-9332-C0C5C2D7FDEE}" destId="{7D5925EC-759C-4CB8-B9BF-75D92A302480}" srcOrd="5" destOrd="0" parTransId="{5CAA347D-3890-401B-BFFD-5D72C0DD9D61}" sibTransId="{FDDF9F09-484A-4304-B6BE-BF3F3C862F45}"/>
    <dgm:cxn modelId="{4C2FE994-71E7-41CA-9AF0-883C1B4A7643}" srcId="{7839FB9D-7C7A-4708-B367-B4603D990374}" destId="{ECDE297D-30EA-4175-9CA8-AD3E45E4D258}" srcOrd="0" destOrd="0" parTransId="{3F9DC719-2A26-4A70-B0A5-B5236D9D7664}" sibTransId="{B41DD48F-4E0A-4C6F-BEAC-694A7BEF0ED2}"/>
    <dgm:cxn modelId="{BCAE4C5A-3256-4A20-9C6B-5C6E31D01897}" srcId="{FB4069F0-3FD2-4434-9332-C0C5C2D7FDEE}" destId="{4A3D6538-BE3B-43D9-8132-16D8E12EBFFC}" srcOrd="4" destOrd="0" parTransId="{0812BCDF-925B-46D2-9B07-88861F129B9E}" sibTransId="{88320926-355E-4FEF-BD03-9C017FF456FC}"/>
    <dgm:cxn modelId="{654D76E6-6C37-41CA-93FF-DC3BA02563A4}" type="presOf" srcId="{4A3D6538-BE3B-43D9-8132-16D8E12EBFFC}" destId="{C7E0FDAC-BF02-47A3-8741-2534BF740A98}" srcOrd="1" destOrd="0" presId="urn:microsoft.com/office/officeart/2005/8/layout/vList4"/>
    <dgm:cxn modelId="{F996BEB2-3E11-4887-B1D6-B3FDB52BC4CB}" type="presOf" srcId="{06AB0F8E-D5D1-4B37-A649-CEB4A23DA21C}" destId="{C269C272-2F34-4710-B8A9-45EAF087DC9A}" srcOrd="0" destOrd="1" presId="urn:microsoft.com/office/officeart/2005/8/layout/vList4"/>
    <dgm:cxn modelId="{027C232F-CF2C-49B4-9905-16195D35C9C0}" type="presOf" srcId="{7839FB9D-7C7A-4708-B367-B4603D990374}" destId="{F55C7EDF-2F43-459D-B586-BE70D27327F4}" srcOrd="0" destOrd="0" presId="urn:microsoft.com/office/officeart/2005/8/layout/vList4"/>
    <dgm:cxn modelId="{F6131CBA-8C67-4646-9298-529A3F3B5F94}" type="presOf" srcId="{AF6C4278-9104-4034-8D42-66DF3BE623EA}" destId="{E8506626-D7C7-43BA-ADDA-0E6699489DA2}" srcOrd="1" destOrd="0" presId="urn:microsoft.com/office/officeart/2005/8/layout/vList4"/>
    <dgm:cxn modelId="{C416D51A-4928-4534-BCD3-9CAE01B2966E}" srcId="{FB4069F0-3FD2-4434-9332-C0C5C2D7FDEE}" destId="{7839FB9D-7C7A-4708-B367-B4603D990374}" srcOrd="2" destOrd="0" parTransId="{97EC13F2-7532-4E37-9FE8-64043ECAC956}" sibTransId="{361B760B-BDAF-4B06-8ED4-09F50728B514}"/>
    <dgm:cxn modelId="{0A4D8CD0-C830-44E0-8B38-4C8CC2AC9D8C}" type="presOf" srcId="{FB4069F0-3FD2-4434-9332-C0C5C2D7FDEE}" destId="{CC66BB88-59A8-44AA-9F87-0B12C43CB8B7}" srcOrd="0" destOrd="0" presId="urn:microsoft.com/office/officeart/2005/8/layout/vList4"/>
    <dgm:cxn modelId="{732933F9-1953-4A12-961E-665748D64339}" srcId="{FB4069F0-3FD2-4434-9332-C0C5C2D7FDEE}" destId="{962C8718-3106-443E-937D-3DF157420CD2}" srcOrd="1" destOrd="0" parTransId="{311777D4-4DB9-4A94-AC0A-5CBA5232FC36}" sibTransId="{8B673708-BE24-4730-B176-7177765EDE7F}"/>
    <dgm:cxn modelId="{BEBAB492-D347-464C-94F0-165E1D10EFF1}" type="presOf" srcId="{962C8718-3106-443E-937D-3DF157420CD2}" destId="{F45E0AA2-3CF9-478F-BA93-F1A8DBA2611D}" srcOrd="0" destOrd="0" presId="urn:microsoft.com/office/officeart/2005/8/layout/vList4"/>
    <dgm:cxn modelId="{FA8CB74C-BA52-4083-A5C6-FA04745F86CF}" type="presOf" srcId="{4A3D6538-BE3B-43D9-8132-16D8E12EBFFC}" destId="{82498A35-3B69-42C9-93D6-826BE4EE86A0}" srcOrd="0" destOrd="0" presId="urn:microsoft.com/office/officeart/2005/8/layout/vList4"/>
    <dgm:cxn modelId="{BF2F179D-5C75-4A6B-B775-6D16C66A4A20}" srcId="{FB4069F0-3FD2-4434-9332-C0C5C2D7FDEE}" destId="{AF6C4278-9104-4034-8D42-66DF3BE623EA}" srcOrd="6" destOrd="0" parTransId="{5BC41A4E-F375-48D4-A3E0-2BC22E8FEA7B}" sibTransId="{A316810F-2A91-4230-9FDA-830B090920CE}"/>
    <dgm:cxn modelId="{BE49C698-A4FA-449C-AEBF-B14CB881376D}" srcId="{FB4069F0-3FD2-4434-9332-C0C5C2D7FDEE}" destId="{CF7B3534-B7A9-4174-9962-3DC4963A0EAB}" srcOrd="3" destOrd="0" parTransId="{1E73F5CE-391C-4A7E-80AF-F91727873AC0}" sibTransId="{1EF4D6CD-4152-457A-A2A1-DE70A85D93AE}"/>
    <dgm:cxn modelId="{AFED85C5-9FD5-442D-9B28-34B137C8425F}" srcId="{49005203-63EA-4783-8E43-BB4761E4D199}" destId="{E4692039-B386-4279-B3B4-F4721C745516}" srcOrd="0" destOrd="0" parTransId="{34ECFA8E-B552-4A50-B97C-B703133B6B52}" sibTransId="{B73088C1-A3E7-47E8-97D7-77855E507AA1}"/>
    <dgm:cxn modelId="{74009EEF-D6B0-4968-AC46-BE4121BF559D}" type="presOf" srcId="{7D5925EC-759C-4CB8-B9BF-75D92A302480}" destId="{B15A12F3-8835-453D-852D-1F0C76D360C4}" srcOrd="0" destOrd="0" presId="urn:microsoft.com/office/officeart/2005/8/layout/vList4"/>
    <dgm:cxn modelId="{DDF2E7B0-4EED-429E-804D-DFCD14A71F22}" type="presOf" srcId="{ECDE297D-30EA-4175-9CA8-AD3E45E4D258}" destId="{F55C7EDF-2F43-459D-B586-BE70D27327F4}" srcOrd="0" destOrd="1" presId="urn:microsoft.com/office/officeart/2005/8/layout/vList4"/>
    <dgm:cxn modelId="{1652918F-7D8E-4B9E-A23E-17B719DB3239}" type="presOf" srcId="{AF6C4278-9104-4034-8D42-66DF3BE623EA}" destId="{57FA79FF-7835-4093-AE92-278A7776F37A}" srcOrd="0" destOrd="0" presId="urn:microsoft.com/office/officeart/2005/8/layout/vList4"/>
    <dgm:cxn modelId="{CB34A788-A239-4A37-9EFF-5459F6AF1E5D}" type="presOf" srcId="{CF7B3534-B7A9-4174-9962-3DC4963A0EAB}" destId="{C269C272-2F34-4710-B8A9-45EAF087DC9A}" srcOrd="0" destOrd="0" presId="urn:microsoft.com/office/officeart/2005/8/layout/vList4"/>
    <dgm:cxn modelId="{8BD3828D-237A-4BF8-87E9-4FEE8FA3D71C}" type="presOf" srcId="{E4692039-B386-4279-B3B4-F4721C745516}" destId="{89CC1E5C-4A48-435E-9155-298707B94029}" srcOrd="0" destOrd="1" presId="urn:microsoft.com/office/officeart/2005/8/layout/vList4"/>
    <dgm:cxn modelId="{13628D65-DB0F-441D-9F14-08B7E80307A9}" srcId="{FB4069F0-3FD2-4434-9332-C0C5C2D7FDEE}" destId="{49005203-63EA-4783-8E43-BB4761E4D199}" srcOrd="0" destOrd="0" parTransId="{AB9B95CE-5013-419C-8CC9-858A433D141F}" sibTransId="{BE7FF996-EA24-4CE4-A709-191E21C43BB0}"/>
    <dgm:cxn modelId="{0CD0453A-A1F2-475A-AD9D-B86D7A5821D3}" srcId="{CF7B3534-B7A9-4174-9962-3DC4963A0EAB}" destId="{06AB0F8E-D5D1-4B37-A649-CEB4A23DA21C}" srcOrd="0" destOrd="0" parTransId="{1445683B-407E-4922-AC84-8B49C53FCCFC}" sibTransId="{7FCF701A-90A4-4835-96D6-6593F1F41D26}"/>
    <dgm:cxn modelId="{C3316FD4-F413-41FE-920F-F2104AE2D581}" type="presOf" srcId="{ECDE297D-30EA-4175-9CA8-AD3E45E4D258}" destId="{EC77BE1E-6F24-4907-AE09-5EF32111D89A}" srcOrd="1" destOrd="1" presId="urn:microsoft.com/office/officeart/2005/8/layout/vList4"/>
    <dgm:cxn modelId="{417237FC-1E92-46DB-BF5F-D7C8EDEB4C4E}" type="presOf" srcId="{7D5925EC-759C-4CB8-B9BF-75D92A302480}" destId="{F43004C6-E859-4156-A16A-A709DC6438C6}" srcOrd="1" destOrd="0" presId="urn:microsoft.com/office/officeart/2005/8/layout/vList4"/>
    <dgm:cxn modelId="{A826C0DE-443A-42C5-91D0-C05DCED969FF}" type="presOf" srcId="{49005203-63EA-4783-8E43-BB4761E4D199}" destId="{BC58C9AC-C0DE-41B7-84BB-285D57C921CA}" srcOrd="1" destOrd="0" presId="urn:microsoft.com/office/officeart/2005/8/layout/vList4"/>
    <dgm:cxn modelId="{B92BB66E-E373-4B57-A374-AC5B3D67BC0E}" type="presOf" srcId="{962C8718-3106-443E-937D-3DF157420CD2}" destId="{35585937-1581-4814-93B4-FF5C8CE23D74}" srcOrd="1" destOrd="0" presId="urn:microsoft.com/office/officeart/2005/8/layout/vList4"/>
    <dgm:cxn modelId="{4770DEBA-3146-422E-9AA9-FE7F145B9643}" type="presOf" srcId="{06AB0F8E-D5D1-4B37-A649-CEB4A23DA21C}" destId="{62F4F9C1-FF6F-4012-9BE5-8AAFBDEB0C51}" srcOrd="1" destOrd="1" presId="urn:microsoft.com/office/officeart/2005/8/layout/vList4"/>
    <dgm:cxn modelId="{0436A111-46C8-4E4C-A901-92FCBD85FB1B}" type="presOf" srcId="{CF7B3534-B7A9-4174-9962-3DC4963A0EAB}" destId="{62F4F9C1-FF6F-4012-9BE5-8AAFBDEB0C51}" srcOrd="1" destOrd="0" presId="urn:microsoft.com/office/officeart/2005/8/layout/vList4"/>
    <dgm:cxn modelId="{D1E1E767-0C9D-44D7-B5FB-9ECFF5E30FBF}" type="presOf" srcId="{49005203-63EA-4783-8E43-BB4761E4D199}" destId="{89CC1E5C-4A48-435E-9155-298707B94029}" srcOrd="0" destOrd="0" presId="urn:microsoft.com/office/officeart/2005/8/layout/vList4"/>
    <dgm:cxn modelId="{839DE72E-2E4F-49E0-B1D4-8141401395CA}" type="presParOf" srcId="{CC66BB88-59A8-44AA-9F87-0B12C43CB8B7}" destId="{B49C2DF9-8FAA-4162-B5CD-6CBCEBED7414}" srcOrd="0" destOrd="0" presId="urn:microsoft.com/office/officeart/2005/8/layout/vList4"/>
    <dgm:cxn modelId="{FA4EBD80-F780-4F8C-96D5-DB5E50BFB38D}" type="presParOf" srcId="{B49C2DF9-8FAA-4162-B5CD-6CBCEBED7414}" destId="{89CC1E5C-4A48-435E-9155-298707B94029}" srcOrd="0" destOrd="0" presId="urn:microsoft.com/office/officeart/2005/8/layout/vList4"/>
    <dgm:cxn modelId="{E20D00BB-ABFC-4993-9CE5-B5DA1AC8856E}" type="presParOf" srcId="{B49C2DF9-8FAA-4162-B5CD-6CBCEBED7414}" destId="{54C6D945-624C-4ECB-8643-8BE7DDF45711}" srcOrd="1" destOrd="0" presId="urn:microsoft.com/office/officeart/2005/8/layout/vList4"/>
    <dgm:cxn modelId="{19C23565-9979-466A-9DC2-C312D08010A1}" type="presParOf" srcId="{B49C2DF9-8FAA-4162-B5CD-6CBCEBED7414}" destId="{BC58C9AC-C0DE-41B7-84BB-285D57C921CA}" srcOrd="2" destOrd="0" presId="urn:microsoft.com/office/officeart/2005/8/layout/vList4"/>
    <dgm:cxn modelId="{A350D729-EF66-45BB-AFB1-A1AE302F8E52}" type="presParOf" srcId="{CC66BB88-59A8-44AA-9F87-0B12C43CB8B7}" destId="{02E6A824-7EB0-4834-AB1B-27BBD06BD04C}" srcOrd="1" destOrd="0" presId="urn:microsoft.com/office/officeart/2005/8/layout/vList4"/>
    <dgm:cxn modelId="{AD7131CF-CA46-4E82-AC9F-BADCCE24791E}" type="presParOf" srcId="{CC66BB88-59A8-44AA-9F87-0B12C43CB8B7}" destId="{B3A423A0-6F05-4898-8816-880755DE53B4}" srcOrd="2" destOrd="0" presId="urn:microsoft.com/office/officeart/2005/8/layout/vList4"/>
    <dgm:cxn modelId="{49D31513-90D0-4930-9F07-3FF0583102CB}" type="presParOf" srcId="{B3A423A0-6F05-4898-8816-880755DE53B4}" destId="{F45E0AA2-3CF9-478F-BA93-F1A8DBA2611D}" srcOrd="0" destOrd="0" presId="urn:microsoft.com/office/officeart/2005/8/layout/vList4"/>
    <dgm:cxn modelId="{886A25D0-B684-4657-8487-B27DE7AD7F1F}" type="presParOf" srcId="{B3A423A0-6F05-4898-8816-880755DE53B4}" destId="{F5E69550-9CE4-4F47-9B3F-41856B1B68FA}" srcOrd="1" destOrd="0" presId="urn:microsoft.com/office/officeart/2005/8/layout/vList4"/>
    <dgm:cxn modelId="{36B05651-7532-4C98-B8AE-C68290A75842}" type="presParOf" srcId="{B3A423A0-6F05-4898-8816-880755DE53B4}" destId="{35585937-1581-4814-93B4-FF5C8CE23D74}" srcOrd="2" destOrd="0" presId="urn:microsoft.com/office/officeart/2005/8/layout/vList4"/>
    <dgm:cxn modelId="{0262F073-3F6D-4862-9BB8-DCF601E721DF}" type="presParOf" srcId="{CC66BB88-59A8-44AA-9F87-0B12C43CB8B7}" destId="{3A2C7EEC-0C73-444D-926F-4B80E288FCE9}" srcOrd="3" destOrd="0" presId="urn:microsoft.com/office/officeart/2005/8/layout/vList4"/>
    <dgm:cxn modelId="{D20ECEE3-0E78-4579-90FD-41188B33D723}" type="presParOf" srcId="{CC66BB88-59A8-44AA-9F87-0B12C43CB8B7}" destId="{E03E0DA0-1614-42B8-8D83-163309E9FBC0}" srcOrd="4" destOrd="0" presId="urn:microsoft.com/office/officeart/2005/8/layout/vList4"/>
    <dgm:cxn modelId="{B0091A07-490E-437B-ADDA-295D8058020D}" type="presParOf" srcId="{E03E0DA0-1614-42B8-8D83-163309E9FBC0}" destId="{F55C7EDF-2F43-459D-B586-BE70D27327F4}" srcOrd="0" destOrd="0" presId="urn:microsoft.com/office/officeart/2005/8/layout/vList4"/>
    <dgm:cxn modelId="{3C643331-52D9-45B0-8CB1-58E1169D86AB}" type="presParOf" srcId="{E03E0DA0-1614-42B8-8D83-163309E9FBC0}" destId="{1A567A2D-49EC-4485-9284-76FA0D0AC467}" srcOrd="1" destOrd="0" presId="urn:microsoft.com/office/officeart/2005/8/layout/vList4"/>
    <dgm:cxn modelId="{79923311-15DD-4900-ACE7-43384576108B}" type="presParOf" srcId="{E03E0DA0-1614-42B8-8D83-163309E9FBC0}" destId="{EC77BE1E-6F24-4907-AE09-5EF32111D89A}" srcOrd="2" destOrd="0" presId="urn:microsoft.com/office/officeart/2005/8/layout/vList4"/>
    <dgm:cxn modelId="{A05F4326-274E-452F-AE89-8C117D9A071B}" type="presParOf" srcId="{CC66BB88-59A8-44AA-9F87-0B12C43CB8B7}" destId="{6B7529A9-AE06-42AA-AA7C-E8A2B038254E}" srcOrd="5" destOrd="0" presId="urn:microsoft.com/office/officeart/2005/8/layout/vList4"/>
    <dgm:cxn modelId="{7370F2F6-5793-4559-8E31-FD2969D24BDA}" type="presParOf" srcId="{CC66BB88-59A8-44AA-9F87-0B12C43CB8B7}" destId="{63AFC85E-D77E-46E7-BA54-631C05ECF893}" srcOrd="6" destOrd="0" presId="urn:microsoft.com/office/officeart/2005/8/layout/vList4"/>
    <dgm:cxn modelId="{2B8E2F6B-6140-4304-93A2-320BA84829EB}" type="presParOf" srcId="{63AFC85E-D77E-46E7-BA54-631C05ECF893}" destId="{C269C272-2F34-4710-B8A9-45EAF087DC9A}" srcOrd="0" destOrd="0" presId="urn:microsoft.com/office/officeart/2005/8/layout/vList4"/>
    <dgm:cxn modelId="{9E35829A-7A36-4534-B4C7-24BC0106918D}" type="presParOf" srcId="{63AFC85E-D77E-46E7-BA54-631C05ECF893}" destId="{1C673726-122A-4289-9544-1645040A4432}" srcOrd="1" destOrd="0" presId="urn:microsoft.com/office/officeart/2005/8/layout/vList4"/>
    <dgm:cxn modelId="{60B38162-7EC7-4A95-9E20-B381BDB3D481}" type="presParOf" srcId="{63AFC85E-D77E-46E7-BA54-631C05ECF893}" destId="{62F4F9C1-FF6F-4012-9BE5-8AAFBDEB0C51}" srcOrd="2" destOrd="0" presId="urn:microsoft.com/office/officeart/2005/8/layout/vList4"/>
    <dgm:cxn modelId="{BB63313B-1AA0-42C6-8A4F-8CCD470DDE9B}" type="presParOf" srcId="{CC66BB88-59A8-44AA-9F87-0B12C43CB8B7}" destId="{6D8096A2-E3E8-4D0C-87DB-6919E054F29C}" srcOrd="7" destOrd="0" presId="urn:microsoft.com/office/officeart/2005/8/layout/vList4"/>
    <dgm:cxn modelId="{5FA8EEB5-6F83-409A-A988-DB3E155C8C4D}" type="presParOf" srcId="{CC66BB88-59A8-44AA-9F87-0B12C43CB8B7}" destId="{64B63622-B504-4F9A-BD44-0C1F6EFD679F}" srcOrd="8" destOrd="0" presId="urn:microsoft.com/office/officeart/2005/8/layout/vList4"/>
    <dgm:cxn modelId="{71D15777-9546-410A-8BDC-9F22C2BA3D88}" type="presParOf" srcId="{64B63622-B504-4F9A-BD44-0C1F6EFD679F}" destId="{82498A35-3B69-42C9-93D6-826BE4EE86A0}" srcOrd="0" destOrd="0" presId="urn:microsoft.com/office/officeart/2005/8/layout/vList4"/>
    <dgm:cxn modelId="{876D9FB7-F2B7-439D-BDBF-BAD4D5003644}" type="presParOf" srcId="{64B63622-B504-4F9A-BD44-0C1F6EFD679F}" destId="{7E3C03F1-2B34-4E85-A2F6-B2C16E49362F}" srcOrd="1" destOrd="0" presId="urn:microsoft.com/office/officeart/2005/8/layout/vList4"/>
    <dgm:cxn modelId="{C1E6EFA8-9570-47B4-AFE9-85E6625D0EB8}" type="presParOf" srcId="{64B63622-B504-4F9A-BD44-0C1F6EFD679F}" destId="{C7E0FDAC-BF02-47A3-8741-2534BF740A98}" srcOrd="2" destOrd="0" presId="urn:microsoft.com/office/officeart/2005/8/layout/vList4"/>
    <dgm:cxn modelId="{18962DA3-25E8-4A60-B389-FAD7846DC34D}" type="presParOf" srcId="{CC66BB88-59A8-44AA-9F87-0B12C43CB8B7}" destId="{C657F13C-33B9-4933-8015-BE5847BB2D64}" srcOrd="9" destOrd="0" presId="urn:microsoft.com/office/officeart/2005/8/layout/vList4"/>
    <dgm:cxn modelId="{B075899E-2640-4A87-A18D-7BC37F3C9186}" type="presParOf" srcId="{CC66BB88-59A8-44AA-9F87-0B12C43CB8B7}" destId="{E59A1584-49E6-4EC3-8D83-7721F73449D9}" srcOrd="10" destOrd="0" presId="urn:microsoft.com/office/officeart/2005/8/layout/vList4"/>
    <dgm:cxn modelId="{62ABC0F6-9D9D-451F-949B-1C089832D425}" type="presParOf" srcId="{E59A1584-49E6-4EC3-8D83-7721F73449D9}" destId="{B15A12F3-8835-453D-852D-1F0C76D360C4}" srcOrd="0" destOrd="0" presId="urn:microsoft.com/office/officeart/2005/8/layout/vList4"/>
    <dgm:cxn modelId="{B467A645-B803-4645-B6F9-C4E7C0CF5704}" type="presParOf" srcId="{E59A1584-49E6-4EC3-8D83-7721F73449D9}" destId="{EDF8B76A-8BD2-4DA7-A6F8-B4DF26784123}" srcOrd="1" destOrd="0" presId="urn:microsoft.com/office/officeart/2005/8/layout/vList4"/>
    <dgm:cxn modelId="{E54ED6E1-25F5-472F-BFDE-014FCABA33C1}" type="presParOf" srcId="{E59A1584-49E6-4EC3-8D83-7721F73449D9}" destId="{F43004C6-E859-4156-A16A-A709DC6438C6}" srcOrd="2" destOrd="0" presId="urn:microsoft.com/office/officeart/2005/8/layout/vList4"/>
    <dgm:cxn modelId="{427A62C5-EBC9-4C6F-81D4-BBB1FD793B42}" type="presParOf" srcId="{CC66BB88-59A8-44AA-9F87-0B12C43CB8B7}" destId="{1D6B4A35-9076-4C67-B3C6-E2A2E1AEFC2E}" srcOrd="11" destOrd="0" presId="urn:microsoft.com/office/officeart/2005/8/layout/vList4"/>
    <dgm:cxn modelId="{184C6AE3-D9FE-4FA1-AB2D-1839124A0A4C}" type="presParOf" srcId="{CC66BB88-59A8-44AA-9F87-0B12C43CB8B7}" destId="{3506E660-09CA-4F73-9621-27F939A592EB}" srcOrd="12" destOrd="0" presId="urn:microsoft.com/office/officeart/2005/8/layout/vList4"/>
    <dgm:cxn modelId="{70DF7E6A-85A8-42AC-A09C-35D2652D4A6C}" type="presParOf" srcId="{3506E660-09CA-4F73-9621-27F939A592EB}" destId="{57FA79FF-7835-4093-AE92-278A7776F37A}" srcOrd="0" destOrd="0" presId="urn:microsoft.com/office/officeart/2005/8/layout/vList4"/>
    <dgm:cxn modelId="{F91AC7DC-188C-49B0-AF9C-1E95DC55B25F}" type="presParOf" srcId="{3506E660-09CA-4F73-9621-27F939A592EB}" destId="{5FF6C16A-719B-4F3E-8706-5A73926CADC7}" srcOrd="1" destOrd="0" presId="urn:microsoft.com/office/officeart/2005/8/layout/vList4"/>
    <dgm:cxn modelId="{05EC8C56-6A4F-4549-8368-94017ED68976}" type="presParOf" srcId="{3506E660-09CA-4F73-9621-27F939A592EB}" destId="{E8506626-D7C7-43BA-ADDA-0E6699489DA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CC1E5C-4A48-435E-9155-298707B94029}">
      <dsp:nvSpPr>
        <dsp:cNvPr id="0" name=""/>
        <dsp:cNvSpPr/>
      </dsp:nvSpPr>
      <dsp:spPr>
        <a:xfrm>
          <a:off x="0" y="0"/>
          <a:ext cx="8715404" cy="6703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2">
                  <a:lumMod val="25000"/>
                </a:schemeClr>
              </a:solidFill>
            </a:rPr>
            <a:t>Повітряні сили</a:t>
          </a:r>
          <a:endParaRPr lang="ru-RU" sz="32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810118" y="0"/>
        <a:ext cx="6905285" cy="670376"/>
      </dsp:txXfrm>
    </dsp:sp>
    <dsp:sp modelId="{54C6D945-624C-4ECB-8643-8BE7DDF45711}">
      <dsp:nvSpPr>
        <dsp:cNvPr id="0" name=""/>
        <dsp:cNvSpPr/>
      </dsp:nvSpPr>
      <dsp:spPr>
        <a:xfrm>
          <a:off x="494197" y="67037"/>
          <a:ext cx="888762" cy="536301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E0AA2-3CF9-478F-BA93-F1A8DBA2611D}">
      <dsp:nvSpPr>
        <dsp:cNvPr id="0" name=""/>
        <dsp:cNvSpPr/>
      </dsp:nvSpPr>
      <dsp:spPr>
        <a:xfrm>
          <a:off x="0" y="737414"/>
          <a:ext cx="8715404" cy="670376"/>
        </a:xfrm>
        <a:prstGeom prst="roundRect">
          <a:avLst>
            <a:gd name="adj" fmla="val 1000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2">
                  <a:lumMod val="25000"/>
                </a:schemeClr>
              </a:solidFill>
            </a:rPr>
            <a:t>Сухопутні війська</a:t>
          </a:r>
        </a:p>
      </dsp:txBody>
      <dsp:txXfrm>
        <a:off x="1810118" y="737414"/>
        <a:ext cx="6905285" cy="670376"/>
      </dsp:txXfrm>
    </dsp:sp>
    <dsp:sp modelId="{F5E69550-9CE4-4F47-9B3F-41856B1B68FA}">
      <dsp:nvSpPr>
        <dsp:cNvPr id="0" name=""/>
        <dsp:cNvSpPr/>
      </dsp:nvSpPr>
      <dsp:spPr>
        <a:xfrm>
          <a:off x="494197" y="804451"/>
          <a:ext cx="888762" cy="536301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1792033"/>
            <a:satOff val="-2351"/>
            <a:lumOff val="-2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C7EDF-2F43-459D-B586-BE70D27327F4}">
      <dsp:nvSpPr>
        <dsp:cNvPr id="0" name=""/>
        <dsp:cNvSpPr/>
      </dsp:nvSpPr>
      <dsp:spPr>
        <a:xfrm>
          <a:off x="0" y="1474828"/>
          <a:ext cx="8715404" cy="670376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2">
                  <a:lumMod val="25000"/>
                </a:schemeClr>
              </a:solidFill>
            </a:rPr>
            <a:t>Військово-Морські Сили</a:t>
          </a:r>
          <a:endParaRPr lang="ru-RU" sz="32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810118" y="1474828"/>
        <a:ext cx="6905285" cy="670376"/>
      </dsp:txXfrm>
    </dsp:sp>
    <dsp:sp modelId="{1A567A2D-49EC-4485-9284-76FA0D0AC467}">
      <dsp:nvSpPr>
        <dsp:cNvPr id="0" name=""/>
        <dsp:cNvSpPr/>
      </dsp:nvSpPr>
      <dsp:spPr>
        <a:xfrm>
          <a:off x="494197" y="1541866"/>
          <a:ext cx="888762" cy="536301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3584065"/>
            <a:satOff val="-4703"/>
            <a:lumOff val="-4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9C272-2F34-4710-B8A9-45EAF087DC9A}">
      <dsp:nvSpPr>
        <dsp:cNvPr id="0" name=""/>
        <dsp:cNvSpPr/>
      </dsp:nvSpPr>
      <dsp:spPr>
        <a:xfrm>
          <a:off x="0" y="2212242"/>
          <a:ext cx="8715404" cy="670376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2">
                  <a:lumMod val="25000"/>
                </a:schemeClr>
              </a:solidFill>
            </a:rPr>
            <a:t>Військова служба правопорядку </a:t>
          </a:r>
          <a:endParaRPr lang="ru-RU" sz="32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/>
        </a:p>
      </dsp:txBody>
      <dsp:txXfrm>
        <a:off x="1810118" y="2212242"/>
        <a:ext cx="6905285" cy="670376"/>
      </dsp:txXfrm>
    </dsp:sp>
    <dsp:sp modelId="{1C673726-122A-4289-9544-1645040A4432}">
      <dsp:nvSpPr>
        <dsp:cNvPr id="0" name=""/>
        <dsp:cNvSpPr/>
      </dsp:nvSpPr>
      <dsp:spPr>
        <a:xfrm>
          <a:off x="494197" y="2279280"/>
          <a:ext cx="888762" cy="536301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5376097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98A35-3B69-42C9-93D6-826BE4EE86A0}">
      <dsp:nvSpPr>
        <dsp:cNvPr id="0" name=""/>
        <dsp:cNvSpPr/>
      </dsp:nvSpPr>
      <dsp:spPr>
        <a:xfrm>
          <a:off x="0" y="2949657"/>
          <a:ext cx="8715404" cy="67037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2">
                  <a:lumMod val="25000"/>
                </a:schemeClr>
              </a:solidFill>
            </a:rPr>
            <a:t>Внутрішні війська України</a:t>
          </a:r>
        </a:p>
      </dsp:txBody>
      <dsp:txXfrm>
        <a:off x="1810118" y="2949657"/>
        <a:ext cx="6905285" cy="670376"/>
      </dsp:txXfrm>
    </dsp:sp>
    <dsp:sp modelId="{7E3C03F1-2B34-4E85-A2F6-B2C16E49362F}">
      <dsp:nvSpPr>
        <dsp:cNvPr id="0" name=""/>
        <dsp:cNvSpPr/>
      </dsp:nvSpPr>
      <dsp:spPr>
        <a:xfrm>
          <a:off x="494197" y="3016694"/>
          <a:ext cx="888762" cy="536301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7168130"/>
            <a:satOff val="-9405"/>
            <a:lumOff val="-9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A12F3-8835-453D-852D-1F0C76D360C4}">
      <dsp:nvSpPr>
        <dsp:cNvPr id="0" name=""/>
        <dsp:cNvSpPr/>
      </dsp:nvSpPr>
      <dsp:spPr>
        <a:xfrm>
          <a:off x="0" y="3687071"/>
          <a:ext cx="8715404" cy="67037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2">
                  <a:lumMod val="25000"/>
                </a:schemeClr>
              </a:solidFill>
            </a:rPr>
            <a:t>Війська Цивільної оборони </a:t>
          </a:r>
          <a:endParaRPr lang="ru-RU" sz="32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810118" y="3687071"/>
        <a:ext cx="6905285" cy="670376"/>
      </dsp:txXfrm>
    </dsp:sp>
    <dsp:sp modelId="{EDF8B76A-8BD2-4DA7-A6F8-B4DF26784123}">
      <dsp:nvSpPr>
        <dsp:cNvPr id="0" name=""/>
        <dsp:cNvSpPr/>
      </dsp:nvSpPr>
      <dsp:spPr>
        <a:xfrm>
          <a:off x="494197" y="3754109"/>
          <a:ext cx="888762" cy="536301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8960162"/>
            <a:satOff val="-11757"/>
            <a:lumOff val="-1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A79FF-7835-4093-AE92-278A7776F37A}">
      <dsp:nvSpPr>
        <dsp:cNvPr id="0" name=""/>
        <dsp:cNvSpPr/>
      </dsp:nvSpPr>
      <dsp:spPr>
        <a:xfrm>
          <a:off x="0" y="4424485"/>
          <a:ext cx="8715404" cy="67037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2">
                  <a:lumMod val="25000"/>
                </a:schemeClr>
              </a:solidFill>
            </a:rPr>
            <a:t>Державна прикордонна служба </a:t>
          </a:r>
          <a:endParaRPr lang="ru-RU" sz="32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1810118" y="4424485"/>
        <a:ext cx="6905285" cy="670376"/>
      </dsp:txXfrm>
    </dsp:sp>
    <dsp:sp modelId="{5FF6C16A-719B-4F3E-8706-5A73926CADC7}">
      <dsp:nvSpPr>
        <dsp:cNvPr id="0" name=""/>
        <dsp:cNvSpPr/>
      </dsp:nvSpPr>
      <dsp:spPr>
        <a:xfrm>
          <a:off x="494197" y="4491523"/>
          <a:ext cx="888762" cy="536301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10752195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8CF2-12DC-483A-84F3-CC307594357A}" type="datetimeFigureOut">
              <a:rPr lang="uk-UA" smtClean="0"/>
              <a:pPr/>
              <a:t>05.12.2016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7E82-4E2A-4A05-B49E-E6F29D319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8CF2-12DC-483A-84F3-CC307594357A}" type="datetimeFigureOut">
              <a:rPr lang="uk-UA" smtClean="0"/>
              <a:pPr/>
              <a:t>05.12.2016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7E82-4E2A-4A05-B49E-E6F29D319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8CF2-12DC-483A-84F3-CC307594357A}" type="datetimeFigureOut">
              <a:rPr lang="uk-UA" smtClean="0"/>
              <a:pPr/>
              <a:t>05.12.2016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7E82-4E2A-4A05-B49E-E6F29D319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8CF2-12DC-483A-84F3-CC307594357A}" type="datetimeFigureOut">
              <a:rPr lang="uk-UA" smtClean="0"/>
              <a:pPr/>
              <a:t>05.12.2016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7E82-4E2A-4A05-B49E-E6F29D319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8CF2-12DC-483A-84F3-CC307594357A}" type="datetimeFigureOut">
              <a:rPr lang="uk-UA" smtClean="0"/>
              <a:pPr/>
              <a:t>05.12.2016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7E82-4E2A-4A05-B49E-E6F29D319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8CF2-12DC-483A-84F3-CC307594357A}" type="datetimeFigureOut">
              <a:rPr lang="uk-UA" smtClean="0"/>
              <a:pPr/>
              <a:t>05.12.2016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7E82-4E2A-4A05-B49E-E6F29D319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8CF2-12DC-483A-84F3-CC307594357A}" type="datetimeFigureOut">
              <a:rPr lang="uk-UA" smtClean="0"/>
              <a:pPr/>
              <a:t>05.12.2016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7E82-4E2A-4A05-B49E-E6F29D319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8CF2-12DC-483A-84F3-CC307594357A}" type="datetimeFigureOut">
              <a:rPr lang="uk-UA" smtClean="0"/>
              <a:pPr/>
              <a:t>05.12.2016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7E82-4E2A-4A05-B49E-E6F29D319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8CF2-12DC-483A-84F3-CC307594357A}" type="datetimeFigureOut">
              <a:rPr lang="uk-UA" smtClean="0"/>
              <a:pPr/>
              <a:t>05.12.2016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7E82-4E2A-4A05-B49E-E6F29D319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8CF2-12DC-483A-84F3-CC307594357A}" type="datetimeFigureOut">
              <a:rPr lang="uk-UA" smtClean="0"/>
              <a:pPr/>
              <a:t>05.12.2016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7E82-4E2A-4A05-B49E-E6F29D319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8CF2-12DC-483A-84F3-CC307594357A}" type="datetimeFigureOut">
              <a:rPr lang="uk-UA" smtClean="0"/>
              <a:pPr/>
              <a:t>05.12.2016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7E82-4E2A-4A05-B49E-E6F29D319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C8CF2-12DC-483A-84F3-CC307594357A}" type="datetimeFigureOut">
              <a:rPr lang="uk-UA" smtClean="0"/>
              <a:pPr/>
              <a:t>05.12.2016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D7E82-4E2A-4A05-B49E-E6F29D319FB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65618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6 грудня – День 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Збройних сил України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14414" y="5143512"/>
            <a:ext cx="6929486" cy="1214446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Інтелектуально-розважальна гра </a:t>
            </a:r>
          </a:p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2клас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794" name="Picture 2" descr="http://molbuk.ua/uploads/posts/2015-07/thumbs/1438090105_c35c9677d109068e68a12ee764834e8a-fbp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857364"/>
            <a:ext cx="4602648" cy="3221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116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643834" cy="8572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Конкурс «Назва команди»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214686"/>
            <a:ext cx="33398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</a:rPr>
              <a:t>Захисники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929198"/>
            <a:ext cx="27184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</a:rPr>
              <a:t>Богатирі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857364"/>
            <a:ext cx="27937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</a:rPr>
              <a:t>Патріоти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37621" y="4857760"/>
            <a:ext cx="62063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</a:rPr>
              <a:t>Усього найкращого!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1857364"/>
            <a:ext cx="5607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</a:rPr>
              <a:t>Хай вам щастить! 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3143248"/>
            <a:ext cx="52717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</a:rPr>
              <a:t>Бувайте здорові!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43998" cy="9286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Конкурс «Команда, шикуйсь» 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85720" y="1785926"/>
            <a:ext cx="8643998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Конкурс 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«Снайпер»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4282" y="3929066"/>
            <a:ext cx="8643998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Конкурс «Кмітливість»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14282" y="5000636"/>
            <a:ext cx="8643998" cy="10715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Конкурс </a:t>
            </a:r>
            <a:r>
              <a:rPr lang="uk-UA" sz="4400" b="1" dirty="0" smtClean="0">
                <a:solidFill>
                  <a:schemeClr val="bg2">
                    <a:lumMod val="25000"/>
                  </a:schemeClr>
                </a:solidFill>
              </a:rPr>
              <a:t>Пантоміма «Розвідник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786058"/>
            <a:ext cx="8643998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Конкурс «</a:t>
            </a: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Виносливість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42844" y="1142984"/>
            <a:ext cx="4214842" cy="206210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1.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Хортиця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 –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…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а)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острів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 на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Дніпрі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б) смачний сік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в) Місто в Україні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214290"/>
            <a:ext cx="8643998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Конкурс «Правнуки козаків»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429124" y="1142984"/>
            <a:ext cx="4500594" cy="2062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2. Г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оловний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 у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козаків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а)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атаман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б) гетьман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в) капітан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14282" y="3318570"/>
            <a:ext cx="4222438" cy="35394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3.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Козак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…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а) хижий зимуючий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</a:rPr>
              <a:t>    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птах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б) смілива мирна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</a:rPr>
              <a:t>   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людина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в)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вільна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озброєна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</a:rPr>
              <a:t>  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людина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143504" y="3500438"/>
            <a:ext cx="3673250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4. Кобза …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а) слюсарний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інструмент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б) музичний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   інструмент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в) музикант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allAtOnce" animBg="1"/>
      <p:bldP spid="37891" grpId="0" build="allAtOnce" animBg="1"/>
      <p:bldP spid="37892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214290"/>
            <a:ext cx="8643998" cy="9286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Конкурс «Впізнай героїв»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4" name="Picture 2" descr="http://www.kinomania.ru/images/news/p_35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292475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http://tv.ua/img/article/863/11_tn.png"/>
          <p:cNvPicPr>
            <a:picLocks noChangeAspect="1" noChangeArrowheads="1"/>
          </p:cNvPicPr>
          <p:nvPr/>
        </p:nvPicPr>
        <p:blipFill>
          <a:blip r:embed="rId3" cstate="print"/>
          <a:srcRect l="7906" r="7906"/>
          <a:stretch>
            <a:fillRect/>
          </a:stretch>
        </p:blipFill>
        <p:spPr bwMode="auto">
          <a:xfrm>
            <a:off x="214282" y="4286256"/>
            <a:ext cx="3071834" cy="239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://4.bp.blogspot.com/-0v7zRikVfaY/UdRQtepvhWI/AAAAAAAAHUo/icJbupNDMxg/s320/los+tres+mosqueteros+de+mickey+mou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714619"/>
            <a:ext cx="2714644" cy="202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357554" y="1285860"/>
            <a:ext cx="47149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Богатирі: Ілля Муромець,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Добриня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Микитич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Альоша Попович.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428992" y="5000636"/>
            <a:ext cx="413690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Бурмило (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Верзила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коротун (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коротышка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силач.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3000372"/>
            <a:ext cx="3500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Мишеня </a:t>
            </a:r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Міккі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каченя Дональд, забавний пес </a:t>
            </a:r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Гуфі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14678" y="285728"/>
            <a:ext cx="2572506" cy="1928826"/>
          </a:xfrm>
          <a:prstGeom prst="rect">
            <a:avLst/>
          </a:prstGeom>
          <a:noFill/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88913"/>
            <a:ext cx="260666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214678" y="2357430"/>
            <a:ext cx="3087687" cy="1981200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39750" y="4076700"/>
            <a:ext cx="2794000" cy="2152650"/>
          </a:xfrm>
          <a:prstGeom prst="rect">
            <a:avLst/>
          </a:prstGeom>
          <a:noFill/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3933825"/>
            <a:ext cx="283051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4508500"/>
            <a:ext cx="2281237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476251"/>
            <a:ext cx="2881313" cy="180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15436" cy="209564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збройних сил України є щорічним національним святом, яке відзначається з 1993 року. Свято було засноване постановою Верховної Ради України. </a:t>
            </a:r>
          </a:p>
        </p:txBody>
      </p:sp>
      <p:pic>
        <p:nvPicPr>
          <p:cNvPr id="2050" name="Picture 2" descr="C:\Documents and Settings\User\Мои документы\71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428868"/>
            <a:ext cx="4572000" cy="2813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278605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свята - 6 грудня 1991 року - співпадає </a:t>
            </a:r>
          </a:p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датою ухвалення Закону України </a:t>
            </a:r>
          </a:p>
          <a:p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 збройні Сили України» і приурочена до цієї події.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39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3300"/>
                </a:solidFill>
              </a:rPr>
              <a:t>Структура </a:t>
            </a:r>
            <a:br>
              <a:rPr lang="uk-UA" sz="3600" b="1" dirty="0" smtClean="0">
                <a:solidFill>
                  <a:srgbClr val="FF3300"/>
                </a:solidFill>
              </a:rPr>
            </a:br>
            <a:r>
              <a:rPr lang="uk-UA" sz="3600" b="1" dirty="0" smtClean="0">
                <a:solidFill>
                  <a:srgbClr val="FF3300"/>
                </a:solidFill>
              </a:rPr>
              <a:t>збройних сил України</a:t>
            </a:r>
            <a:endParaRPr lang="uk-UA" sz="3600" b="1" dirty="0">
              <a:solidFill>
                <a:srgbClr val="FF33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500174"/>
          <a:ext cx="8715404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6645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829444" cy="7969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Сухопутні війська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User\Мои документы\Мои рисунки\efdcc26-t84-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392488" cy="2583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User\Мои документы\Мои рисунки\046e0b246e2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94" y="1268760"/>
            <a:ext cx="4248472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\Мои документы\Мои рисунки\1232685_12318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5" y="3884066"/>
            <a:ext cx="4423350" cy="2713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User\Мои документы\Мои рисунки\1318318541_672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94" y="3866926"/>
            <a:ext cx="4248472" cy="2730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67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Повітряні сили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Тарас\Pictures\MiG-29-2008-UkrainianFalco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69039"/>
            <a:ext cx="4504476" cy="2436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рас\Pictures\An-12Uk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9038"/>
            <a:ext cx="4176464" cy="2436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рас\Pictures\2012-12-03-9592-443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4176464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Тарас\Pictures\415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4460899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19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Військово</a:t>
            </a:r>
            <a:r>
              <a:rPr lang="uk-UA" b="1" dirty="0" smtClean="0">
                <a:solidFill>
                  <a:srgbClr val="FF0000"/>
                </a:solidFill>
              </a:rPr>
              <a:t> – Морські сили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Тарас\Pictures\1349762055_2012-10-08-9276-42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074" y="1268761"/>
            <a:ext cx="4478405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Тарас\Pictures\indep09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176464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рас\Pictures\vi07pqa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10" y="3861048"/>
            <a:ext cx="4171073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Тарас\Pictures\0_6ef84_4422dd29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9"/>
            <a:ext cx="4464496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88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Внутрішні війська України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Тарас\Pictures\PM606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9"/>
            <a:ext cx="4248471" cy="2592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рас\Pictures\gallery_news_2012_08_14820844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392488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рас\Pictures\1269616827_ab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49452"/>
            <a:ext cx="4248472" cy="2769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Тарас\Pictures\voennosluzhashchie_na_ohrane_obshchestvennogo_poryad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49452"/>
            <a:ext cx="4392488" cy="2779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84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Державна прикордонна служба України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Тарас\Pictures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87679"/>
            <a:ext cx="4464496" cy="2345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Тарас\Pictures\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2361"/>
            <a:ext cx="4176464" cy="2370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арас\Pictures\3409-36329-14-sivertime-chernigov-vla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176464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Тарас\Pictures\1343726135_p02302444059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70" y="3944012"/>
            <a:ext cx="4445310" cy="2653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95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Війська Цивільної оборони України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6" name="Picture 6" descr="C:\Users\Тарас\Pictures\P41158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786190"/>
            <a:ext cx="4392488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Тарас\Pictures\IMG_1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4392488" cy="2448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Тарас\Pictures\P41158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0174"/>
            <a:ext cx="4248472" cy="2448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Тарас\Pictures\IMG_13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86190"/>
            <a:ext cx="4248473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67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иц на сером поле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Офиц на сером поле </Template>
  <TotalTime>400</TotalTime>
  <Words>248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 на сером поле </vt:lpstr>
      <vt:lpstr>6 грудня – День  Збройних сил України</vt:lpstr>
      <vt:lpstr>День збройних сил України є щорічним національним святом, яке відзначається з 1993 року. Свято було засноване постановою Верховної Ради України. </vt:lpstr>
      <vt:lpstr>Структура  збройних сил України</vt:lpstr>
      <vt:lpstr>Сухопутні війська</vt:lpstr>
      <vt:lpstr>Повітряні сили</vt:lpstr>
      <vt:lpstr>Військово – Морські сили</vt:lpstr>
      <vt:lpstr>Внутрішні війська України</vt:lpstr>
      <vt:lpstr>Державна прикордонна служба України</vt:lpstr>
      <vt:lpstr>Війська Цивільної оборони України</vt:lpstr>
      <vt:lpstr>Конкурс «Назва команди» </vt:lpstr>
      <vt:lpstr>Конкурс «Команда, шикуйсь» 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грудня – День Збройних сил України</dc:title>
  <dc:creator>User</dc:creator>
  <cp:lastModifiedBy>Admin</cp:lastModifiedBy>
  <cp:revision>42</cp:revision>
  <dcterms:created xsi:type="dcterms:W3CDTF">2012-12-04T17:04:05Z</dcterms:created>
  <dcterms:modified xsi:type="dcterms:W3CDTF">2016-12-05T09:56:17Z</dcterms:modified>
</cp:coreProperties>
</file>