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9" r:id="rId5"/>
    <p:sldId id="29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9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800080"/>
    <a:srgbClr val="FFFF99"/>
    <a:srgbClr val="008000"/>
    <a:srgbClr val="33CC33"/>
    <a:srgbClr val="CC0066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5" autoAdjust="0"/>
    <p:restoredTop sz="94660"/>
  </p:normalViewPr>
  <p:slideViewPr>
    <p:cSldViewPr>
      <p:cViewPr varScale="1">
        <p:scale>
          <a:sx n="56" d="100"/>
          <a:sy n="56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57150">
            <a:noFill/>
          </a:ln>
        </p:spPr>
        <p:txBody>
          <a:bodyPr>
            <a:noAutofit/>
          </a:bodyPr>
          <a:lstStyle/>
          <a:p>
            <a:pPr algn="l"/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8000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8000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8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85794"/>
            <a:ext cx="56435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9900CC"/>
                </a:solidFill>
                <a:latin typeface="Constantia" pitchFamily="18" charset="0"/>
              </a:rPr>
              <a:t>Зоряна Живка </a:t>
            </a:r>
          </a:p>
          <a:p>
            <a:pPr algn="ctr"/>
            <a:r>
              <a:rPr lang="uk-UA" sz="5400" b="1" i="1" dirty="0" smtClean="0">
                <a:solidFill>
                  <a:srgbClr val="9900CC"/>
                </a:solidFill>
                <a:latin typeface="Constantia" pitchFamily="18" charset="0"/>
              </a:rPr>
              <a:t>(Зоя Жук)</a:t>
            </a:r>
          </a:p>
          <a:p>
            <a:pPr algn="ctr"/>
            <a:r>
              <a:rPr lang="uk-UA" sz="5400" b="1" i="1" dirty="0" err="1" smtClean="0">
                <a:solidFill>
                  <a:srgbClr val="9900CC"/>
                </a:solidFill>
                <a:latin typeface="Constantia" pitchFamily="18" charset="0"/>
              </a:rPr>
              <a:t>“Добре</a:t>
            </a:r>
            <a:r>
              <a:rPr lang="uk-UA" sz="5400" b="1" i="1" dirty="0" smtClean="0">
                <a:solidFill>
                  <a:srgbClr val="9900CC"/>
                </a:solidFill>
                <a:latin typeface="Constantia" pitchFamily="18" charset="0"/>
              </a:rPr>
              <a:t> </a:t>
            </a:r>
            <a:r>
              <a:rPr lang="uk-UA" sz="5400" b="1" i="1" dirty="0" err="1" smtClean="0">
                <a:solidFill>
                  <a:srgbClr val="9900CC"/>
                </a:solidFill>
                <a:latin typeface="Constantia" pitchFamily="18" charset="0"/>
              </a:rPr>
              <a:t>вдома”</a:t>
            </a:r>
            <a:endParaRPr lang="ru-RU" sz="5400" dirty="0">
              <a:solidFill>
                <a:srgbClr val="99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714752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latin typeface="Constantia" pitchFamily="18" charset="0"/>
              </a:rPr>
              <a:t>Хрестоматі</a:t>
            </a:r>
            <a:r>
              <a:rPr lang="uk-UA" sz="3600" b="1" i="1" dirty="0" smtClean="0">
                <a:solidFill>
                  <a:srgbClr val="C00000"/>
                </a:solidFill>
                <a:latin typeface="Constantia" pitchFamily="18" charset="0"/>
              </a:rPr>
              <a:t>я  сучасної української дитячої літератури </a:t>
            </a:r>
          </a:p>
          <a:p>
            <a:pPr algn="ctr"/>
            <a:r>
              <a:rPr lang="uk-UA" sz="3600" b="1" i="1" dirty="0" smtClean="0">
                <a:solidFill>
                  <a:srgbClr val="C00000"/>
                </a:solidFill>
                <a:latin typeface="Constantia" pitchFamily="18" charset="0"/>
              </a:rPr>
              <a:t>для </a:t>
            </a:r>
            <a:r>
              <a:rPr lang="ru-RU" sz="3600" b="1" i="1" dirty="0" err="1" smtClean="0">
                <a:solidFill>
                  <a:srgbClr val="C00000"/>
                </a:solidFill>
                <a:latin typeface="Constantia" pitchFamily="18" charset="0"/>
              </a:rPr>
              <a:t>читання</a:t>
            </a:r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 в 1-</a:t>
            </a:r>
            <a:r>
              <a:rPr lang="uk-UA" sz="3600" b="1" i="1" dirty="0" smtClean="0">
                <a:solidFill>
                  <a:srgbClr val="C00000"/>
                </a:solidFill>
                <a:latin typeface="Constantia" pitchFamily="18" charset="0"/>
              </a:rPr>
              <a:t>2 кла</a:t>
            </a:r>
            <a:r>
              <a:rPr lang="uk-UA" sz="4000" b="1" i="1" dirty="0" smtClean="0">
                <a:solidFill>
                  <a:srgbClr val="C00000"/>
                </a:solidFill>
                <a:latin typeface="Constantia" pitchFamily="18" charset="0"/>
              </a:rPr>
              <a:t>сах</a:t>
            </a:r>
            <a:endParaRPr lang="uk-UA" sz="4000" b="1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4120162"/>
            <a:ext cx="3619504" cy="240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056970"/>
            <a:ext cx="3929091" cy="261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143248"/>
            <a:ext cx="26774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471858" cy="108266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Макулатура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071546"/>
            <a:ext cx="400052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Металолом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714488"/>
            <a:ext cx="5929354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Вторинна сировина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428868"/>
            <a:ext cx="47291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Побутове сміття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660" y="214290"/>
            <a:ext cx="28575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214422"/>
            <a:ext cx="475774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Зоряна Живка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(Зоя Жук)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14620"/>
            <a:ext cx="558231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23145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378621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Добре вдома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3322252"/>
            <a:ext cx="3071834" cy="3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290"/>
            <a:ext cx="3519497" cy="496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714612" y="5143512"/>
            <a:ext cx="314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Різдвяні повісті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428604"/>
            <a:ext cx="5472122" cy="1143000"/>
          </a:xfrm>
        </p:spPr>
        <p:txBody>
          <a:bodyPr>
            <a:normAutofit/>
          </a:bodyPr>
          <a:lstStyle/>
          <a:p>
            <a:r>
              <a:rPr lang="uk-UA" sz="6000" b="1" dirty="0" err="1" smtClean="0">
                <a:solidFill>
                  <a:srgbClr val="FF0000"/>
                </a:solidFill>
              </a:rPr>
              <a:t>Інтуіція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14480" y="1928802"/>
            <a:ext cx="626004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Пташки – гнізда,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звірі – нори,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риби – річки,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бджоли – вулик,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люди – будинок,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сміття – смітник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043494" cy="1143000"/>
          </a:xfrm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FF0000"/>
                </a:solidFill>
              </a:rPr>
              <a:t>Словникова робота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357290" y="2500306"/>
            <a:ext cx="735265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Необачно</a:t>
            </a: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Безхатько</a:t>
            </a:r>
            <a:endParaRPr kumimoji="0" lang="uk-UA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Заманеться</a:t>
            </a: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С</a:t>
            </a: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киглити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Невдоволено нарікаючи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Тинятися, вештається</a:t>
            </a:r>
            <a:endParaRPr kumimoji="0" lang="uk-UA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Сміттярка  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85860"/>
            <a:ext cx="6489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Засмутити – засмітити</a:t>
            </a:r>
            <a:endParaRPr lang="uk-UA" sz="44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4900618" cy="78581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FF0000"/>
                </a:solidFill>
              </a:rPr>
              <a:t>Підсумок уроку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мікро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357694"/>
            <a:ext cx="2428892" cy="2243153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80704" y="2500306"/>
            <a:ext cx="87632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Чисто не там, де прибирають,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 там де не смітять</a:t>
            </a:r>
            <a:endParaRPr kumimoji="0" lang="uk-UA" sz="4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642918"/>
            <a:ext cx="3257544" cy="1143000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 algn="l"/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Мовна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Constantia" pitchFamily="18" charset="0"/>
              </a:rPr>
              <a:t>розминка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сова-з-книгою-фон-1024x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14290"/>
            <a:ext cx="2734804" cy="21766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6878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632432"/>
            <a:ext cx="1785934" cy="200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95875"/>
            <a:ext cx="17811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85926"/>
            <a:ext cx="7072362" cy="3686188"/>
          </a:xfrm>
          <a:noFill/>
          <a:ln w="38100"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2060"/>
                </a:solidFill>
              </a:rPr>
              <a:t>  </a:t>
            </a:r>
            <a:r>
              <a:rPr lang="ru-RU" sz="4800" b="1" i="1" dirty="0" smtClean="0">
                <a:solidFill>
                  <a:srgbClr val="002060"/>
                </a:solidFill>
                <a:latin typeface="Constantia" pitchFamily="18" charset="0"/>
              </a:rPr>
              <a:t>Л</a:t>
            </a:r>
            <a:r>
              <a:rPr lang="uk-UA" sz="4800" b="1" i="1" dirty="0" err="1" smtClean="0">
                <a:solidFill>
                  <a:srgbClr val="002060"/>
                </a:solidFill>
                <a:latin typeface="Constantia" pitchFamily="18" charset="0"/>
              </a:rPr>
              <a:t>етіла</a:t>
            </a:r>
            <a:r>
              <a:rPr lang="uk-UA" sz="4800" b="1" i="1" dirty="0" smtClean="0">
                <a:solidFill>
                  <a:srgbClr val="002060"/>
                </a:solidFill>
                <a:latin typeface="Constantia" pitchFamily="18" charset="0"/>
              </a:rPr>
              <a:t> сова,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  <a:latin typeface="Constantia" pitchFamily="18" charset="0"/>
              </a:rPr>
              <a:t>  Торохтіла слова: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  <a:latin typeface="Constantia" pitchFamily="18" charset="0"/>
              </a:rPr>
              <a:t> - Чи сон це,чи слон це,</a:t>
            </a: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  <a:latin typeface="Constantia" pitchFamily="18" charset="0"/>
              </a:rPr>
              <a:t>  А може,і сонце?!</a:t>
            </a:r>
            <a:endParaRPr lang="ru-RU" sz="48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4400552" cy="11430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uk-UA" b="1" dirty="0" err="1" smtClean="0">
                <a:solidFill>
                  <a:srgbClr val="FF0000"/>
                </a:solidFill>
              </a:rPr>
              <a:t>Фотоаппарат</a:t>
            </a:r>
            <a:r>
              <a:rPr lang="uk-UA" b="1" dirty="0" smtClean="0">
                <a:solidFill>
                  <a:srgbClr val="0000FF"/>
                </a:solidFill>
              </a:rPr>
              <a:t/>
            </a:r>
            <a:br>
              <a:rPr lang="uk-UA" b="1" dirty="0" smtClean="0">
                <a:solidFill>
                  <a:srgbClr val="0000FF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З</a:t>
            </a:r>
            <a:r>
              <a:rPr lang="uk-UA" sz="3200" b="1" dirty="0" smtClean="0">
                <a:solidFill>
                  <a:srgbClr val="002060"/>
                </a:solidFill>
              </a:rPr>
              <a:t>апам’ятайте і 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відтворіть сло</a:t>
            </a:r>
            <a:r>
              <a:rPr lang="uk-UA" sz="2800" b="1" dirty="0" smtClean="0">
                <a:solidFill>
                  <a:srgbClr val="002060"/>
                </a:solidFill>
              </a:rPr>
              <a:t>ва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78605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Струмок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Річка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Ранок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Сонечко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Вітерець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4000" b="1" dirty="0" smtClean="0">
                <a:solidFill>
                  <a:srgbClr val="002060"/>
                </a:solidFill>
                <a:latin typeface="Arial Black" pitchFamily="34" charset="0"/>
              </a:rPr>
              <a:t>Метелик</a:t>
            </a:r>
          </a:p>
          <a:p>
            <a:pPr marL="742950" indent="-742950">
              <a:buFont typeface="+mj-lt"/>
              <a:buAutoNum type="arabicPeriod"/>
            </a:pPr>
            <a:endParaRPr lang="ru-RU" sz="40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85728"/>
            <a:ext cx="3556025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4800" b="1" dirty="0" smtClean="0">
                <a:solidFill>
                  <a:srgbClr val="FF0000"/>
                </a:solidFill>
              </a:rPr>
              <a:t>Гра «Хто більше?»</a:t>
            </a:r>
            <a:r>
              <a:rPr lang="uk-UA" sz="4800" dirty="0" smtClean="0"/>
              <a:t> </a:t>
            </a:r>
            <a:br>
              <a:rPr lang="uk-UA" sz="4800" dirty="0" smtClean="0"/>
            </a:br>
            <a:r>
              <a:rPr lang="uk-UA" sz="4000" b="1" dirty="0" smtClean="0">
                <a:solidFill>
                  <a:srgbClr val="002060"/>
                </a:solidFill>
              </a:rPr>
              <a:t>Доберіть слова — назви ознак.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85852" y="2298134"/>
            <a:ext cx="69294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Осінь — щедра, 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Дерево — високе, 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Діти — веселі, …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429000"/>
            <a:ext cx="5500726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Книжка, неначе   …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книжка.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290"/>
            <a:ext cx="4286280" cy="31583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57720" y="3429000"/>
            <a:ext cx="400056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в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іконце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 у світ.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99349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357298"/>
            <a:ext cx="3786182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Оксана </a:t>
            </a:r>
            <a:br>
              <a:rPr lang="uk-UA" sz="6000" b="1" dirty="0" smtClean="0">
                <a:solidFill>
                  <a:srgbClr val="FF0000"/>
                </a:solidFill>
              </a:rPr>
            </a:br>
            <a:r>
              <a:rPr lang="uk-UA" sz="6000" b="1" dirty="0" err="1" smtClean="0">
                <a:solidFill>
                  <a:srgbClr val="FF0000"/>
                </a:solidFill>
              </a:rPr>
              <a:t>Кротюк</a:t>
            </a:r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285992"/>
            <a:ext cx="38331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дитяча</a:t>
            </a:r>
            <a:r>
              <a:rPr lang="ru-RU" sz="4800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письменниця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054" name="AutoShape 6" descr="https://img.yakaboo.ua/media/catalog/product/cache/1/image/398x565/234c7c011ba026e66d29567e1be1d1f7/a/b/abetk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14818"/>
            <a:ext cx="2419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18637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Книжки О.Костюк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14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500174"/>
            <a:ext cx="2524316" cy="28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2371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071678"/>
            <a:ext cx="2286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Снайперське око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285860"/>
            <a:ext cx="69732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Ось маленьке гусенятко,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нього мавпи мама й татко.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4822" y="3071810"/>
            <a:ext cx="89391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Маленькі єноти розучують вірші –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Музику люблять маленькі єноти.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285860"/>
            <a:ext cx="297004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мавпенятко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68" y="3143248"/>
            <a:ext cx="126502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ноти</a:t>
            </a:r>
            <a:endParaRPr lang="ru-RU" sz="40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3108" y="4857760"/>
            <a:ext cx="5923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Не збагну я друзі, як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Носить шубу влітку цап.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5500702"/>
            <a:ext cx="82907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як 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2560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525780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Снайперське око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1643050"/>
            <a:ext cx="64747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Подивись, який упертий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Цей малесенький жучок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08" y="5000636"/>
            <a:ext cx="64460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56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uk-UA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Тепер маленьке левеня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Читає з татусем щодня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1604" y="3214686"/>
            <a:ext cx="53623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uk-UA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Все сидів би і сидів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Мавпенятко у воді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285992"/>
            <a:ext cx="155042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цапок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3857628"/>
            <a:ext cx="28575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Бегемотик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4929198"/>
            <a:ext cx="172579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гусеня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231</Words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</vt:lpstr>
      <vt:lpstr>Мовна розминка</vt:lpstr>
      <vt:lpstr>Фотоаппарат Запам’ятайте і  відтворіть слова</vt:lpstr>
      <vt:lpstr>Гра «Хто більше?»  Доберіть слова — назви ознак.</vt:lpstr>
      <vt:lpstr>Книжка, неначе   …</vt:lpstr>
      <vt:lpstr>Оксана  Кротюк </vt:lpstr>
      <vt:lpstr>Книжки О.Костюк</vt:lpstr>
      <vt:lpstr>Снайперське око</vt:lpstr>
      <vt:lpstr>Снайперське око</vt:lpstr>
      <vt:lpstr>Макулатура</vt:lpstr>
      <vt:lpstr>Зоряна Живка  (Зоя Жук)</vt:lpstr>
      <vt:lpstr>Добре вдома</vt:lpstr>
      <vt:lpstr>Інтуіція</vt:lpstr>
      <vt:lpstr>Словникова робота</vt:lpstr>
      <vt:lpstr>Підсумок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Читання</dc:title>
  <dc:creator>Админ</dc:creator>
  <cp:lastModifiedBy>Admin</cp:lastModifiedBy>
  <cp:revision>77</cp:revision>
  <dcterms:created xsi:type="dcterms:W3CDTF">2013-04-19T14:06:26Z</dcterms:created>
  <dcterms:modified xsi:type="dcterms:W3CDTF">2020-10-11T15:15:18Z</dcterms:modified>
</cp:coreProperties>
</file>