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551" r:id="rId3"/>
    <p:sldId id="587" r:id="rId4"/>
    <p:sldId id="554" r:id="rId5"/>
    <p:sldId id="559" r:id="rId6"/>
    <p:sldId id="553" r:id="rId7"/>
    <p:sldId id="571" r:id="rId8"/>
    <p:sldId id="586" r:id="rId9"/>
    <p:sldId id="564" r:id="rId10"/>
    <p:sldId id="565" r:id="rId11"/>
    <p:sldId id="567" r:id="rId12"/>
    <p:sldId id="583" r:id="rId13"/>
    <p:sldId id="584" r:id="rId14"/>
    <p:sldId id="5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FFFFFF"/>
    <a:srgbClr val="FF6600"/>
    <a:srgbClr val="009900"/>
    <a:srgbClr val="FFFF99"/>
    <a:srgbClr val="FFCCCC"/>
    <a:srgbClr val="CCFFCC"/>
    <a:srgbClr val="66FF9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485" autoAdjust="0"/>
  </p:normalViewPr>
  <p:slideViewPr>
    <p:cSldViewPr snapToGrid="0">
      <p:cViewPr varScale="1">
        <p:scale>
          <a:sx n="61" d="100"/>
          <a:sy n="61" d="100"/>
        </p:scale>
        <p:origin x="-9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B91E3C-9135-4CE6-AF97-46D72F0C6B6A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2E815-818E-4ECB-9CA3-B210CF0FB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a4iai85a1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8794" y="389901"/>
            <a:ext cx="6884692" cy="23842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Розпізнавання і добір протилежних за значенням слів.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844" y="2818675"/>
            <a:ext cx="6808787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7525" y="2088397"/>
            <a:ext cx="1692759" cy="62380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2 клас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9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5101" y="418946"/>
            <a:ext cx="3958795" cy="1008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15101" y="1427058"/>
            <a:ext cx="3958795" cy="100811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горе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15101" y="2435170"/>
            <a:ext cx="3958795" cy="100811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літо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15101" y="3443282"/>
            <a:ext cx="3958795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5101" y="4451394"/>
            <a:ext cx="3958795" cy="10081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відповідь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15101" y="5459506"/>
            <a:ext cx="3958795" cy="100811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кривда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2823" y="418946"/>
            <a:ext cx="3792276" cy="11526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Знайди пару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349" y="404664"/>
            <a:ext cx="3958795" cy="1008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349" y="1412776"/>
            <a:ext cx="3958795" cy="100811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правда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9349" y="2420888"/>
            <a:ext cx="3958795" cy="100811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9349" y="3429000"/>
            <a:ext cx="3958795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9349" y="4437112"/>
            <a:ext cx="3958795" cy="10081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9349" y="5445224"/>
            <a:ext cx="3958795" cy="100811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щастя 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Users\77\Desktop\Otvety-na-vsyo-chto-interesno-chitatel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489" y="3143248"/>
            <a:ext cx="3524275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02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5101" y="418946"/>
            <a:ext cx="3958795" cy="1008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товстий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15101" y="1427058"/>
            <a:ext cx="3958795" cy="100811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дешевий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15101" y="2435170"/>
            <a:ext cx="3958795" cy="100811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тупий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15101" y="3443282"/>
            <a:ext cx="3958795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сумний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5101" y="4451394"/>
            <a:ext cx="3958795" cy="10081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15101" y="5459506"/>
            <a:ext cx="3958795" cy="100811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гарячий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22823" y="418946"/>
            <a:ext cx="3792276" cy="12955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Знайди пару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349" y="404664"/>
            <a:ext cx="3958795" cy="1008112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800" b="1" dirty="0" smtClean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349" y="1412776"/>
            <a:ext cx="3958795" cy="100811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9349" y="2420888"/>
            <a:ext cx="3958795" cy="100811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9349" y="3429000"/>
            <a:ext cx="3958795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9349" y="4437112"/>
            <a:ext cx="3958795" cy="100811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холодний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9349" y="5445224"/>
            <a:ext cx="3958795" cy="100811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n w="3810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тонкий</a:t>
            </a:r>
            <a:endParaRPr lang="ru-RU" sz="4800" b="1" dirty="0">
              <a:ln w="3810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C:\Users\77\Desktop\Otvety-na-vsyo-chto-interesno-chitatel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489" y="3143248"/>
            <a:ext cx="3524275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42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410" y="278969"/>
            <a:ext cx="11582400" cy="129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Творча робота</a:t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Виправте текст, заміняючи виділені слова на протилежні за значенням.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980" y="1833131"/>
            <a:ext cx="11582400" cy="47846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Влітку</a:t>
            </a:r>
          </a:p>
          <a:p>
            <a:pPr>
              <a:buNone/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стоїть над землею. По небу пливуть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легкі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хмари. Дмуть </a:t>
            </a:r>
            <a:r>
              <a:rPr lang="uk-UA" sz="5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теплі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вітри. </a:t>
            </a:r>
            <a:r>
              <a:rPr lang="uk-UA" sz="5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Літні 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ночі </a:t>
            </a:r>
            <a:r>
              <a:rPr lang="uk-UA" sz="5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ідсумок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уроку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D:\відкритий урок антоніми\Новая папка\Новая папка\qrcode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62288" y="2067997"/>
            <a:ext cx="3951288" cy="395128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264" y="5459499"/>
            <a:ext cx="10668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3"/>
            </a:endParaRPr>
          </a:p>
          <a:p>
            <a:r>
              <a:rPr lang="en-US" sz="3600" dirty="0" smtClean="0">
                <a:hlinkClick r:id="rId3"/>
              </a:rPr>
              <a:t>https://learningapps.org/watch?v=pa4iai85a19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44" y="1576444"/>
            <a:ext cx="6532002" cy="22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2336" y="457200"/>
            <a:ext cx="3239766" cy="841248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Заходити -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040" y="4215538"/>
            <a:ext cx="5549688" cy="204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7002030" y="3740258"/>
            <a:ext cx="3738295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відкрити -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02336" y="302217"/>
            <a:ext cx="11582400" cy="84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Визначте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тему уроку.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3662" y="1367312"/>
            <a:ext cx="114476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Який сьогодні сонячний день!  - Який похмурий день.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Мені так весело!                           - Мені так сумно.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Я хочу весь час сміятися!          - Я хочу плакати.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- В мене стільки друзів!              </a:t>
            </a:r>
            <a:r>
              <a:rPr kumimoji="0" lang="uk-UA" sz="3200" b="1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- Кругом одні вороги.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399" y="3394128"/>
            <a:ext cx="5437779" cy="324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8338150" y="5631074"/>
            <a:ext cx="3794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Сміхун і Буркун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26" y="240224"/>
            <a:ext cx="4882586" cy="841248"/>
          </a:xfrm>
        </p:spPr>
        <p:txBody>
          <a:bodyPr/>
          <a:lstStyle/>
          <a:p>
            <a:r>
              <a:rPr lang="uk-UA" b="1" dirty="0" smtClean="0"/>
              <a:t>Відгадай загадки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6977" y="1366436"/>
            <a:ext cx="471315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антонім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слова літо,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мене біла, тепла свита,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Хоч мороз люблю сама,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Адже звуть мене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0524" y="2717392"/>
            <a:ext cx="122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ЗИМА</a:t>
            </a:r>
            <a:endParaRPr lang="uk-UA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098223" y="1335440"/>
            <a:ext cx="4819973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антонім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шуму, стуку,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Уночі без мене мука,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Для спочинку наймиліша,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Відгадайте, хто я ?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9550" y="2655399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ТИША</a:t>
            </a:r>
          </a:p>
        </p:txBody>
      </p:sp>
      <p:pic>
        <p:nvPicPr>
          <p:cNvPr id="7" name="Содержимое 5" descr="img_info_2000_2000_34ee418ede3301352204854cebe7545c40339a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580" y="3986939"/>
            <a:ext cx="1581802" cy="2041901"/>
          </a:xfrm>
          <a:prstGeom prst="rect">
            <a:avLst/>
          </a:prstGeom>
        </p:spPr>
      </p:pic>
      <p:pic>
        <p:nvPicPr>
          <p:cNvPr id="8" name="Содержимое 4" descr="312714_zima_-v_-parke_1920x1200_(www.GdeFon.ru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096" y="3983064"/>
            <a:ext cx="1621822" cy="20935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52946" y="3461310"/>
            <a:ext cx="559557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Чорна корова всіх поборола, </a:t>
            </a: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білий віл всіх людей підвів.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971" y="4602996"/>
            <a:ext cx="3472868" cy="20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589015" y="4884572"/>
            <a:ext cx="3143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Ніч - день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4" grpId="0"/>
      <p:bldP spid="1026" grpId="0" animBg="1"/>
      <p:bldP spid="6" grpId="0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8350" y="185980"/>
            <a:ext cx="8152728" cy="84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Добери відповідний антонім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відкритий урок антоніми\img10.jpg"/>
          <p:cNvPicPr>
            <a:picLocks noChangeAspect="1" noChangeArrowheads="1"/>
          </p:cNvPicPr>
          <p:nvPr/>
        </p:nvPicPr>
        <p:blipFill>
          <a:blip r:embed="rId2" cstate="print"/>
          <a:srcRect l="17717" t="25394" r="17717" b="12992"/>
          <a:stretch>
            <a:fillRect/>
          </a:stretch>
        </p:blipFill>
        <p:spPr bwMode="auto">
          <a:xfrm>
            <a:off x="353161" y="1154457"/>
            <a:ext cx="4823273" cy="2703633"/>
          </a:xfrm>
          <a:prstGeom prst="rect">
            <a:avLst/>
          </a:prstGeom>
          <a:noFill/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5214258" y="2826228"/>
            <a:ext cx="2583051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Чиста -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1" descr="D:\відкритий урок антоніми\img14.jpg"/>
          <p:cNvPicPr>
            <a:picLocks noChangeAspect="1" noChangeArrowheads="1"/>
          </p:cNvPicPr>
          <p:nvPr/>
        </p:nvPicPr>
        <p:blipFill>
          <a:blip r:embed="rId3" cstate="print"/>
          <a:srcRect l="17717" t="25394" r="17717" b="13583"/>
          <a:stretch>
            <a:fillRect/>
          </a:stretch>
        </p:blipFill>
        <p:spPr bwMode="auto">
          <a:xfrm>
            <a:off x="7950374" y="1378284"/>
            <a:ext cx="3953155" cy="2450910"/>
          </a:xfrm>
          <a:prstGeom prst="rect">
            <a:avLst/>
          </a:prstGeom>
          <a:noFill/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8602483" y="3658338"/>
            <a:ext cx="2957592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веселий -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1" descr="D:\відкритий урок антоніми\img13.jpg"/>
          <p:cNvPicPr>
            <a:picLocks noChangeAspect="1" noChangeArrowheads="1"/>
          </p:cNvPicPr>
          <p:nvPr/>
        </p:nvPicPr>
        <p:blipFill>
          <a:blip r:embed="rId4" cstate="print"/>
          <a:srcRect l="17717" t="25984" r="17717" b="13583"/>
          <a:stretch>
            <a:fillRect/>
          </a:stretch>
        </p:blipFill>
        <p:spPr bwMode="auto">
          <a:xfrm>
            <a:off x="438125" y="4010813"/>
            <a:ext cx="4434431" cy="2847187"/>
          </a:xfrm>
          <a:prstGeom prst="rect">
            <a:avLst/>
          </a:prstGeom>
          <a:noFill/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4989901" y="4091922"/>
            <a:ext cx="2583051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малий -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5317763" y="1234882"/>
            <a:ext cx="1994115" cy="120111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Який?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Яка?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17386" r="15874" b="6790"/>
          <a:stretch>
            <a:fillRect/>
          </a:stretch>
        </p:blipFill>
        <p:spPr bwMode="auto">
          <a:xfrm>
            <a:off x="7767115" y="4436046"/>
            <a:ext cx="4078019" cy="216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5"/>
          <p:cNvSpPr txBox="1">
            <a:spLocks/>
          </p:cNvSpPr>
          <p:nvPr/>
        </p:nvSpPr>
        <p:spPr>
          <a:xfrm>
            <a:off x="4943959" y="5224036"/>
            <a:ext cx="2814051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твердий -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389" y="3184901"/>
            <a:ext cx="3344190" cy="8382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Увімкнути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94" r="11339"/>
          <a:stretch>
            <a:fillRect/>
          </a:stretch>
        </p:blipFill>
        <p:spPr bwMode="auto">
          <a:xfrm>
            <a:off x="529500" y="1292124"/>
            <a:ext cx="4041781" cy="19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681306" y="185980"/>
            <a:ext cx="8152728" cy="841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Добери відповідний антонім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371" r="9371" b="6264"/>
          <a:stretch>
            <a:fillRect/>
          </a:stretch>
        </p:blipFill>
        <p:spPr bwMode="auto">
          <a:xfrm>
            <a:off x="7448845" y="1333086"/>
            <a:ext cx="4743155" cy="222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6955" y="3182318"/>
            <a:ext cx="334419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повісити - 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9827" t="2160" r="9827"/>
          <a:stretch>
            <a:fillRect/>
          </a:stretch>
        </p:blipFill>
        <p:spPr bwMode="auto">
          <a:xfrm>
            <a:off x="301250" y="3881121"/>
            <a:ext cx="4109362" cy="180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7212" y="5659463"/>
            <a:ext cx="334419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поставити - 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9758" y="2962388"/>
            <a:ext cx="3206920" cy="114466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Що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Зробити? 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17386" r="18142"/>
          <a:stretch>
            <a:fillRect/>
          </a:stretch>
        </p:blipFill>
        <p:spPr bwMode="auto">
          <a:xfrm>
            <a:off x="7556963" y="4256209"/>
            <a:ext cx="4268244" cy="227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677329" y="5473485"/>
            <a:ext cx="2217979" cy="8382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поїхати - 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5" y="209227"/>
            <a:ext cx="6866369" cy="84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cap="none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Каліграфічна хвилинка</a:t>
            </a:r>
            <a:endParaRPr lang="ru-RU" sz="4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32855" y="1564743"/>
            <a:ext cx="82223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5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5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анто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5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німи</a:t>
            </a: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Антоніми</a:t>
            </a:r>
            <a:endParaRPr kumimoji="0" lang="uk-UA" sz="6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54258" y="2864017"/>
            <a:ext cx="97951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Хто? Що? Який? Що робити?</a:t>
            </a:r>
            <a:endParaRPr kumimoji="0" lang="uk-UA" sz="6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0712" y="4163292"/>
            <a:ext cx="532568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Яка тема уроку?</a:t>
            </a:r>
            <a:endParaRPr kumimoji="0" lang="uk-UA" sz="6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00759" y="209227"/>
            <a:ext cx="7098224" cy="84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Малюнковий диктант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76" y="3833434"/>
            <a:ext cx="4752813" cy="278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35" y="1152768"/>
            <a:ext cx="3862812" cy="254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535" y="1268185"/>
            <a:ext cx="3941736" cy="228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5111857" y="2123267"/>
            <a:ext cx="1831383" cy="660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Який?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5326252" y="4791560"/>
            <a:ext cx="1554996" cy="841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Що?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4169" y="3877496"/>
            <a:ext cx="3955566" cy="234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00759" y="209227"/>
            <a:ext cx="7098224" cy="841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Малюнковий диктант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5266840" y="4633993"/>
            <a:ext cx="1397431" cy="660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де?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4985288" y="1753892"/>
            <a:ext cx="1895959" cy="841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робить</a:t>
            </a:r>
            <a:r>
              <a:rPr kumimoji="0" lang="uk-UA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01" y="1124195"/>
            <a:ext cx="4221985" cy="282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73" y="3929046"/>
            <a:ext cx="4049335" cy="26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6241" y="1162373"/>
            <a:ext cx="4948782" cy="294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6197" y="3943533"/>
            <a:ext cx="4322843" cy="29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5" y="309966"/>
            <a:ext cx="11069699" cy="8524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Антоніми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це слова з протилежним значенням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34724"/>
            <a:ext cx="12214601" cy="3154631"/>
          </a:xfrm>
        </p:spPr>
        <p:txBody>
          <a:bodyPr>
            <a:normAutofit fontScale="25000" lnSpcReduction="20000"/>
          </a:bodyPr>
          <a:lstStyle/>
          <a:p>
            <a:r>
              <a:rPr lang="uk-UA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Антоніми  увиразнюють  мовлення.</a:t>
            </a:r>
            <a:endParaRPr lang="uk-UA" sz="4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uk-UA" sz="4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Дають  можливість  яскравіше  висловити свою думку, загострити  увагу  на     чомусь  особливому.</a:t>
            </a:r>
          </a:p>
          <a:p>
            <a:r>
              <a:rPr lang="uk-UA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Зіставляють  явища в навколишньому середовищі</a:t>
            </a:r>
            <a:endParaRPr lang="ru-RU" sz="11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Антоніми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належать до </a:t>
            </a:r>
            <a:r>
              <a:rPr lang="ru-RU" sz="11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1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Антонімами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бути:</a:t>
            </a:r>
          </a:p>
          <a:p>
            <a:pPr algn="ctr">
              <a:buNone/>
            </a:pPr>
            <a:r>
              <a:rPr lang="ru-RU" sz="11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іменники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2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sz="11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2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смуток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11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прикметники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2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молодий</a:t>
            </a:r>
            <a:r>
              <a:rPr lang="ru-RU" sz="11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2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ru-RU" sz="112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дієслова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2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11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2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руйнувати</a:t>
            </a:r>
            <a:endParaRPr lang="uk-UA" sz="3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uk-UA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7427" y="1361271"/>
            <a:ext cx="7631658" cy="10099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 ДЛЯ  ЧОГО  ВОНИ  ПОТРІБНІ  В  МОВІ?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8189</TotalTime>
  <Words>310</Words>
  <Application>Microsoft Office PowerPoint</Application>
  <PresentationFormat>Произвольный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Розпізнавання і добір протилежних за значенням слів.  </vt:lpstr>
      <vt:lpstr>Визначте  тему уроку.</vt:lpstr>
      <vt:lpstr>Відгадай загадки</vt:lpstr>
      <vt:lpstr>Добери відповідний антонім</vt:lpstr>
      <vt:lpstr>Увімкнути - </vt:lpstr>
      <vt:lpstr>Каліграфічна хвилинка</vt:lpstr>
      <vt:lpstr>Малюнковий диктант</vt:lpstr>
      <vt:lpstr>Малюнковий диктант</vt:lpstr>
      <vt:lpstr>Антоніми – це слова з протилежним значенням</vt:lpstr>
      <vt:lpstr>Слайд 10</vt:lpstr>
      <vt:lpstr>Слайд 11</vt:lpstr>
      <vt:lpstr>Творча робота Виправте текст, заміняючи виділені слова на протилежні за значенням.</vt:lpstr>
      <vt:lpstr>Слайд 13</vt:lpstr>
      <vt:lpstr>Заходити -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Знайомство  зі школою, класом, однокласниками</dc:title>
  <dc:creator>Gala</dc:creator>
  <cp:lastModifiedBy>Admin</cp:lastModifiedBy>
  <cp:revision>629</cp:revision>
  <dcterms:created xsi:type="dcterms:W3CDTF">2019-06-28T18:38:19Z</dcterms:created>
  <dcterms:modified xsi:type="dcterms:W3CDTF">2020-11-12T17:08:14Z</dcterms:modified>
</cp:coreProperties>
</file>