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84" r:id="rId2"/>
    <p:sldId id="294" r:id="rId3"/>
    <p:sldId id="287" r:id="rId4"/>
    <p:sldId id="288" r:id="rId5"/>
    <p:sldId id="283" r:id="rId6"/>
    <p:sldId id="289" r:id="rId7"/>
    <p:sldId id="290" r:id="rId8"/>
    <p:sldId id="260" r:id="rId9"/>
    <p:sldId id="291" r:id="rId10"/>
    <p:sldId id="292" r:id="rId11"/>
    <p:sldId id="279" r:id="rId12"/>
    <p:sldId id="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604"/>
    <a:srgbClr val="17F5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326" y="549599"/>
            <a:ext cx="8710048" cy="268954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Ознайомлення з близькими за значенням словами.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0522" y="2491353"/>
            <a:ext cx="2805193" cy="747793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2 клас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07" y="309191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93" y="4159875"/>
            <a:ext cx="3296618" cy="21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s://gohtml.ru/images/news/151--15-10-03--21-21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336" y="3084163"/>
            <a:ext cx="3309773" cy="206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943" y="2564379"/>
            <a:ext cx="111587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	   </a:t>
            </a:r>
            <a:r>
              <a:rPr lang="uk-UA" sz="4800" b="1" dirty="0" smtClean="0">
                <a:solidFill>
                  <a:schemeClr val="bg1"/>
                </a:solidFill>
              </a:rPr>
              <a:t>Мама приготувала смачну … . </a:t>
            </a:r>
          </a:p>
          <a:p>
            <a:r>
              <a:rPr lang="uk-UA" sz="4800" b="1" dirty="0" smtClean="0">
                <a:solidFill>
                  <a:schemeClr val="bg1"/>
                </a:solidFill>
              </a:rPr>
              <a:t>Для рослин навесні потрібна … . </a:t>
            </a:r>
          </a:p>
          <a:p>
            <a:r>
              <a:rPr lang="uk-UA" sz="4800" b="1" dirty="0" smtClean="0">
                <a:solidFill>
                  <a:schemeClr val="bg1"/>
                </a:solidFill>
              </a:rPr>
              <a:t>У дорогу туристи взяли із собою …	. </a:t>
            </a:r>
          </a:p>
          <a:p>
            <a:r>
              <a:rPr lang="uk-UA" sz="4800" b="1" dirty="0" smtClean="0">
                <a:solidFill>
                  <a:schemeClr val="bg1"/>
                </a:solidFill>
              </a:rPr>
              <a:t>Для птахів Маринка насипала …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Творча робота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43919" y="1486918"/>
            <a:ext cx="92897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" algn="l"/>
              </a:tabLst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Їжа, страва, харч, корм, пожива.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643" y="1812337"/>
            <a:ext cx="10246151" cy="263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itchFamily="34" charset="0"/>
              </a:rPr>
              <a:t>Юнак</a:t>
            </a:r>
            <a:r>
              <a:rPr lang="uk-UA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itchFamily="34" charset="0"/>
              </a:rPr>
              <a:t>, хлопець, дідусь, парубок</a:t>
            </a:r>
            <a:r>
              <a:rPr lang="uk-UA" sz="4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itchFamily="34" charset="0"/>
              </a:rPr>
              <a:t>Будинок, човен, хата, дім</a:t>
            </a:r>
            <a:r>
              <a:rPr lang="uk-UA" sz="4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itchFamily="34" charset="0"/>
              </a:rPr>
              <a:t>Книга, підручник, аркуш, посібник</a:t>
            </a:r>
            <a:r>
              <a:rPr lang="uk-UA" sz="4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646598"/>
            <a:ext cx="10972800" cy="1143000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 « Знайди зайве слово» </a:t>
            </a:r>
            <a:r>
              <a:rPr lang="uk-UA" sz="5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12004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8307" y="1311377"/>
            <a:ext cx="6867521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 вивчали на уроці?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 слова вчились добирати?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 вони називаються?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чого  нам синоніми?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45770" y="3672223"/>
            <a:ext cx="102878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Що найголовніше і корисне взяли з уроку?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Яка робота на уроці була найцікавішою саме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4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для вас? Чому?</a:t>
            </a:r>
            <a:endParaRPr kumimoji="0" lang="uk-UA" sz="4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- П</a:t>
            </a:r>
            <a:r>
              <a:rPr kumimoji="0" lang="ru-RU" sz="4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родовж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4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речення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. </a:t>
            </a:r>
            <a:r>
              <a:rPr kumimoji="0" lang="uk-UA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    </a:t>
            </a:r>
            <a:r>
              <a:rPr kumimoji="0" lang="ru-RU" sz="40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Сьогодні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на </a:t>
            </a:r>
            <a:r>
              <a:rPr kumimoji="0" lang="ru-RU" sz="40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уроці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я 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8903" y="2081986"/>
            <a:ext cx="1054006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8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80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еремося ми до справи</a:t>
            </a:r>
            <a:endParaRPr kumimoji="0" lang="uk-UA" sz="8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Не ловитимемо ґави.</a:t>
            </a:r>
            <a:r>
              <a:rPr kumimoji="0" lang="ru-RU" sz="80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101" y="418946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101" y="1427058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горе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15101" y="2435170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літо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15101" y="3443282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5101" y="4451394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15101" y="5521499"/>
            <a:ext cx="3958795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кривда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823" y="418946"/>
            <a:ext cx="3792276" cy="1152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Знайди пару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349" y="404664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349" y="1412776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правда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349" y="2420888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349" y="3429000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349" y="4437112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9349" y="5445224"/>
            <a:ext cx="3958795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щастя 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77\Desktop\Otvety-na-vsyo-chto-interesno-chitatel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89" y="3143248"/>
            <a:ext cx="3524275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02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101" y="418946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товстий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101" y="1427058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дешевий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15101" y="2435170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тупий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15101" y="3443282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сумний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5101" y="4451394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15101" y="5459506"/>
            <a:ext cx="3958795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823" y="418946"/>
            <a:ext cx="3792276" cy="12955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Знайди пару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349" y="404664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800" b="1" dirty="0" smtClean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349" y="1412776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349" y="2420888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349" y="3429000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349" y="4437112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холодний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9349" y="5445224"/>
            <a:ext cx="3958795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тонкий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C:\Users\77\Desktop\Otvety-na-vsyo-chto-interesno-chitatel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89" y="3143248"/>
            <a:ext cx="3524275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42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990" y="2271118"/>
            <a:ext cx="276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Monotype Corsiva" panose="03010101010201010101" pitchFamily="66" charset="0"/>
              </a:rPr>
              <a:t>   </a:t>
            </a:r>
            <a:r>
              <a:rPr lang="uk-UA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Абетка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1925" y="308550"/>
            <a:ext cx="7315200" cy="110179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Каліграфічна хвилинка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8110" y="2206544"/>
            <a:ext cx="270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алфавіт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937" y="1405838"/>
            <a:ext cx="7595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b="1" i="1" dirty="0" err="1" smtClean="0">
                <a:solidFill>
                  <a:schemeClr val="bg1"/>
                </a:solidFill>
              </a:rPr>
              <a:t>Аа</a:t>
            </a:r>
            <a:r>
              <a:rPr lang="uk-UA" sz="4800" b="1" i="1" dirty="0" smtClean="0">
                <a:solidFill>
                  <a:schemeClr val="bg1"/>
                </a:solidFill>
              </a:rPr>
              <a:t>   </a:t>
            </a:r>
            <a:r>
              <a:rPr lang="uk-UA" sz="4800" b="1" i="1" dirty="0" err="1" smtClean="0">
                <a:solidFill>
                  <a:schemeClr val="bg1"/>
                </a:solidFill>
              </a:rPr>
              <a:t>аб</a:t>
            </a:r>
            <a:r>
              <a:rPr lang="uk-UA" sz="4800" b="1" i="1" dirty="0" smtClean="0">
                <a:solidFill>
                  <a:schemeClr val="bg1"/>
                </a:solidFill>
              </a:rPr>
              <a:t>   бет  </a:t>
            </a:r>
            <a:r>
              <a:rPr lang="uk-UA" sz="4800" b="1" i="1" dirty="0" err="1" smtClean="0">
                <a:solidFill>
                  <a:schemeClr val="bg1"/>
                </a:solidFill>
              </a:rPr>
              <a:t>тка</a:t>
            </a:r>
            <a:r>
              <a:rPr lang="uk-UA" sz="4800" b="1" i="1" dirty="0" smtClean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1349" y="2200760"/>
            <a:ext cx="2107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азбука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14" y="3539397"/>
            <a:ext cx="7914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Monotype Corsiva" panose="03010101010201010101" pitchFamily="66" charset="0"/>
              </a:rPr>
              <a:t>   </a:t>
            </a:r>
            <a:r>
              <a:rPr lang="uk-UA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Абетка, азбука, алфавіт </a:t>
            </a:r>
            <a:endParaRPr lang="en-U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811" y="4993655"/>
            <a:ext cx="10675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Скільки букв в українській абетці? </a:t>
            </a:r>
            <a:endParaRPr lang="en-U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3715" y="386894"/>
            <a:ext cx="31337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52719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4691"/>
          </a:xfrm>
        </p:spPr>
        <p:txBody>
          <a:bodyPr/>
          <a:lstStyle/>
          <a:p>
            <a:pPr lvl="0"/>
            <a:r>
              <a:rPr lang="uk-UA" sz="4800" b="1" dirty="0" smtClean="0">
                <a:solidFill>
                  <a:schemeClr val="bg1"/>
                </a:solidFill>
              </a:rPr>
              <a:t>Казка про синоніми.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3084" y="1045264"/>
            <a:ext cx="1172891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чудовому місті Мовознавство живе чоловік,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ім’я його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Синонім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Все в його родині дружно 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злагоджено, всі підтримують один одного. Якщо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хтось із родини Синонімів сумний, то всі також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зажурені, невеселі. Або навпаки, коли хтось один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сміється, то всі його підтримують: регочуть,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хихикають, заливаються сміхом. Отож, хоч всі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родині мають різні імена, проте такі близькі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характером та вдачею.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00657"/>
          </a:xfrm>
        </p:spPr>
        <p:txBody>
          <a:bodyPr/>
          <a:lstStyle/>
          <a:p>
            <a:r>
              <a:rPr lang="uk-UA" sz="4800" b="1" i="1" dirty="0" smtClean="0">
                <a:solidFill>
                  <a:schemeClr val="bg1"/>
                </a:solidFill>
              </a:rPr>
              <a:t>Синоніми</a:t>
            </a:r>
            <a:r>
              <a:rPr lang="uk-UA" sz="4800" b="1" dirty="0" smtClean="0">
                <a:solidFill>
                  <a:schemeClr val="bg1"/>
                </a:solidFill>
              </a:rPr>
              <a:t> –  це слова, які пишуться </a:t>
            </a:r>
            <a:br>
              <a:rPr lang="uk-UA" sz="4800" b="1" dirty="0" smtClean="0">
                <a:solidFill>
                  <a:schemeClr val="bg1"/>
                </a:solidFill>
              </a:rPr>
            </a:br>
            <a:r>
              <a:rPr lang="uk-UA" sz="4800" b="1" dirty="0" smtClean="0">
                <a:solidFill>
                  <a:schemeClr val="bg1"/>
                </a:solidFill>
              </a:rPr>
              <a:t>по-різному , але </a:t>
            </a:r>
            <a:r>
              <a:rPr lang="uk-UA" sz="4800" b="1" i="1" dirty="0" smtClean="0">
                <a:solidFill>
                  <a:schemeClr val="bg1"/>
                </a:solidFill>
              </a:rPr>
              <a:t>близькі за значенням</a:t>
            </a:r>
            <a:r>
              <a:rPr lang="uk-UA" sz="4800" b="1" dirty="0" smtClean="0">
                <a:solidFill>
                  <a:schemeClr val="bg1"/>
                </a:solidFill>
              </a:rPr>
              <a:t>. 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53885" y="1889656"/>
            <a:ext cx="78114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4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умні, зажурені, невеселі.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9341" y="2568999"/>
            <a:ext cx="9179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Сміються, регочуть, хихикають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6677" y="3549012"/>
            <a:ext cx="2964857" cy="27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688" y="3672204"/>
            <a:ext cx="1908472" cy="229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 descr="https://c8.alamy.com/comp/2BWXP8J/sad-kid-depressed-boy-looking-hopeless-2BWXP8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1453" y="3503034"/>
            <a:ext cx="1301266" cy="2797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3591" y="1405167"/>
            <a:ext cx="62361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Діти</a:t>
            </a:r>
            <a:r>
              <a:rPr 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учні</a:t>
            </a:r>
            <a:r>
              <a:rPr 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школярі</a:t>
            </a:r>
            <a:r>
              <a:rPr 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168418" y="463534"/>
            <a:ext cx="4278157" cy="822825"/>
          </a:xfrm>
        </p:spPr>
        <p:txBody>
          <a:bodyPr>
            <a:noAutofit/>
          </a:bodyPr>
          <a:lstStyle/>
          <a:p>
            <a:r>
              <a:rPr lang="uk-UA" sz="5400" b="1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Хто це?</a:t>
            </a:r>
            <a:endParaRPr lang="ru-RU" sz="4800" b="1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433" y="2476371"/>
            <a:ext cx="3266814" cy="33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235" y="1248966"/>
            <a:ext cx="3348521" cy="391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874576" y="5339154"/>
            <a:ext cx="8317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Друзі</a:t>
            </a:r>
            <a:r>
              <a:rPr 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товариші</a:t>
            </a:r>
            <a:r>
              <a:rPr 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приятелі</a:t>
            </a:r>
            <a:r>
              <a:rPr 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7268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101" y="418946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ринок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101" y="1427058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горе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15101" y="2435170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15101" y="3443282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ґава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5101" y="4451394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солдат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15101" y="5521499"/>
            <a:ext cx="3958795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823" y="418946"/>
            <a:ext cx="3792276" cy="1152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Знайди пару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349" y="404664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349" y="1412776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воїн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349" y="2420888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базар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349" y="3429000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врода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349" y="4437112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9349" y="5445224"/>
            <a:ext cx="3958795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біда 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77\Desktop\Otvety-na-vsyo-chto-interesno-chitatel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89" y="3143248"/>
            <a:ext cx="3524275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02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шка зепена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Дошка зепена </Template>
  <TotalTime>490</TotalTime>
  <Words>295</Words>
  <Application>Microsoft Office PowerPoint</Application>
  <PresentationFormat>Произвольный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Дошка зепена </vt:lpstr>
      <vt:lpstr>Ознайомлення з близькими за значенням словами. </vt:lpstr>
      <vt:lpstr>Слайд 2</vt:lpstr>
      <vt:lpstr>Слайд 3</vt:lpstr>
      <vt:lpstr>Слайд 4</vt:lpstr>
      <vt:lpstr>Каліграфічна хвилинка</vt:lpstr>
      <vt:lpstr>Казка про синоніми.</vt:lpstr>
      <vt:lpstr>Синоніми –  це слова, які пишуться  по-різному , але близькі за значенням. </vt:lpstr>
      <vt:lpstr>Хто це?</vt:lpstr>
      <vt:lpstr>Слайд 9</vt:lpstr>
      <vt:lpstr>Творча робота</vt:lpstr>
      <vt:lpstr>Гра « Знайди зайве слово»   </vt:lpstr>
      <vt:lpstr>Підсумок уроку. Рефлексія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Марія Семенова</dc:creator>
  <cp:lastModifiedBy>Admin</cp:lastModifiedBy>
  <cp:revision>23</cp:revision>
  <dcterms:created xsi:type="dcterms:W3CDTF">2020-04-19T21:18:46Z</dcterms:created>
  <dcterms:modified xsi:type="dcterms:W3CDTF">2020-11-12T17:33:25Z</dcterms:modified>
</cp:coreProperties>
</file>