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6" r:id="rId5"/>
    <p:sldId id="261" r:id="rId6"/>
    <p:sldId id="258" r:id="rId7"/>
    <p:sldId id="262" r:id="rId8"/>
    <p:sldId id="273" r:id="rId9"/>
    <p:sldId id="274" r:id="rId10"/>
    <p:sldId id="266" r:id="rId11"/>
    <p:sldId id="275" r:id="rId12"/>
    <p:sldId id="267" r:id="rId13"/>
    <p:sldId id="263" r:id="rId14"/>
    <p:sldId id="26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3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5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85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95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9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0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8016-863C-41C3-A3A6-9B95033978EB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33382-FD15-48AD-9B9B-22E1A0F1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861048"/>
            <a:ext cx="6982544" cy="201622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Виконуємо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круглого числа на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одноцифрове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двома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способами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Досліджуємо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подвійне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зведення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одиниці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78158"/>
            <a:ext cx="4608512" cy="2402770"/>
          </a:xfrm>
          <a:prstGeom prst="round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Надолуження 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матеріалу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3кл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Вивчаємо </a:t>
            </a:r>
            <a:r>
              <a:rPr lang="uk-UA" sz="2400" b="1" dirty="0" err="1">
                <a:solidFill>
                  <a:schemeClr val="accent3">
                    <a:lumMod val="50000"/>
                  </a:schemeClr>
                </a:solidFill>
              </a:rPr>
              <a:t>позатабличні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 множення і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ділення</a:t>
            </a:r>
          </a:p>
          <a:p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(До друкованого зошита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С.Скворцової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, 3кл,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част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4,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22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25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4 клас\МАТЕМАТИКА\Скворцова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0" y="344106"/>
            <a:ext cx="3583335" cy="265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8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6953250" y="260648"/>
            <a:ext cx="1952962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6053658" cy="864095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Розв’язування задачі двома способами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54141" y="313492"/>
            <a:ext cx="1351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Ст. 24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5" y="1052736"/>
            <a:ext cx="7992887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На 3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8 коровам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дають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48 кг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сіна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—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порівну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кожній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Скільки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кілограмів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сіна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дають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одній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корові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один день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D:\3 клас\3 МАТЕМ\Скворцова\Зошит част 4\Правила\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7"/>
            <a:ext cx="8634104" cy="166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467544" y="3722345"/>
            <a:ext cx="7992887" cy="4426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розв’яжи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задачу. Перша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задача: </a:t>
            </a:r>
            <a:r>
              <a:rPr lang="ru-RU" sz="2000" dirty="0">
                <a:solidFill>
                  <a:srgbClr val="FF0000"/>
                </a:solidFill>
              </a:rPr>
              <a:t>8, 3, ?, 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1560" y="2172983"/>
            <a:ext cx="2376264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1) 48:8=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6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2) 6:3=2(кг)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   48:8:3=2 (кг) 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2172985"/>
            <a:ext cx="2592288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1) 48:3= 16 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2) 16:8=2(кг)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   48:3:8=2 (кг) 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3 клас\3 МАТЕМ\Скворцова\Зошит част 4\Правила\24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10" y="4293095"/>
            <a:ext cx="8208912" cy="130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611560" y="4271035"/>
            <a:ext cx="2375098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1) 2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8= 16 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2) 16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3=48(кг)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3=2 (кг)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22455" y="4475345"/>
            <a:ext cx="2375098" cy="9194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8к., 3дн. – </a:t>
            </a:r>
            <a:r>
              <a:rPr lang="uk-UA" sz="2400" b="1" dirty="0" smtClean="0">
                <a:solidFill>
                  <a:srgbClr val="FF0000"/>
                </a:solidFill>
              </a:rPr>
              <a:t>?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кг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1к., 1д. – 2 кг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2" y="4316480"/>
            <a:ext cx="2375098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1) 2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3= 6 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2) 6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8=48(кг)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8=48 (кг)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6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3 клас\3 МАТЕМ\Скворцова\Зошит част 4\Правила\24_1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94" y="2110600"/>
            <a:ext cx="7272807" cy="2020225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ятиугольник 17"/>
          <p:cNvSpPr/>
          <p:nvPr/>
        </p:nvSpPr>
        <p:spPr>
          <a:xfrm>
            <a:off x="6953250" y="260648"/>
            <a:ext cx="1952962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6053658" cy="864095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Розв’язування задачі двома способами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54141" y="313492"/>
            <a:ext cx="13511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Ст. 24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5" y="1052736"/>
            <a:ext cx="7847705" cy="783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Перевір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два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способи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розв’язування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Який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спосіб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вподоби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45843" y="1597049"/>
            <a:ext cx="4101028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Друга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задача: </a:t>
            </a:r>
            <a:r>
              <a:rPr lang="ru-RU" sz="2000" dirty="0">
                <a:solidFill>
                  <a:srgbClr val="FF0000"/>
                </a:solidFill>
              </a:rPr>
              <a:t>?, 3, 48, 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153" y="4293096"/>
            <a:ext cx="4392488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Третя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задача: </a:t>
            </a:r>
            <a:r>
              <a:rPr lang="ru-RU" sz="2000" dirty="0">
                <a:solidFill>
                  <a:srgbClr val="FF0000"/>
                </a:solidFill>
              </a:rPr>
              <a:t>8, ?, 48, 2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D:\3 клас\3 МАТЕМ\Скворцова\Зошит част 4\Правила\22-25\24-1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1" y="4797152"/>
            <a:ext cx="7488832" cy="1975351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81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627149" y="237102"/>
            <a:ext cx="1440158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61686"/>
            <a:ext cx="7258349" cy="69015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Пам’ятка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33028" y="212688"/>
            <a:ext cx="122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25</a:t>
            </a:r>
            <a:endParaRPr lang="ru-RU" sz="28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3527" y="980351"/>
            <a:ext cx="4608513" cy="4426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спільне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розв’язуванні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всіх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задач?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3 клас\3 МАТЕМ\Скворцова\Зошит част 4\Правила\22-25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78" y="2523758"/>
            <a:ext cx="6915252" cy="3894931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>
          <a:xfrm>
            <a:off x="1007603" y="1556791"/>
            <a:ext cx="7848873" cy="783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усіх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задачах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першою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дією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знаходимо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величину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одиниці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для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певної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кількості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часу, а другою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відповідаємо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запитання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3288" y="2688961"/>
            <a:ext cx="1588630" cy="35484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Розглянь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план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розв’язу-вання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таких задач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двома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способа-ми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8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325534" y="1204821"/>
            <a:ext cx="5560926" cy="13280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Накресли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відрізок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АВ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завдовжки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27 мм.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Побудуй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відрізок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K,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довжина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у 3 рази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менша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ніж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довжина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відрізка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АВ.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7605030" y="257286"/>
            <a:ext cx="1296142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2696" y="110862"/>
            <a:ext cx="6048672" cy="97003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Геометрична задача. </a:t>
            </a:r>
            <a:b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Дії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з іменованими числами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29110" y="257286"/>
            <a:ext cx="990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23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70048" y="898094"/>
            <a:ext cx="959062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27мм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9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071" y="2467123"/>
            <a:ext cx="2372212" cy="3385165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Минус 1"/>
          <p:cNvSpPr/>
          <p:nvPr/>
        </p:nvSpPr>
        <p:spPr>
          <a:xfrm>
            <a:off x="6015904" y="1224912"/>
            <a:ext cx="300189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6331358" y="2168801"/>
            <a:ext cx="87737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61438" y="1340768"/>
            <a:ext cx="2310827" cy="510778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27мм : 3 = 9мм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30418" y="1713246"/>
            <a:ext cx="819161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9мм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8678" y="2980796"/>
            <a:ext cx="2176551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Знайди: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8640" y="3573016"/>
            <a:ext cx="3911312" cy="29625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третину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48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ціле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шістнадцята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дорівнює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3)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п’яту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80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4) число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сьома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становить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24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5)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шосту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78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72200" y="1116264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604448" y="1080896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97960" y="2047644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22706" y="2075923"/>
            <a:ext cx="0" cy="2651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244245" y="3717032"/>
            <a:ext cx="200513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48 : 3 = 16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244245" y="4241879"/>
            <a:ext cx="200513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9</a:t>
            </a:r>
            <a:r>
              <a:rPr lang="uk-UA" b="1" dirty="0" smtClean="0">
                <a:solidFill>
                  <a:srgbClr val="FF0000"/>
                </a:solidFill>
              </a:rPr>
              <a:t>•</a:t>
            </a:r>
            <a:r>
              <a:rPr lang="uk-UA" sz="2400" b="1" dirty="0" smtClean="0">
                <a:solidFill>
                  <a:srgbClr val="FF0000"/>
                </a:solidFill>
              </a:rPr>
              <a:t>16=144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44245" y="4798883"/>
            <a:ext cx="200513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80 : 5 = 16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244245" y="5309661"/>
            <a:ext cx="200513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24</a:t>
            </a:r>
            <a:r>
              <a:rPr lang="uk-UA" b="1" dirty="0" smtClean="0">
                <a:solidFill>
                  <a:srgbClr val="FF0000"/>
                </a:solidFill>
              </a:rPr>
              <a:t>•</a:t>
            </a:r>
            <a:r>
              <a:rPr lang="uk-UA" sz="2400" b="1" dirty="0" smtClean="0">
                <a:solidFill>
                  <a:srgbClr val="FF0000"/>
                </a:solidFill>
              </a:rPr>
              <a:t>7=168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33474" y="5852288"/>
            <a:ext cx="200513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78 : 6 = 13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1586" y="103979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А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606197" y="994079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В</a:t>
            </a:r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74534" y="1960827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С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070684" y="193796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83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25" grpId="0" animBg="1"/>
      <p:bldP spid="26" grpId="0"/>
      <p:bldP spid="27" grpId="0"/>
      <p:bldP spid="28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" grpId="0"/>
      <p:bldP spid="24" grpId="0"/>
      <p:bldP spid="34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076286" y="251272"/>
            <a:ext cx="1505252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513" y="137121"/>
            <a:ext cx="6616743" cy="771599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Самостійна робота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5614" y="1055787"/>
            <a:ext cx="6804677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Виконай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арифметичні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дії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іменованими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числами.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88842" y="251272"/>
            <a:ext cx="1280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23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3145" y="3801605"/>
            <a:ext cx="6303071" cy="25538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Перед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виконанням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арифметичних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дій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треба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всі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іменовані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числа 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виразі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подати в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однакових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одиницях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вимірювання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складені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іменовані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числа подати 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вигляді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простих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результат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замінити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складеним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іменованим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числом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D:\3 клас\3 МАТЕМ\Скворцова\Зошит част 4\Правила\23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5" y="1839554"/>
            <a:ext cx="6375596" cy="1664882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806" y="2276872"/>
            <a:ext cx="2372212" cy="3385165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1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3819" y="3487694"/>
            <a:ext cx="6236961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планом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розв’язуються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подвійне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зведення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одиниці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Рефлексія навчально-пізнавальної діяльності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208" y="2275368"/>
            <a:ext cx="2442285" cy="3485158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79255" y="5013175"/>
            <a:ext cx="6201525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вміння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вдосконалили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036" y="2999230"/>
            <a:ext cx="4355138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розв’язували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948" y="1120013"/>
            <a:ext cx="7583420" cy="9194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випадки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розглянули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міркувати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діленні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в таких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випадках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5542" y="2039414"/>
            <a:ext cx="6215238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є основою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першого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способу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міркування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; другого способу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міркування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948" y="6125608"/>
            <a:ext cx="787145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Розкажіть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результати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власних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навчальних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досягнень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9254" y="4455318"/>
            <a:ext cx="620152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зможеш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тепер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самостійно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розв’язувати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7036" y="5505137"/>
            <a:ext cx="4355138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повторили?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1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69711" y="116633"/>
            <a:ext cx="6816216" cy="648072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Емоційне 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налаштування на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урок 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973458" y="3578921"/>
            <a:ext cx="2054736" cy="48230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Я впораюсь!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5" y="1567092"/>
            <a:ext cx="1947133" cy="1764102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506709" y="3341150"/>
            <a:ext cx="1980222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Усе буде добре!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306847" y="3377520"/>
            <a:ext cx="1954239" cy="6327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Я зможу!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Рисунок 11" descr="Картинки по запросу смайлики настрою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191" y="1567092"/>
            <a:ext cx="2160240" cy="1774058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3" name="Рисунок 12" descr="Картинки по запросу смайлики настрою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106" y="1814820"/>
            <a:ext cx="2564922" cy="1764101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pic>
        <p:nvPicPr>
          <p:cNvPr id="14" name="Рисунок 13" descr="Картинки по запросу смайлики настрою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5" y="4214965"/>
            <a:ext cx="1974777" cy="1758584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529529" y="6001013"/>
            <a:ext cx="1954239" cy="6327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Я зрозумію!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" name="Рисунок 15" descr="Похожее изображение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35" y="4221301"/>
            <a:ext cx="2122929" cy="1745392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sp>
        <p:nvSpPr>
          <p:cNvPr id="17" name="Заголовок 3"/>
          <p:cNvSpPr txBox="1">
            <a:spLocks/>
          </p:cNvSpPr>
          <p:nvPr/>
        </p:nvSpPr>
        <p:spPr>
          <a:xfrm>
            <a:off x="3184181" y="6006140"/>
            <a:ext cx="1954239" cy="6327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Я виконаю!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" name="Рисунок 17" descr="Похожее изображение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928" y="4372173"/>
            <a:ext cx="2677488" cy="160137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</p:pic>
      <p:sp>
        <p:nvSpPr>
          <p:cNvPr id="19" name="Заголовок 3"/>
          <p:cNvSpPr txBox="1">
            <a:spLocks/>
          </p:cNvSpPr>
          <p:nvPr/>
        </p:nvSpPr>
        <p:spPr>
          <a:xfrm>
            <a:off x="6056835" y="6017017"/>
            <a:ext cx="1954239" cy="6327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Я </a:t>
            </a: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</a:rPr>
              <a:t>вивчу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!</a:t>
            </a:r>
            <a:endParaRPr lang="ru-RU" sz="24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529529" y="867620"/>
            <a:ext cx="8146927" cy="5451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Пропоную 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обрати </a:t>
            </a:r>
            <a:r>
              <a:rPr lang="uk-UA" sz="2000" dirty="0" err="1">
                <a:solidFill>
                  <a:schemeClr val="accent3">
                    <a:lumMod val="50000"/>
                  </a:schemeClr>
                </a:solidFill>
              </a:rPr>
              <a:t>смайлик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, який пов'язаний із очікуваннями на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endParaRPr lang="ru-RU" sz="20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5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Мотивація навчально-пізнавальної діяльності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355893"/>
            <a:ext cx="5688632" cy="5209937"/>
          </a:xfrm>
          <a:prstGeom prst="round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Сподіваюсь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почуваєшся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досить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впевнено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під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виконання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арифметичних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дій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множення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двоцифрового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трицифрового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чисел на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одноцифрове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означає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значно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розширив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розширила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власні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можливості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обчисленнях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поза межами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таблиць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множення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Однак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залишилися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окремі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випадки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множення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ще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знайомі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2000" dirty="0" smtClean="0"/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розглянемо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, 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також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дослідження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задач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подвійне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зведення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до 1,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вдамося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зміни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шуканого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визначимо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, як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впливає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на план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розв’язування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задачі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Крім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того,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повторимо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дії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іменованими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числами.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33444"/>
            <a:ext cx="2857079" cy="4077072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17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308304" y="233532"/>
            <a:ext cx="1505252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513" y="137121"/>
            <a:ext cx="6616743" cy="771599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Усна лічба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5614" y="1055787"/>
            <a:ext cx="6804677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виразів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 Запиши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результати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52320" y="280880"/>
            <a:ext cx="1055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25</a:t>
            </a:r>
            <a:endParaRPr lang="ru-RU" sz="2800" dirty="0"/>
          </a:p>
        </p:txBody>
      </p:sp>
      <p:pic>
        <p:nvPicPr>
          <p:cNvPr id="11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77" y="3251041"/>
            <a:ext cx="2446459" cy="349111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3 клас\3 МАТЕМ\Скворцова\Зошит част 4\Правила\22-25\25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23" y="1706195"/>
            <a:ext cx="7276131" cy="126413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266867" y="156690"/>
            <a:ext cx="6616743" cy="77159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Усне опитування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0863" y="2082874"/>
            <a:ext cx="6487350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добутку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дорівнювати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нулю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0275" y="2740262"/>
            <a:ext cx="6487350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частки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дорівнювати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нулю?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6867" y="3356991"/>
            <a:ext cx="5961317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частки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дорівнювати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діленому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0863" y="4407524"/>
            <a:ext cx="5937321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дорівнювати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1?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0863" y="1054640"/>
            <a:ext cx="6727756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добутку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дорівнювати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одному з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множників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867" y="5016440"/>
            <a:ext cx="5961317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ділити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0?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9423" y="5661248"/>
            <a:ext cx="5988761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помножити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розділити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) число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розрядну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одиницю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17" grpId="0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086" y="819250"/>
            <a:ext cx="2302099" cy="3285113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16824" cy="57606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Математичний диктант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7996" y="819250"/>
            <a:ext cx="6112391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1)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Подай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у сантиметрах: 3 м; 25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; 1 мм.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2834" y="2638187"/>
            <a:ext cx="6261432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4)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Заміни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складене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іменоване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число простим: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5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6 см 3 мм; 87 м 3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; 8 ц 32 кг.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7996" y="1412776"/>
            <a:ext cx="5785926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2)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Подай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у метрах: 1 км; 1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; 1 см.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3962" y="2040603"/>
            <a:ext cx="5773994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3)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Подай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кілограмах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: 4 ц, 1 г.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7996" y="3644663"/>
            <a:ext cx="6287637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5)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Заміни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просте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іменоване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число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складеним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 409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235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; 826мм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541" y="5306586"/>
            <a:ext cx="5692444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цілий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шлях,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його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дев’ята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становить 4 км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7996" y="4633169"/>
            <a:ext cx="5616624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6)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п’яту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частину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15 т.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8340" y="800764"/>
            <a:ext cx="5736172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3 м = 300см;   25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= 250см;   1 мм=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    см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8340" y="1431053"/>
            <a:ext cx="5785926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 км = 1000м;    1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=    м;    1 см=       м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90258" y="2040603"/>
            <a:ext cx="5343663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 ц = 400кг,    1 г=         кг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01497" y="7329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1  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66426" y="136102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1  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75125" y="1344998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  1  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100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58763" y="194183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solidFill>
                  <a:schemeClr val="accent3">
                    <a:lumMod val="50000"/>
                  </a:schemeClr>
                </a:solidFill>
              </a:rPr>
              <a:t>   1   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1000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46973" y="2635895"/>
            <a:ext cx="5888660" cy="9194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5дм 6см 3мм = 563мм;    87м 3дм = 873дм;    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8ц 32кг = 832кг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0258" y="3644662"/>
            <a:ext cx="5845375" cy="91940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409см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=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4м 9см;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235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= 23м 5дм;    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826мм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= 8дм 2см 6мм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0258" y="4604186"/>
            <a:ext cx="5166280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15 т : 5 = 3т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826323" y="5766286"/>
            <a:ext cx="3093743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4 км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•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9 = 36 км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8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21" grpId="0" animBg="1"/>
      <p:bldP spid="22" grpId="0" animBg="1"/>
      <p:bldP spid="23" grpId="0" animBg="1"/>
      <p:bldP spid="2" grpId="0"/>
      <p:bldP spid="24" grpId="0"/>
      <p:bldP spid="25" grpId="0"/>
      <p:bldP spid="26" grpId="0"/>
      <p:bldP spid="27" grpId="0" animBg="1"/>
      <p:bldP spid="28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3 клас\3 МАТЕМ\Скворцова\Зошит част 4\Правила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1" y="3062471"/>
            <a:ext cx="62960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23626"/>
            <a:ext cx="6923112" cy="100111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круглого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трицифрового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 числа на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</a:rPr>
              <a:t>одноцифрове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1064" y="1155031"/>
            <a:ext cx="8280919" cy="18047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слід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міркувати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діленні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двоцифрового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числа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одноцифрове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Переконайся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так само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міркувати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діленні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круглого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трицифрового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числа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одноцифрове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Яким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іншим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способом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виконати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круглого числа?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виразів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 схемами.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Запиши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результати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11" y="3429000"/>
            <a:ext cx="1080129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12    30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246" y="3356992"/>
            <a:ext cx="2349369" cy="3352567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ятиугольник 14"/>
          <p:cNvSpPr/>
          <p:nvPr/>
        </p:nvSpPr>
        <p:spPr>
          <a:xfrm>
            <a:off x="7524328" y="188640"/>
            <a:ext cx="1197785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57422" y="223040"/>
            <a:ext cx="975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22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3062471"/>
            <a:ext cx="664262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3436" y="4114620"/>
            <a:ext cx="1431785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120    300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39257" y="3789040"/>
            <a:ext cx="664262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140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19672" y="4508549"/>
            <a:ext cx="664262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14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71388" y="4500984"/>
            <a:ext cx="664262" cy="442674"/>
          </a:xfrm>
          <a:prstGeom prst="round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140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760022" y="188640"/>
            <a:ext cx="1170125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4962" y="111677"/>
            <a:ext cx="7488832" cy="70609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</a:rPr>
              <a:t>Удосконалюємо обчислювальні навички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22354" y="203112"/>
            <a:ext cx="1098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22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1050" y="1214518"/>
            <a:ext cx="3588012" cy="4426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виразів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4662" y="2118046"/>
            <a:ext cx="698139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563–(327+630:70)+274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1000–629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+(478+560:8)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61492" y="928451"/>
            <a:ext cx="8458979" cy="783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виразів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властивості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множення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допоможуть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швидко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зробити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2" descr="D:\3 клас\3 МАТЕМ\Скворцова\Зошит част 4\Правила\22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70" y="1711644"/>
            <a:ext cx="7176214" cy="1419025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>
            <a:off x="548778" y="3212976"/>
            <a:ext cx="7991216" cy="11237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Зверни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увагу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те,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першому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виразі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один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множників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добутку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нуль, тому 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всього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добутку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дорівнюватиме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нулю.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Немає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сенсу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виконувати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інші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обчислення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8086" y="4394061"/>
            <a:ext cx="8131907" cy="783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 другому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третьому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виразах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множимо і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ділимо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вираз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 1,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тому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виразу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дорівнюватиме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виразу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записаного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дужках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92334" y="5301208"/>
            <a:ext cx="8258008" cy="783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виразі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(576+248):(248+576)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відбувається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ділення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рівних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чисел,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оскільки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суми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рівні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підставі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переставного закону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додавання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1977" y="6165304"/>
            <a:ext cx="8078017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Поміркуй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над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останніми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виразами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самостійно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524328" y="188640"/>
            <a:ext cx="1368151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6631" y="123627"/>
            <a:ext cx="6871441" cy="70609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Розв’язування задачі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33067" y="215062"/>
            <a:ext cx="954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23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065" y="3223954"/>
            <a:ext cx="7919338" cy="173664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І спосіб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7=21 (п.) перевезуть 7 таких екіпажів за 1рейс.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21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5=105 (п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.) перевезуть 7 таких екіпажів за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5рейсів.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5=105 (п.)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5245" y="908720"/>
            <a:ext cx="6727035" cy="4426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Розв’яжи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задачу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двома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способами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самостійно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6529" y="1458938"/>
            <a:ext cx="6959767" cy="783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За один рейс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кінний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екіпаж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перевозить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трьох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пасажирів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Скількох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пасажирів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перевезуть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7 таких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екіпажів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5рейсів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5245" y="4941168"/>
            <a:ext cx="7919338" cy="173664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ІІ спосіб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5=15 (п.) перевезе 1 такий екіпаж за 5рейсів.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15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7=105 (п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.) перевезуть 7 таких екіпажів за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5рейсів.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•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7=105 (п.)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3 клас\3 МАТЕМ\Скворцова\Зошит част 4\Правила\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58938"/>
            <a:ext cx="1765884" cy="1269685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411760" y="2268922"/>
            <a:ext cx="2251840" cy="919401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1р. 1ек. – 3 п.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5р. 7ек. –  </a:t>
            </a:r>
            <a:r>
              <a:rPr lang="uk-UA" sz="2400" b="1" dirty="0" smtClean="0">
                <a:solidFill>
                  <a:srgbClr val="FF0000"/>
                </a:solidFill>
              </a:rPr>
              <a:t>? п.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ятиугольник 17"/>
          <p:cNvSpPr/>
          <p:nvPr/>
        </p:nvSpPr>
        <p:spPr>
          <a:xfrm>
            <a:off x="7524328" y="188640"/>
            <a:ext cx="1368151" cy="576064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6631" y="123627"/>
            <a:ext cx="6871441" cy="70609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Розв’язування оберненої задачі</a:t>
            </a:r>
            <a:endParaRPr lang="ru-RU" sz="3600" b="1" dirty="0">
              <a:ln w="38100"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33067" y="215062"/>
            <a:ext cx="954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uk-UA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23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0945" y="3188323"/>
            <a:ext cx="7919338" cy="173664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І спосіб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105:7=15 (п.) перевезе 1 такий екіпаж за 5 рейсів.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15:5=3 (п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.)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перевезе 1 такий екіпаж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1рейс.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     105:7:5=3 (п.)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5245" y="908720"/>
            <a:ext cx="7595302" cy="4426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Склади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розв’яжи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обернену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задачу, у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якій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шуканим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буде число 3.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1553" y="1484785"/>
            <a:ext cx="6458911" cy="783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5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рейсів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7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кінних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екіпажів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перевозять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105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пасажирів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Скількох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пасажирів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перевезе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1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такий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екіпаж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1рейс?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3 клас\3 МАТЕМ\Скворцова\Зошит част 4\Правила\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484784"/>
            <a:ext cx="1969253" cy="1415909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555776" y="2268922"/>
            <a:ext cx="2592288" cy="919401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1р. 1ек. – </a:t>
            </a:r>
            <a:r>
              <a:rPr lang="uk-UA" sz="2400" b="1" dirty="0" smtClean="0">
                <a:solidFill>
                  <a:srgbClr val="FF0000"/>
                </a:solidFill>
              </a:rPr>
              <a:t>? п.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5р. 7ек. –  105 п.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9065" y="4975820"/>
            <a:ext cx="7919338" cy="1736646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І спосіб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105:5=21 (п.) перевезе 7 таких екіпажів за 1 рейс.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21:7=3 (п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.)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перевезе 1 такий екіпаж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1рейс.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     105:5:7= 3(п.)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1242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Виконуємо ділення круглого числа на одноцифрове двома способами. Досліджуємо задачі на подвійне зведення до одиниці</vt:lpstr>
      <vt:lpstr>Емоційне налаштування на урок </vt:lpstr>
      <vt:lpstr>Мотивація навчально-пізнавальної діяльності</vt:lpstr>
      <vt:lpstr>Усна лічба</vt:lpstr>
      <vt:lpstr>Математичний диктант</vt:lpstr>
      <vt:lpstr>Ділення круглого трицифрового числа на одноцифрове</vt:lpstr>
      <vt:lpstr>Удосконалюємо обчислювальні навички</vt:lpstr>
      <vt:lpstr>Розв’язування задачі</vt:lpstr>
      <vt:lpstr>Розв’язування оберненої задачі</vt:lpstr>
      <vt:lpstr>Розв’язування задачі двома способами</vt:lpstr>
      <vt:lpstr>Розв’язування задачі двома способами</vt:lpstr>
      <vt:lpstr>Пам’ятка</vt:lpstr>
      <vt:lpstr>Геометрична задача.  Дії з іменованими числами</vt:lpstr>
      <vt:lpstr>Самостійна робота</vt:lpstr>
      <vt:lpstr>Рефлексія навчально-пізнавальної діяльності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Відкриваємо спосіб множення двоцифрового числа та трицифрового числа на одноцифрове на одноцифрове</dc:title>
  <dc:creator>Esmiralda Ivanova</dc:creator>
  <cp:lastModifiedBy>Esmiralda Ivanova</cp:lastModifiedBy>
  <cp:revision>113</cp:revision>
  <dcterms:created xsi:type="dcterms:W3CDTF">2022-08-14T14:58:53Z</dcterms:created>
  <dcterms:modified xsi:type="dcterms:W3CDTF">2022-08-27T19:59:32Z</dcterms:modified>
</cp:coreProperties>
</file>