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37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1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1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9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88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2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2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37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19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4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BAF83-E939-4215-8C5D-179033E9BCF1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500B-7162-4F36-9BAC-C0C87647A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4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013176"/>
            <a:ext cx="7772400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Зустріч з учнями та їх батьками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6021288"/>
            <a:ext cx="2135553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31.08.22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638" y="188640"/>
            <a:ext cx="5407820" cy="4696370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67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8670"/>
            <a:ext cx="8928992" cy="68804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Зустріч з учнями та їх батьками 31.08.22.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3689" y="1628800"/>
            <a:ext cx="7978791" cy="13521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Україна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починається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 нас,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її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громадян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бережуть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традиції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поважають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один одного,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будують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спільне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майбутнє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стають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його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боронити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коли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необхідно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Наша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спільна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Батьківщина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– наше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спільне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майбутнє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тільки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разом ми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можемо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його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змінити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краще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744" y="961326"/>
            <a:ext cx="7167576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1. Завтра 1 вересня 2022 – День 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нань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5900" y="3068960"/>
            <a:ext cx="7206420" cy="9001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2. Навчання у зв’язку з бойовими діями та окупацією 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ашого міста буде онлайн.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93952" y="5373216"/>
            <a:ext cx="7380182" cy="12961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Частину завдань будемо розглядати колективно в програмі ЗУМ, частину буду записувати та викладати на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YouTube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, у своєму блозі, у нашому чаті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viber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. Частина завдань виконується учнями самостійно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293952" y="3969061"/>
            <a:ext cx="7055688" cy="12241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Онлайн навчання важко всім: і батькам, і вчителю, а найважче учням. Наша з вами задача -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мотивувати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дитину до навчання,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виховувати в ній силу волі - це значить робити те, що треба, а не тільки те, що хочу. 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47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862" y="0"/>
            <a:ext cx="8751752" cy="864096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Зустріч з учнями та їх батьками 31 .08.22р.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5158" y="1484784"/>
            <a:ext cx="7507078" cy="25534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Для тих, хто знаходиться на неокупованій території, може купити зошити та підручники на сайті, що я запропонувала. Якщо не зберегли інформацію, напишіть мені або комусь з друзів класу.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Для тих, кто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залишився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Бердянську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не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може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придбати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підручники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зошити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я скинула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посилання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на онлайн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підручники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зошити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потрібна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ця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інформація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знов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звертайтеся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до мене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або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друзів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70364" y="880748"/>
            <a:ext cx="6749908" cy="3960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3. Підручники онлайн. Зошити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36692" y="4157700"/>
            <a:ext cx="7494084" cy="19082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Один раз на два тижні проходить  урок позакласного читання. В минулому році для цих уроків нам бібліотекар видавала хрестоматію. В цьому році, хто зможе, придбайте  «Читанку» для додаткового читання О Савченко на тому ж сайті. Посилання я скину.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252536" y="5553236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70952" y="46243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57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498" y="2332"/>
            <a:ext cx="8751752" cy="72008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Зустріч з учнями та їх батьками 31 .08.22р.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0404" y="1196752"/>
            <a:ext cx="7090008" cy="20522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На тиждень:                  інформатика 1 (2 групи)</a:t>
            </a:r>
          </a:p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Математик   5                  ЯДС          3 </a:t>
            </a:r>
          </a:p>
          <a:p>
            <a:pPr algn="l"/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Укр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мова     3/5               Дизайн     1</a:t>
            </a:r>
          </a:p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Читання      3/5                 Мистецтво: Музика 1+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Малювання 1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Англ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мова     3               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Фіз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-ра        3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03802" y="6057292"/>
            <a:ext cx="46278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3374" y="659866"/>
            <a:ext cx="4089478" cy="3960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5.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Предмети/години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36458" y="3331298"/>
            <a:ext cx="6812788" cy="130398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Тривалість навчального заняття під час дистанційного формату для 3-4 класів:</a:t>
            </a:r>
          </a:p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2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уроки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по 45 хв або 3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уроки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по 30 хв або 4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уроки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по 20хв</a:t>
            </a:r>
          </a:p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Самопідготовка – 1 година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228560" y="5416452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21714" y="463528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70952" y="46243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49358" y="4797152"/>
            <a:ext cx="6382882" cy="6193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6. 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</a:rPr>
              <a:t>Інструкція з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Безпеки життєдіяльності. 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36458" y="5531872"/>
            <a:ext cx="7379958" cy="10294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Обходити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підозрілі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предмети. Знати дії під час сирени. Дітям бути обов’язково на зв’язку з батьками. Думати, де, що, як можна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говорити, робити.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498" y="2332"/>
            <a:ext cx="8751752" cy="72008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Зустріч з учнями та їх батьками 31 .08.22р.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9301" y="1238750"/>
            <a:ext cx="5101262" cy="20522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І семестр   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01.09.2022-23.12.2022 р.</a:t>
            </a:r>
          </a:p>
          <a:p>
            <a:pPr algn="l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ІІ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семестр     09.01.2023-26.05.2023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р.</a:t>
            </a:r>
          </a:p>
          <a:p>
            <a:pPr algn="l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Канікули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:     Осінні-24.10.2022-30.10.2022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                     Зимові-24.12.2022-08.01.2023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                     Весняні27.03.2023-02.04.2023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39046" y="3290978"/>
            <a:ext cx="4965186" cy="3960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8. Надолуження матеріалу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74726" y="3687022"/>
            <a:ext cx="5874970" cy="81113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Три місяці навчання війна у дітей забрала. Тому рік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почнемо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із швидкого вивчення тем за 3 клас.  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252536" y="5553236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18798" y="5998908"/>
            <a:ext cx="7786826" cy="6928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Давайте домовимося: якщо з’явилося питання, не соромимось, задаємо його і вирішуємо зразу проблему. 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29918" y="692696"/>
            <a:ext cx="5110714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7. Структура 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</a:rPr>
              <a:t>навчального року   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374726" y="4914712"/>
            <a:ext cx="6974914" cy="9625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Оцінювання вербальне та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рівневе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: початковий рівень, середній, достатній,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високий. </a:t>
            </a:r>
          </a:p>
          <a:p>
            <a:pPr algn="l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Проведення тестувань для моніторингу досягнень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23191" y="4514066"/>
            <a:ext cx="6673482" cy="3960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9. Оцінювання навчальних досягнень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8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 animBg="1"/>
      <p:bldP spid="12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507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Зустріч з учнями та їх батьками</vt:lpstr>
      <vt:lpstr>Зустріч з учнями та їх батьками 31.08.22.</vt:lpstr>
      <vt:lpstr>Зустріч з учнями та їх батьками 31 .08.22р.</vt:lpstr>
      <vt:lpstr>Зустріч з учнями та їх батьками 31 .08.22р.</vt:lpstr>
      <vt:lpstr>Зустріч з учнями та їх батьками 31 .08.22р.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Завтра 1 вересня 2022 –  День Знань</dc:title>
  <dc:creator>Esmiralda Ivanova</dc:creator>
  <cp:lastModifiedBy>Esmiralda Ivanova</cp:lastModifiedBy>
  <cp:revision>18</cp:revision>
  <dcterms:created xsi:type="dcterms:W3CDTF">2022-08-30T14:47:07Z</dcterms:created>
  <dcterms:modified xsi:type="dcterms:W3CDTF">2022-08-31T06:30:42Z</dcterms:modified>
</cp:coreProperties>
</file>