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4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98638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41787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91583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80866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1842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7180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91818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8124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97328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47437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0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29D3-3922-474B-8B83-6610CC619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6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1556792"/>
            <a:ext cx="4968552" cy="1470025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Пишу переказ тексту</a:t>
            </a:r>
            <a:b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Хитрий Карло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573016"/>
            <a:ext cx="3096344" cy="1512168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Урок розвитку мовлення </a:t>
            </a:r>
          </a:p>
          <a:p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Picture 2" descr="D:\4 клас\1 УКР. МОВА\Розвиток мовлення\2022-09-07_113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3096344" cy="4598203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51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Емоційне </a:t>
            </a: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налаштування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7544" y="1147634"/>
            <a:ext cx="8136904" cy="296251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Подумайте, яка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тварина подобається </a:t>
            </a: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</a:rPr>
              <a:t>найбільше?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Запишіть. Поруч докладно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опишіть </a:t>
            </a: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</a:rPr>
              <a:t>ті якості, які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вам </a:t>
            </a: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</a:rPr>
              <a:t>особливо симпатичні в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цьому звірі.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Наприклад</a:t>
            </a: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uk-UA" sz="2400" b="1" i="1" dirty="0" smtClean="0">
                <a:solidFill>
                  <a:schemeClr val="accent3">
                    <a:lumMod val="75000"/>
                  </a:schemeClr>
                </a:solidFill>
              </a:rPr>
              <a:t>Кішка </a:t>
            </a:r>
            <a:r>
              <a:rPr lang="uk-UA" sz="2400" b="1" i="1" dirty="0">
                <a:solidFill>
                  <a:schemeClr val="accent3">
                    <a:lumMod val="75000"/>
                  </a:schemeClr>
                </a:solidFill>
              </a:rPr>
              <a:t>(ласкава, затишна, незалежна і </a:t>
            </a:r>
            <a:r>
              <a:rPr lang="uk-UA" sz="2400" b="1" i="1" dirty="0" err="1">
                <a:solidFill>
                  <a:schemeClr val="accent3">
                    <a:lumMod val="75000"/>
                  </a:schemeClr>
                </a:solidFill>
              </a:rPr>
              <a:t>т.д</a:t>
            </a:r>
            <a:r>
              <a:rPr lang="uk-UA" sz="2400" b="1" i="1" dirty="0">
                <a:solidFill>
                  <a:schemeClr val="accent3">
                    <a:lumMod val="75000"/>
                  </a:schemeClr>
                </a:solidFill>
              </a:rPr>
              <a:t>.). 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uk-UA" sz="2400" b="1" i="1" dirty="0" smtClean="0">
                <a:solidFill>
                  <a:schemeClr val="accent3">
                    <a:lumMod val="75000"/>
                  </a:schemeClr>
                </a:solidFill>
              </a:rPr>
              <a:t>Собака </a:t>
            </a:r>
            <a:r>
              <a:rPr lang="uk-UA" sz="2400" b="1" i="1" dirty="0">
                <a:solidFill>
                  <a:schemeClr val="accent3">
                    <a:lumMod val="75000"/>
                  </a:schemeClr>
                </a:solidFill>
              </a:rPr>
              <a:t>(вірний, веселий, хороший компаньйон і </a:t>
            </a:r>
            <a:r>
              <a:rPr lang="uk-UA" sz="2400" b="1" i="1" dirty="0" err="1">
                <a:solidFill>
                  <a:schemeClr val="accent3">
                    <a:lumMod val="75000"/>
                  </a:schemeClr>
                </a:solidFill>
              </a:rPr>
              <a:t>т.д</a:t>
            </a:r>
            <a:r>
              <a:rPr lang="uk-UA" sz="2400" b="1" i="1" dirty="0">
                <a:solidFill>
                  <a:schemeClr val="accent3">
                    <a:lumMod val="75000"/>
                  </a:schemeClr>
                </a:solidFill>
              </a:rPr>
              <a:t>.).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uk-UA" sz="2400" b="1" i="1" dirty="0" smtClean="0">
                <a:solidFill>
                  <a:schemeClr val="accent3">
                    <a:lumMod val="75000"/>
                  </a:schemeClr>
                </a:solidFill>
              </a:rPr>
              <a:t>Хом'як </a:t>
            </a:r>
            <a:r>
              <a:rPr lang="uk-UA" sz="2400" b="1" i="1" dirty="0">
                <a:solidFill>
                  <a:schemeClr val="accent3">
                    <a:lumMod val="75000"/>
                  </a:schemeClr>
                </a:solidFill>
              </a:rPr>
              <a:t>(милий, невибагливий, забавний і </a:t>
            </a:r>
            <a:r>
              <a:rPr lang="uk-UA" sz="2400" b="1" i="1" dirty="0" smtClean="0">
                <a:solidFill>
                  <a:schemeClr val="accent3">
                    <a:lumMod val="75000"/>
                  </a:schemeClr>
                </a:solidFill>
              </a:rPr>
              <a:t>тощо).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https://kotomaniya.com.ua/wp-content/uploads/2021/01/123-768x9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67924"/>
            <a:ext cx="1971284" cy="24358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akty.com.ua/wp-content/uploads/2022/05/24/pes-patron-640x36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5" r="6955"/>
          <a:stretch/>
        </p:blipFill>
        <p:spPr bwMode="auto">
          <a:xfrm>
            <a:off x="3203848" y="4342398"/>
            <a:ext cx="2952000" cy="2132857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9/90/%D0%A5%D0%BE%D0%BC%D1%8F%D0%BA_%D0%B1%D1%80%D0%B0%D0%BD%D0%B4%D1%82%D0%B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228" y="4253899"/>
            <a:ext cx="2039328" cy="222135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30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Відгадай загадку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5776" y="1363030"/>
            <a:ext cx="3456384" cy="180474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Він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стояв,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хвостом махав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–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Хто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такий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? – питаю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–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Гав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І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відтоді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всім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скажу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Я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із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ГАВОМ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тим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дружу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! 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86" name="Picture 14" descr="https://faunistics.com/wp-content/uploads/2019/04/1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330807" cy="554461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9805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6912" y="116632"/>
            <a:ext cx="4693160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Поміркуй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048612" y="222417"/>
            <a:ext cx="2932972" cy="10332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Поміркуй, про що може йти мова в тексті з таким малюнком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270416" y="4077072"/>
            <a:ext cx="2555732" cy="14401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Марно, зіщулився, розчулив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2" descr="D:\4 клас\1 УКР. МОВА\ПОНОМАРЬОВА\Звуки букви\2022-09-06_2322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94" y="1226463"/>
            <a:ext cx="3456384" cy="5092975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6081796" y="3284984"/>
            <a:ext cx="2932972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Поясни, як розумієш значення поданих слів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395536" y="115696"/>
            <a:ext cx="5184576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Прослухай текст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D:\4 клас\1 УКР. МОВА\ПОНОМАРЬОВА\Звуки букви\фото завдань\2022-09-06_2326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" y="867211"/>
            <a:ext cx="5873894" cy="5811477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3"/>
          <p:cNvSpPr txBox="1">
            <a:spLocks/>
          </p:cNvSpPr>
          <p:nvPr/>
        </p:nvSpPr>
        <p:spPr>
          <a:xfrm>
            <a:off x="6081796" y="5638182"/>
            <a:ext cx="2932972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Чи справдились твої припущення?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6113764" y="1484784"/>
            <a:ext cx="2932972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Сім’я із задоволенням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пакує речі.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На передньому плані п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есик заховався у ранець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32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539552" y="188640"/>
            <a:ext cx="4752528" cy="66246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Мікрофон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D:\4 клас\1 УКР. МОВА\ПОНОМАРЬОВА\Звуки букви\фото завдань\2022-09-06_2326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4" y="984339"/>
            <a:ext cx="5832628" cy="5757029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6110426" y="1124744"/>
            <a:ext cx="2864452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Куди їздила на відпочинок сім’я?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6048642" y="2196252"/>
            <a:ext cx="2864452" cy="8006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Де залишали на цей час собаку?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6084168" y="3284984"/>
            <a:ext cx="2873660" cy="7920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Чи подобалося це собаці?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6093376" y="4417964"/>
            <a:ext cx="2864452" cy="75837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До яких хитрощів вдався пес?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5491236" y="267842"/>
            <a:ext cx="3408176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Дай відповіді на запитання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6063560" y="5445224"/>
            <a:ext cx="2864452" cy="10978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5. Чому собаку почали брати до моря?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76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28430"/>
            <a:ext cx="5080280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Прочитай текст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D:\4 клас\1 УКР. МОВА\ПОНОМАРЬОВА\Звуки букви\фото завдань\2022-09-06_2326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4" y="984339"/>
            <a:ext cx="5832628" cy="5757029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5507044" y="267842"/>
            <a:ext cx="3584532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Визнач, скільки частин він має.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084168" y="1807694"/>
            <a:ext cx="2864452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1. До моря без собаки.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6074960" y="2826063"/>
            <a:ext cx="2864452" cy="6298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2. Карло зник.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6084168" y="3768486"/>
            <a:ext cx="2873660" cy="7920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3. Улюбленець знайшовся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6074960" y="4797152"/>
            <a:ext cx="2864452" cy="75837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4. Хитрість собаки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5693664" y="984339"/>
            <a:ext cx="3408176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Склади і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план тексту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6063560" y="5733256"/>
            <a:ext cx="2864452" cy="8098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Перекажи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усно текст за складеним планом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46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539552" y="188640"/>
            <a:ext cx="4752528" cy="66246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Подумай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D:\4 клас\1 УКР. МОВА\ПОНОМАРЬОВА\Звуки букви\фото завдань\2022-09-06_2326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4" y="998470"/>
            <a:ext cx="5725188" cy="554461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5844042" y="188640"/>
            <a:ext cx="3101120" cy="12325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Якими словами можна замінити слово СОБАКА, щоб не повторювати його часто в переказі?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080710" y="3140968"/>
            <a:ext cx="2864452" cy="17104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Щороку, влітку, пакування, дещо, рюкзак, зіщулився, розчулив, щоразу.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6001856" y="2352082"/>
            <a:ext cx="2977712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Зверни увагу, як пишуться подані слова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6136800" y="5877272"/>
            <a:ext cx="2864452" cy="8098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Кожний пункт плану записуй з абзацу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6058486" y="4959968"/>
            <a:ext cx="2864452" cy="8098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переказ тексту за планом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5940152" y="1556792"/>
            <a:ext cx="3101120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Собака, улюбленець, песик, він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51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  <p:bldP spid="14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Підсумок уроку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39552" y="1428733"/>
            <a:ext cx="8069672" cy="83218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Прочитай свій переказ. Якщо знайдеш помилки – виправ їх.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539552" y="2636912"/>
            <a:ext cx="6840760" cy="10762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uk-UA" sz="24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63525" indent="-263525" algn="l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Яке завдання на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було цікаво виконувати?</a:t>
            </a:r>
          </a:p>
          <a:p>
            <a:pPr marL="263525" indent="-263525" algn="l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Що тобі було важко робити?</a:t>
            </a:r>
          </a:p>
          <a:p>
            <a:pPr marL="263525" indent="-263525" algn="l">
              <a:buFont typeface="Wingdings" panose="05000000000000000000" pitchFamily="2" charset="2"/>
              <a:buChar char="§"/>
            </a:pP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05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311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Пишу переказ тексту Хитрий Карло</vt:lpstr>
      <vt:lpstr>Емоційне налаштування</vt:lpstr>
      <vt:lpstr>Відгадай загадку</vt:lpstr>
      <vt:lpstr>Поміркуй</vt:lpstr>
      <vt:lpstr>Презентация PowerPoint</vt:lpstr>
      <vt:lpstr>Прочитай текст</vt:lpstr>
      <vt:lpstr>Презентация PowerPoint</vt:lpstr>
      <vt:lpstr>Підсумок уроку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Esmiralda Ivanova</dc:creator>
  <cp:lastModifiedBy>Esmiralda Ivanova</cp:lastModifiedBy>
  <cp:revision>20</cp:revision>
  <dcterms:created xsi:type="dcterms:W3CDTF">2022-09-06T20:02:15Z</dcterms:created>
  <dcterms:modified xsi:type="dcterms:W3CDTF">2022-09-07T15:31:53Z</dcterms:modified>
</cp:coreProperties>
</file>