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7" r:id="rId7"/>
    <p:sldId id="268" r:id="rId8"/>
    <p:sldId id="271" r:id="rId9"/>
    <p:sldId id="259" r:id="rId10"/>
    <p:sldId id="269" r:id="rId11"/>
    <p:sldId id="262" r:id="rId12"/>
    <p:sldId id="274" r:id="rId13"/>
    <p:sldId id="272" r:id="rId14"/>
    <p:sldId id="263" r:id="rId15"/>
    <p:sldId id="264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556792"/>
            <a:ext cx="4968552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Пишу переказ тексту</a:t>
            </a:r>
            <a:r>
              <a:rPr lang="uk-UA" sz="3200" b="1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2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b="1" smtClean="0">
                <a:solidFill>
                  <a:schemeClr val="accent3">
                    <a:lumMod val="50000"/>
                  </a:schemeClr>
                </a:solidFill>
              </a:rPr>
              <a:t>«Дві груші й одна»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16" y="908720"/>
            <a:ext cx="8708972" cy="54142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        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Бабуся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слухняно підбирала.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Прибігла й Леся. Побачила, що вони роблять, метнулася швиденько, визбирала решту груш у фартушок і висипала у кошик.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-          Спасибі вам, дітки, що допомогли, - подякувала бабуся. – Нате ж вам за це. Це тобі, дівчинко, – дала Лесі дві здоровенні, підрум’янені з боків груші. – А це тобі, хлопчику, –простягла лише одну грушу, хоча також велику й підрум’янену. Ще раз подякувала їм, попрощалася й рушила далі стежкою.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Сергійко здивувався, чому Лесі бабуся дала дві груші, а йому одну.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За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Б.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Комаром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07704" y="116632"/>
            <a:ext cx="44644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 smtClean="0">
                <a:solidFill>
                  <a:schemeClr val="bg1"/>
                </a:solidFill>
              </a:rPr>
              <a:t>Дві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груші</a:t>
            </a:r>
            <a:r>
              <a:rPr lang="ru-RU" sz="3600" b="1" dirty="0">
                <a:solidFill>
                  <a:schemeClr val="bg1"/>
                </a:solidFill>
              </a:rPr>
              <a:t> й </a:t>
            </a:r>
            <a:r>
              <a:rPr lang="ru-RU" sz="3600" b="1" dirty="0" smtClean="0">
                <a:solidFill>
                  <a:schemeClr val="bg1"/>
                </a:solidFill>
              </a:rPr>
              <a:t>одна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6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035113"/>
            <a:ext cx="4896544" cy="521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Чому бабуся розсипала груші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786257"/>
            <a:ext cx="5167708" cy="121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Спіткнулася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бабуся об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камінець на стежці, випустила з рук кошика і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груші розсипалися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72764" y="3886845"/>
            <a:ext cx="5328592" cy="8125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Ні, старенькій було важко нахилятися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за ними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Та ще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й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вона недобачала.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23528" y="5517232"/>
            <a:ext cx="835292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Сергій показував, де лежать груші, сам не піднімав. А Леся, коли побачила, зразу кинулась піднімати і класти в кошик.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2" descr="D:\4 клас\1 УКР. МОВА\ПОНОМАРЬОВА\Розвиток мовлення\Переказ Дві груші й одна\2022-10-18_203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29781"/>
            <a:ext cx="2847716" cy="43770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78780" y="3212976"/>
            <a:ext cx="5167708" cy="4906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Чи змогла вона сама позбирати їх?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95654" y="4869160"/>
            <a:ext cx="5328592" cy="5244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Як кожен із дітей допомагав бабусі?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67388" y="3573016"/>
            <a:ext cx="4896544" cy="815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Вона пригостила Лесю двома грушами, а Сергійка однією.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1520" y="1694761"/>
            <a:ext cx="4834822" cy="870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Допомога Лесі була кращою, щирою, швидкою.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68516" y="5229200"/>
            <a:ext cx="5695452" cy="5244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Ні, він здивувався такому розподілу груш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51520" y="1052736"/>
            <a:ext cx="4808668" cy="5009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Чия допомога була кращою?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45831" y="2636912"/>
            <a:ext cx="480866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Як бабуся оцінила допомогу Сергійка і Лесі?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67388" y="4525048"/>
            <a:ext cx="5456740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Чи зрозумів Сергійко оцінку бабусі?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24126" y="5949280"/>
            <a:ext cx="7350505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7. Чому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ж Сергійкові бабуся дала тільки одну грушу?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963968" y="865929"/>
            <a:ext cx="3031268" cy="4665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b="1" dirty="0" smtClean="0">
                <a:solidFill>
                  <a:schemeClr val="bg1"/>
                </a:solidFill>
              </a:rPr>
              <a:t>Тому </a:t>
            </a:r>
            <a:r>
              <a:rPr lang="uk-UA" sz="2400" b="1" dirty="0">
                <a:solidFill>
                  <a:schemeClr val="bg1"/>
                </a:solidFill>
              </a:rPr>
              <a:t>що хлопчик не допоміг бабусі позбирати груші так, як це зробила Леся, а лише вказував, де вони лежать. А старенькій важко було їх знаходити. Слід шанувати старших і завжди допомагати </a:t>
            </a:r>
            <a:r>
              <a:rPr lang="uk-UA" sz="2400" b="1" dirty="0" smtClean="0">
                <a:solidFill>
                  <a:schemeClr val="bg1"/>
                </a:solidFill>
              </a:rPr>
              <a:t>їм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98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956" y="1844824"/>
            <a:ext cx="354316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Головна думка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твору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851920" y="1702512"/>
            <a:ext cx="486226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Допомого має бути справжньою, щирою.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62694" y="160200"/>
            <a:ext cx="524071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</a:rPr>
              <a:t>Розповідь про те, як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по-справжньому </a:t>
            </a:r>
            <a:r>
              <a:rPr lang="uk-UA" sz="2800" b="1" dirty="0">
                <a:solidFill>
                  <a:schemeClr val="bg1"/>
                </a:solidFill>
              </a:rPr>
              <a:t>треба допомагати </a:t>
            </a:r>
            <a:r>
              <a:rPr lang="uk-UA" sz="2800" b="1" dirty="0" smtClean="0">
                <a:solidFill>
                  <a:schemeClr val="bg1"/>
                </a:solidFill>
              </a:rPr>
              <a:t>літнім людям.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9228" y="3034082"/>
            <a:ext cx="2873660" cy="8989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робота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543164" y="3107054"/>
            <a:ext cx="3528392" cy="758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Поясніть, як ви розумієте значення слів: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91012" y="628252"/>
            <a:ext cx="2880320" cy="5685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Тема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тексту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69228" y="4043904"/>
            <a:ext cx="7920880" cy="2661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u="sng" dirty="0" smtClean="0">
                <a:solidFill>
                  <a:schemeClr val="bg1"/>
                </a:solidFill>
              </a:rPr>
              <a:t>Скрушно</a:t>
            </a:r>
            <a:r>
              <a:rPr lang="uk-UA" sz="2400" b="1" u="sng" dirty="0">
                <a:solidFill>
                  <a:schemeClr val="bg1"/>
                </a:solidFill>
              </a:rPr>
              <a:t> </a:t>
            </a:r>
            <a:r>
              <a:rPr lang="uk-UA" sz="2400" dirty="0">
                <a:solidFill>
                  <a:schemeClr val="bg1"/>
                </a:solidFill>
              </a:rPr>
              <a:t>– сповнено суму, журби, скорботи;</a:t>
            </a:r>
            <a:endParaRPr lang="ru-RU" sz="2400" dirty="0">
              <a:solidFill>
                <a:schemeClr val="bg1"/>
              </a:solidFill>
            </a:endParaRPr>
          </a:p>
          <a:p>
            <a:pPr algn="l"/>
            <a:r>
              <a:rPr lang="uk-UA" sz="2400" b="1" u="sng" dirty="0">
                <a:solidFill>
                  <a:schemeClr val="bg1"/>
                </a:solidFill>
              </a:rPr>
              <a:t>мацала</a:t>
            </a:r>
            <a:r>
              <a:rPr lang="uk-UA" sz="2400" dirty="0">
                <a:solidFill>
                  <a:schemeClr val="bg1"/>
                </a:solidFill>
              </a:rPr>
              <a:t> – доторкалась руками або ногами до когось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</a:t>
            </a:r>
            <a:r>
              <a:rPr lang="uk-UA" sz="2400" dirty="0">
                <a:solidFill>
                  <a:schemeClr val="bg1"/>
                </a:solidFill>
              </a:rPr>
              <a:t>чогось, щоб дослідити, упевнитись в чомусь.</a:t>
            </a:r>
            <a:endParaRPr lang="ru-RU" sz="2400" dirty="0">
              <a:solidFill>
                <a:schemeClr val="bg1"/>
              </a:solidFill>
            </a:endParaRPr>
          </a:p>
          <a:p>
            <a:pPr algn="l"/>
            <a:r>
              <a:rPr lang="uk-UA" sz="2400" b="1" u="sng" dirty="0">
                <a:solidFill>
                  <a:schemeClr val="bg1"/>
                </a:solidFill>
              </a:rPr>
              <a:t>метнулася</a:t>
            </a:r>
            <a:r>
              <a:rPr lang="uk-UA" sz="2400" dirty="0">
                <a:solidFill>
                  <a:schemeClr val="bg1"/>
                </a:solidFill>
              </a:rPr>
              <a:t> – швидко попрямувала, побігла, кинулася; 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l"/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швидко </a:t>
            </a:r>
            <a:r>
              <a:rPr lang="uk-UA" sz="2400" dirty="0">
                <a:solidFill>
                  <a:schemeClr val="bg1"/>
                </a:solidFill>
              </a:rPr>
              <a:t>почала щось робити;</a:t>
            </a:r>
            <a:endParaRPr lang="ru-RU" sz="2400" dirty="0">
              <a:solidFill>
                <a:schemeClr val="bg1"/>
              </a:solidFill>
            </a:endParaRPr>
          </a:p>
          <a:p>
            <a:pPr algn="l"/>
            <a:r>
              <a:rPr lang="uk-UA" sz="2400" b="1" u="sng" dirty="0">
                <a:solidFill>
                  <a:schemeClr val="bg1"/>
                </a:solidFill>
              </a:rPr>
              <a:t>рушила</a:t>
            </a:r>
            <a:r>
              <a:rPr lang="uk-UA" sz="2400" dirty="0">
                <a:solidFill>
                  <a:schemeClr val="bg1"/>
                </a:solidFill>
              </a:rPr>
              <a:t> – почала йти.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6807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r>
              <a:rPr lang="uk-UA" dirty="0" smtClean="0"/>
              <a:t>-</a:t>
            </a:r>
            <a:r>
              <a:rPr lang="uk-UA" dirty="0"/>
              <a:t>        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13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1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Подумай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044294"/>
            <a:ext cx="5040560" cy="8725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необхідно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вжити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переказі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уникнути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повторень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4355596"/>
            <a:ext cx="3888433" cy="4958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Стежка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дорога, шлях.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67544" y="3501008"/>
            <a:ext cx="457647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Збирати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підбирати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визбирати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67544" y="4999859"/>
            <a:ext cx="2864452" cy="589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Тикав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вказував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2" y="5827810"/>
            <a:ext cx="5184575" cy="5217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Йшла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шкандибала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чимчикувала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67544" y="2194262"/>
            <a:ext cx="4464496" cy="11627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Бабуся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вона,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старенька.</a:t>
            </a: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Сергійко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хлопчик.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Леся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– вона,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дівчинка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9105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1" name="Picture 2" descr="D:\4 клас\1 УКР. МОВА\ПОНОМАРЬОВА\Розвиток мовлення\Переказ Дві груші й одна\2022-10-18_203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22" y="337160"/>
            <a:ext cx="3463864" cy="532408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3163079" y="1457405"/>
            <a:ext cx="2417033" cy="436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Слова-</a:t>
            </a:r>
            <a:r>
              <a:rPr lang="ru-RU" sz="2400" dirty="0" err="1" smtClean="0">
                <a:solidFill>
                  <a:schemeClr val="bg1"/>
                </a:solidFill>
              </a:rPr>
              <a:t>синоніми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51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31530"/>
            <a:ext cx="508028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Прослухай текст ще раз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64088" y="188640"/>
            <a:ext cx="358453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Визнач, скільки частин він має.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65353" y="1628800"/>
            <a:ext cx="3624433" cy="57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Розсипані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груші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88" y="2348880"/>
            <a:ext cx="3624434" cy="568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Безпорадна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бабуся.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3589" y="3068960"/>
            <a:ext cx="3624433" cy="5314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Допомога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Сергійка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40144" y="3717032"/>
            <a:ext cx="3591320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Метка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Леся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90475" y="930504"/>
            <a:ext cx="3624433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Склади і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план тексту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79582" y="5817720"/>
            <a:ext cx="3755509" cy="8098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усно текст за складеним планом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99612" y="4372729"/>
            <a:ext cx="3624432" cy="5421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5. 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Бабусина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подяка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59014" y="5013176"/>
            <a:ext cx="3591320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Здивований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хлопчик.</a:t>
            </a:r>
          </a:p>
        </p:txBody>
      </p:sp>
      <p:pic>
        <p:nvPicPr>
          <p:cNvPr id="17" name="Picture 2" descr="D:\4 клас\1 УКР. МОВА\ПОНОМАРЬОВА\Розвиток мовлення\Переказ Дві груші й одна\2022-10-18_203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47" y="918520"/>
            <a:ext cx="3450870" cy="530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239" y="111666"/>
            <a:ext cx="748883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Усний стислий переказ тексту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9877" y="1853540"/>
            <a:ext cx="2409915" cy="57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Розсипані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груші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96713" y="2499758"/>
            <a:ext cx="2403079" cy="730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Безпорадна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бабуся.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3589" y="3356992"/>
            <a:ext cx="2376204" cy="8462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Допомога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Сергійка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96968" y="4428900"/>
            <a:ext cx="2402825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Метка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Леся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96713" y="908720"/>
            <a:ext cx="2835127" cy="8098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усно текст за складеним планом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89877" y="5157192"/>
            <a:ext cx="2376205" cy="5421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5. 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Бабусина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подяка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23588" y="5865402"/>
            <a:ext cx="237620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Здивований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хлопчик.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6" y="889928"/>
            <a:ext cx="5832647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Сергійко і Леся гралися в саду. Повз них йшла бабуся і несла кошик із грушами. Вона спіткнулась об камінець 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випустила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 рук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кошик. Груші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розсипалися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3888" y="6070800"/>
            <a:ext cx="413082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Хлопчик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здивувався, чому так?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5157192"/>
            <a:ext cx="619268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Бабуся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подякувала дітям за допомогу. Вона дала Лесі дві великі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груші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а Сергійкові – одну,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також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велику.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6119" y="4289875"/>
            <a:ext cx="523202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Леся побачила, що вони роблять, швиденько метнулася і сама визбирала всі груші.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5" y="3079566"/>
            <a:ext cx="5832647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Сергійко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підійшов і став показувати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старенькій,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де вони лежать. Ще й сердився, коли та не відразу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знаходила.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7557" y="2354159"/>
            <a:ext cx="597666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Бабусі було важко нахилятися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за ними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ще 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вона недобачала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. Тому довго мацала, поки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знайде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грушу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1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3" grpId="0" animBg="1"/>
      <p:bldP spid="18" grpId="0" animBg="1"/>
      <p:bldP spid="19" grpId="0" animBg="1"/>
      <p:bldP spid="2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4388" y="980728"/>
            <a:ext cx="806967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Прочитай свій переказ. Якщо знайдеш помилки – виправ їх.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82896" y="1772816"/>
            <a:ext cx="6840760" cy="8960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837"/>
          <a:stretch/>
        </p:blipFill>
        <p:spPr bwMode="auto">
          <a:xfrm>
            <a:off x="265761" y="3645024"/>
            <a:ext cx="8460000" cy="9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2924944"/>
            <a:ext cx="2864452" cy="536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Розгадай ребус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003276" y="2813821"/>
            <a:ext cx="4392488" cy="5446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Яка праця - така й </a:t>
            </a:r>
            <a:r>
              <a:rPr lang="uk-UA" sz="2400" b="1" dirty="0" smtClean="0">
                <a:solidFill>
                  <a:schemeClr val="bg1"/>
                </a:solidFill>
              </a:rPr>
              <a:t>нагорода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5800" y="4797152"/>
            <a:ext cx="7611988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Ця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приказка 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є відповіддю на Сергійкове запитання. Бабуся оцінила допомогу обох дітей і відповідно подякувала. Якщо хочете допомагати стареньким людям, то робіть це від щирого серця. Старайтеся, щоб вони відчули, що для вас ця праця є радісною. Тільки тоді ви отримаєте щиру нагороду.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3645024"/>
            <a:ext cx="0" cy="95197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9324" y="188640"/>
            <a:ext cx="77091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1484784"/>
            <a:ext cx="5040724" cy="22814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Всі за парту ми сідаєм,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До роботи </a:t>
            </a:r>
            <a:r>
              <a:rPr lang="uk-UA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пристуаєм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Щоб помилок уникати,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Треба мову добре знати.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2" y="1196752"/>
            <a:ext cx="2623964" cy="37444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79324" y="1196752"/>
            <a:ext cx="5260992" cy="3371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ьогодні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200" u="sng" dirty="0" err="1">
                <a:solidFill>
                  <a:schemeClr val="accent3">
                    <a:lumMod val="50000"/>
                  </a:schemeClr>
                </a:solidFill>
              </a:rPr>
              <a:t>стислий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переказ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тексту «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Дві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груші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й одна»,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переказ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називають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стислий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5634" y="4797152"/>
            <a:ext cx="4768639" cy="1532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переказ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своїми</a:t>
            </a:r>
            <a:r>
              <a:rPr lang="ru-RU" sz="2800" b="1" dirty="0">
                <a:solidFill>
                  <a:srgbClr val="FF0000"/>
                </a:solidFill>
              </a:rPr>
              <a:t> словами </a:t>
            </a:r>
            <a:r>
              <a:rPr lang="ru-RU" sz="2800" b="1" dirty="0" err="1">
                <a:solidFill>
                  <a:srgbClr val="FF0000"/>
                </a:solidFill>
              </a:rPr>
              <a:t>основних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частин</a:t>
            </a:r>
            <a:r>
              <a:rPr lang="ru-RU" sz="2800" b="1" dirty="0">
                <a:solidFill>
                  <a:srgbClr val="FF0000"/>
                </a:solidFill>
              </a:rPr>
              <a:t> тексту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без </a:t>
            </a:r>
            <a:r>
              <a:rPr lang="ru-RU" sz="2800" b="1" dirty="0" err="1">
                <a:solidFill>
                  <a:srgbClr val="FF0000"/>
                </a:solidFill>
              </a:rPr>
              <a:t>подробиць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552" y="188640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Повідомлення теми і мети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7694" y="1052736"/>
            <a:ext cx="8136904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Ми з вами неодноразово вели мову про минуле нашої держави, обговорювали сьогоднішнє, а також мріяли про майбутнє. Без минулого не може бути майбутнього.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492896"/>
            <a:ext cx="460867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хто є майбутнім нашої країни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8915" y="2492896"/>
            <a:ext cx="10801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Діти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694" y="3049528"/>
            <a:ext cx="4198602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Хто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нам подарував життя? 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366" y="3645024"/>
            <a:ext cx="5544781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Хто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подарував життя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нашим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батькам? 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5721" y="3049528"/>
            <a:ext cx="2016224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Наші батьки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72698" y="3645024"/>
            <a:ext cx="2878502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Наші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дідусі і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бабусі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82229" y="4286374"/>
            <a:ext cx="2552369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Це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наше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минуле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D:\Картинки до тестів\Людина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00066"/>
            <a:ext cx="4309597" cy="241337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18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50" y="188640"/>
            <a:ext cx="8013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Проведемо дослідження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4664" y="1123628"/>
            <a:ext cx="812668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Бабуся, бабуня, бабусечка! Перша заступниця і порадниця. Але кожна бабуся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9915" y="3773179"/>
            <a:ext cx="4824536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 – весна, мене жде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літо,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бабуся вже зима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5589240"/>
            <a:ext cx="5831472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Про молодість, зрілість і старість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9631" y="4936261"/>
            <a:ext cx="488510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  Про що ми можемо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так сказати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? 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091133"/>
            <a:ext cx="8282574" cy="26219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Кожна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бабуся – це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колишня донечка і внучка… Дівчинка, дівчина, дружина, мати…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Бабуся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– це довге життя жінки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Дай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нам, Боже, дожити до віку бабусь, і навіть прабабусь, при доброму здоров’ї, при ясному розумі, при великій мудрості.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Картинки до тестів\Людина\Бабус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8539"/>
            <a:ext cx="2091002" cy="35554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3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Допомога літнім людям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3304" y="1124744"/>
            <a:ext cx="7563112" cy="173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кожного з вас 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бабусі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Вони прожили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довге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нелегке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виконали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чимало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радості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горя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зазнали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Щодня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маємо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бути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уважними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до них,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шанувати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всьому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допомагати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3020" y="3251820"/>
            <a:ext cx="4409392" cy="9194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можете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зробити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літніх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людей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зараз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1434" y="4507808"/>
            <a:ext cx="34525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Купити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ліки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продукти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розрадити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bigpic.net.ua/wp-content/uploads/134353168712334_34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08" y="3212976"/>
            <a:ext cx="3509066" cy="35090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00.yaplakal.com/pics/pics_original/9/7/6/2550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34" y="3800759"/>
            <a:ext cx="1847850" cy="24669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486" y="116632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Допомога літнім людям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690" y="3645024"/>
            <a:ext cx="2906924" cy="21452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Особливо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важливо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вміти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вислухати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навіть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котрий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раз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їхню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відчули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комусь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потрібні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6046397"/>
            <a:ext cx="4671732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піднятись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сходах,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піднести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сумку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s://ukr.media/static/ba/aimg/3/6/8/36812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78" y="1060716"/>
            <a:ext cx="2498767" cy="24238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2.gazeta.ua/img2/cache/preview/865/865651_w_300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4" y="1576437"/>
            <a:ext cx="2508833" cy="200706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85303" y="1080546"/>
            <a:ext cx="2952328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Виконати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їхнє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прохання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4" name="Picture 8" descr="https://intermarium.news/wp-content/uploads/2018/11/babusya-e1541418140178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6" y="4236430"/>
            <a:ext cx="2836679" cy="15956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8481" y="6011629"/>
            <a:ext cx="3446267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опомогти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перейти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дорогу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nuschool.com.ua/textbook/world/1klas_13/1klas_13.files/image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0" y="1916832"/>
            <a:ext cx="2990014" cy="20602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1434" y="1060716"/>
            <a:ext cx="269064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оступитися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місцем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транспорті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7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Допомога літнім людям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7666" y="1128456"/>
            <a:ext cx="6760482" cy="31668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Але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чужі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дідусі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бабусі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немає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онуків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далеко.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нас,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українців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цілком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природним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допомогти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знедоленому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нещасному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поділитися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шматком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хліба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притулок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бездомному,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захистити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старість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немічність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порятувати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хворого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каліку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захистити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скривдженого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ж  не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забудьмо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всміхнутися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вітаючись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ними,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зупинитись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поцікавитись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самопочуттям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надати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посильну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допомогу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44692" y="4384434"/>
            <a:ext cx="3618118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бабусь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складені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https://mamabook.com.ua/wp-content/uploads/2020/05/be89f79eed617b4156590d5cc8w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3" y="4521441"/>
            <a:ext cx="2829741" cy="21694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etskie-stihi.com/wp-content/uploads/2017/08/vnuchka-i-babu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etskie-stihi.com/wp-content/uploads/2017/08/vnuchka-i-babush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encrypted-tbn0.gstatic.com/images?q=tbn:ANd9GcT2ez4Uimz_DLuU_2hw7pz73r19bnJ76QgSj5haPXk3NhjI8wqaghcxTPf9It91023uQXs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9" y="4605771"/>
            <a:ext cx="2085138" cy="20851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.w600.comps.canstockphoto.ru/%D0%BF%D0%B8%D1%80%D0%BE%D0%B3%D0%B8-%D0%B1%D0%B0%D0%B1%D1%83%D1%81%D1%8F-%D0%B8%D0%BB%D0%BB%D1%8E%D1%81%D1%82%D1%80%D0%B0%D1%86%D0%B8%D1%8F_csp20667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5" y="1274164"/>
            <a:ext cx="1915088" cy="28754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37018" y="4941168"/>
            <a:ext cx="2808312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Хто</a:t>
            </a:r>
            <a:r>
              <a:rPr lang="ru-RU" sz="2400" b="1" dirty="0">
                <a:solidFill>
                  <a:srgbClr val="FF0000"/>
                </a:solidFill>
              </a:rPr>
              <a:t> бабусю </a:t>
            </a:r>
            <a:r>
              <a:rPr lang="ru-RU" sz="2400" b="1" dirty="0" err="1">
                <a:solidFill>
                  <a:srgbClr val="FF0000"/>
                </a:solidFill>
              </a:rPr>
              <a:t>має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той </a:t>
            </a:r>
            <a:r>
              <a:rPr lang="ru-RU" sz="2400" b="1" dirty="0" err="1">
                <a:solidFill>
                  <a:srgbClr val="FF0000"/>
                </a:solidFill>
              </a:rPr>
              <a:t>потіху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знає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6502" y="6021288"/>
            <a:ext cx="3314497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Там </a:t>
            </a:r>
            <a:r>
              <a:rPr lang="ru-RU" sz="2400" b="1" dirty="0" err="1">
                <a:solidFill>
                  <a:srgbClr val="002060"/>
                </a:solidFill>
              </a:rPr>
              <a:t>бабусі</a:t>
            </a:r>
            <a:r>
              <a:rPr lang="ru-RU" sz="2400" b="1" dirty="0">
                <a:solidFill>
                  <a:srgbClr val="002060"/>
                </a:solidFill>
              </a:rPr>
              <a:t>, де </a:t>
            </a:r>
            <a:r>
              <a:rPr lang="ru-RU" sz="2400" b="1" dirty="0" err="1">
                <a:solidFill>
                  <a:srgbClr val="002060"/>
                </a:solidFill>
              </a:rPr>
              <a:t>онуки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Вправа «</a:t>
            </a: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</a:rPr>
              <a:t>Інтуіція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4" descr="https://detskie-stihi.com/wp-content/uploads/2017/08/vnuchka-i-babu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etskie-stihi.com/wp-content/uploads/2017/08/vnuchka-i-babush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4 клас\1 УКР. МОВА\ПОНОМАРЬОВА\Розвиток мовлення\Переказ Дві груші й одна\2022-10-18_203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8" y="1196752"/>
            <a:ext cx="3598049" cy="55303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762496" y="1412776"/>
            <a:ext cx="3972142" cy="187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Поміркуй, про що може йти мова в тексті, що має заголовок </a:t>
            </a:r>
          </a:p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«Дві груші й одна»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62496" y="3789040"/>
            <a:ext cx="3972142" cy="1728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А про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що може йти мова в тексті з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такою ілюстрацією?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8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490" y="440668"/>
            <a:ext cx="8971006" cy="62314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Сергійко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й Леся гралися в саду. Повз них стежкою йшла незнайома бабуся. В одній руці вона несла кошик із грушами, другою опиралася на довгу сукувату палицю. Спіткнулася бабуся об камінець, що лежав на стежці, і мало не впала. Не втримала кошика. Випустила з рук, і груші розсипалися.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-          От лихо! – скрушно мовила вона.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Відкинула палицею камінець зі стежки й заходилася збирати розсипані груші.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Тільки їй, старенькій, мабуть, важко було нахилятися за ними. Та, видно, ще й недобачала. Мацала, мацала навколо себе по стежці, по траві, поки не знаходила яку грушу.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Сергійко підійшов до бабусі, став показувати, де вони лежать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Ось…ось… - тикав пальцем. А коли бабуся і тоді водила руками не там, де він показував, Сергійко сердився: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-          Та не там! Ось тут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051720" y="116632"/>
            <a:ext cx="46085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 smtClean="0">
                <a:solidFill>
                  <a:schemeClr val="bg1"/>
                </a:solidFill>
              </a:rPr>
              <a:t>Дві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груші</a:t>
            </a:r>
            <a:r>
              <a:rPr lang="ru-RU" sz="3600" b="1" dirty="0">
                <a:solidFill>
                  <a:schemeClr val="bg1"/>
                </a:solidFill>
              </a:rPr>
              <a:t> й </a:t>
            </a:r>
            <a:r>
              <a:rPr lang="ru-RU" sz="3600" b="1" dirty="0" smtClean="0">
                <a:solidFill>
                  <a:schemeClr val="bg1"/>
                </a:solidFill>
              </a:rPr>
              <a:t>одна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923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Пишу переказ тексту «Дві груші й одна»</vt:lpstr>
      <vt:lpstr>Налаштування на урок</vt:lpstr>
      <vt:lpstr>Поміркуємо</vt:lpstr>
      <vt:lpstr>Проведемо дослідження</vt:lpstr>
      <vt:lpstr>Допомога літнім людям</vt:lpstr>
      <vt:lpstr>Допомога літнім людям</vt:lpstr>
      <vt:lpstr>Допомога літнім людям</vt:lpstr>
      <vt:lpstr>Вправа «Інтуіція»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Головна думка твору</vt:lpstr>
      <vt:lpstr>Презентация PowerPoint</vt:lpstr>
      <vt:lpstr>Прослухай текст ще раз</vt:lpstr>
      <vt:lpstr>Усний стислий переказ тексту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56</cp:revision>
  <dcterms:created xsi:type="dcterms:W3CDTF">2022-09-06T20:02:15Z</dcterms:created>
  <dcterms:modified xsi:type="dcterms:W3CDTF">2022-10-19T15:39:12Z</dcterms:modified>
</cp:coreProperties>
</file>