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0" r:id="rId5"/>
    <p:sldId id="277" r:id="rId6"/>
    <p:sldId id="266" r:id="rId7"/>
    <p:sldId id="271" r:id="rId8"/>
    <p:sldId id="267" r:id="rId9"/>
    <p:sldId id="263" r:id="rId10"/>
    <p:sldId id="275" r:id="rId11"/>
    <p:sldId id="276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86382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17871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15835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08665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18426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71807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18182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81241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73281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74373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06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729D3-3922-474B-8B83-6610CC61937E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6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980729"/>
            <a:ext cx="4608512" cy="223224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Складаю розповідь </a:t>
            </a:r>
            <a:b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«Моє хобі»</a:t>
            </a:r>
            <a:r>
              <a:rPr lang="uk-UA" sz="4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933056"/>
            <a:ext cx="3096344" cy="151216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Урок розвитку мовлення 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D:\4 клас\1 УКР. МОВА\Розвиток мовлення\2022-09-07_113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096344" cy="459820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2510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>
            <a:spLocks/>
          </p:cNvSpPr>
          <p:nvPr/>
        </p:nvSpPr>
        <p:spPr>
          <a:xfrm>
            <a:off x="498837" y="2796417"/>
            <a:ext cx="5488429" cy="6101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2. </a:t>
            </a:r>
            <a:r>
              <a:rPr lang="ru-RU" sz="2400" b="1" dirty="0" err="1" smtClean="0">
                <a:solidFill>
                  <a:schemeClr val="bg1"/>
                </a:solidFill>
              </a:rPr>
              <a:t>Речення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будувати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невеликі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611560" y="200570"/>
            <a:ext cx="7920880" cy="7647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Підготовка до написання розповіді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20191" y="5013176"/>
            <a:ext cx="6067391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5. </a:t>
            </a:r>
            <a:r>
              <a:rPr lang="ru-RU" sz="2400" b="1" dirty="0" err="1" smtClean="0">
                <a:solidFill>
                  <a:schemeClr val="bg1"/>
                </a:solidFill>
              </a:rPr>
              <a:t>Під</a:t>
            </a:r>
            <a:r>
              <a:rPr lang="ru-RU" sz="2400" b="1" dirty="0" smtClean="0">
                <a:solidFill>
                  <a:schemeClr val="bg1"/>
                </a:solidFill>
              </a:rPr>
              <a:t> час </a:t>
            </a:r>
            <a:r>
              <a:rPr lang="ru-RU" sz="2400" b="1" dirty="0" err="1" smtClean="0">
                <a:solidFill>
                  <a:schemeClr val="bg1"/>
                </a:solidFill>
              </a:rPr>
              <a:t>написання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складних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слів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користуватися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орфографічним</a:t>
            </a:r>
            <a:r>
              <a:rPr lang="ru-RU" sz="2400" b="1" dirty="0" smtClean="0">
                <a:solidFill>
                  <a:schemeClr val="bg1"/>
                </a:solidFill>
              </a:rPr>
              <a:t> словником.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457293" y="1923714"/>
            <a:ext cx="5770891" cy="6806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1. </a:t>
            </a:r>
            <a:r>
              <a:rPr lang="ru-RU" sz="2400" b="1" dirty="0" err="1" smtClean="0">
                <a:solidFill>
                  <a:schemeClr val="bg1"/>
                </a:solidFill>
              </a:rPr>
              <a:t>Кожну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частину</a:t>
            </a:r>
            <a:r>
              <a:rPr lang="ru-RU" sz="2400" b="1" dirty="0" smtClean="0">
                <a:solidFill>
                  <a:schemeClr val="bg1"/>
                </a:solidFill>
              </a:rPr>
              <a:t> тексту </a:t>
            </a:r>
            <a:r>
              <a:rPr lang="ru-RU" sz="2400" b="1" dirty="0" err="1" smtClean="0">
                <a:solidFill>
                  <a:schemeClr val="bg1"/>
                </a:solidFill>
              </a:rPr>
              <a:t>писати</a:t>
            </a:r>
            <a:r>
              <a:rPr lang="ru-RU" sz="2400" b="1" dirty="0" smtClean="0">
                <a:solidFill>
                  <a:schemeClr val="bg1"/>
                </a:solidFill>
              </a:rPr>
              <a:t> з абзацу.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1390188" y="1147351"/>
            <a:ext cx="3600400" cy="5725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Пам’ятка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446174" y="3599922"/>
            <a:ext cx="5488429" cy="6101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dirty="0">
                <a:solidFill>
                  <a:schemeClr val="bg1"/>
                </a:solidFill>
              </a:rPr>
              <a:t> </a:t>
            </a:r>
            <a:r>
              <a:rPr lang="uk-UA" sz="2400" b="1" dirty="0" smtClean="0">
                <a:solidFill>
                  <a:schemeClr val="bg1"/>
                </a:solidFill>
              </a:rPr>
              <a:t>3. Послідовно викладати свої думки.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501896" y="4324463"/>
            <a:ext cx="5515489" cy="5672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dirty="0" smtClean="0">
                <a:solidFill>
                  <a:schemeClr val="bg1"/>
                </a:solidFill>
              </a:rPr>
              <a:t>4. Уникати повторів.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Хобі-терапія або як допомогти собі без психотерапевта. Частина ІІ |  ЧЕРНІГІВСЬКА БЛОГОСФ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90" y="2318989"/>
            <a:ext cx="2694187" cy="2694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0571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>
            <a:spLocks/>
          </p:cNvSpPr>
          <p:nvPr/>
        </p:nvSpPr>
        <p:spPr>
          <a:xfrm>
            <a:off x="645460" y="2327277"/>
            <a:ext cx="3269929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>
                <a:solidFill>
                  <a:schemeClr val="bg1"/>
                </a:solidFill>
              </a:rPr>
              <a:t>Тренуватися, вправлятися.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611560" y="200570"/>
            <a:ext cx="7920880" cy="7647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Копилка синонімів і 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видів хобі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585098" y="4500151"/>
            <a:ext cx="3422483" cy="7920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>
                <a:solidFill>
                  <a:schemeClr val="bg1"/>
                </a:solidFill>
              </a:rPr>
              <a:t>Цікавий, привабливий, допитливий.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591719" y="1124744"/>
            <a:ext cx="3404217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err="1" smtClean="0">
                <a:solidFill>
                  <a:schemeClr val="bg1"/>
                </a:solidFill>
              </a:rPr>
              <a:t>Хобі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захоплення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</a:p>
          <a:p>
            <a:r>
              <a:rPr lang="ru-RU" sz="2000" b="1" dirty="0" err="1">
                <a:solidFill>
                  <a:schemeClr val="bg1"/>
                </a:solidFill>
              </a:rPr>
              <a:t>у</a:t>
            </a:r>
            <a:r>
              <a:rPr lang="ru-RU" sz="2000" b="1" dirty="0" err="1" smtClean="0">
                <a:solidFill>
                  <a:schemeClr val="bg1"/>
                </a:solidFill>
              </a:rPr>
              <a:t>люблена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справа на </a:t>
            </a:r>
            <a:r>
              <a:rPr lang="ru-RU" sz="2000" b="1" dirty="0" err="1" smtClean="0">
                <a:solidFill>
                  <a:schemeClr val="bg1"/>
                </a:solidFill>
              </a:rPr>
              <a:t>дозвіллі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уподобання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591719" y="3008449"/>
            <a:ext cx="3395678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>
                <a:solidFill>
                  <a:schemeClr val="bg1"/>
                </a:solidFill>
              </a:rPr>
              <a:t> Творити, створювати.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573453" y="3658318"/>
            <a:ext cx="3413944" cy="771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>
                <a:solidFill>
                  <a:schemeClr val="bg1"/>
                </a:solidFill>
              </a:rPr>
              <a:t>Успіх, досягнення, перемога.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573453" y="5452073"/>
            <a:ext cx="3404217" cy="7125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>
                <a:solidFill>
                  <a:schemeClr val="bg1"/>
                </a:solidFill>
              </a:rPr>
              <a:t>Важливий, потрібний, корисний.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44839" y="2204864"/>
            <a:ext cx="4765721" cy="44267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Захоплююсь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читанням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улюблених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книг</a:t>
            </a:r>
            <a:endParaRPr lang="uk-UA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01043" y="1224774"/>
            <a:ext cx="3520148" cy="44267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Обожнюю подорожі.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70774" y="2718871"/>
            <a:ext cx="4639786" cy="78319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Люблю малювати</a:t>
            </a:r>
          </a:p>
          <a:p>
            <a:pPr algn="ctr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Люблю дивитись фільми з друзями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69926" y="3658245"/>
            <a:ext cx="4632798" cy="44267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У вільний час люблю грати в шахи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51339" y="4208142"/>
            <a:ext cx="4667981" cy="44267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Я дуже люблю слухати музику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51338" y="4829390"/>
            <a:ext cx="4667981" cy="44267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Мені подобається фотографувати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72000" y="1694933"/>
            <a:ext cx="3520148" cy="44267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Захоплююсь туризмом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113436" y="5445792"/>
            <a:ext cx="4891657" cy="78319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Світ –це книжка, і той, хто не подорожує, читає лише одну сторінку. (</a:t>
            </a: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</a:rPr>
              <a:t>Св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 Августин)</a:t>
            </a:r>
          </a:p>
        </p:txBody>
      </p:sp>
    </p:spTree>
    <p:extLst>
      <p:ext uri="{BB962C8B-B14F-4D97-AF65-F5344CB8AC3E}">
        <p14:creationId xmlns:p14="http://schemas.microsoft.com/office/powerpoint/2010/main" val="426687781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Підсумок уроку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39552" y="1124744"/>
            <a:ext cx="5112568" cy="11521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свій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твір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знайдеш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помилки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виправи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00" y="1052736"/>
            <a:ext cx="2516944" cy="359169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791580" y="2708920"/>
            <a:ext cx="4608512" cy="14581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uk-UA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63525" indent="-263525" algn="l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Яке завдання на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було цікаво виконувати?</a:t>
            </a:r>
          </a:p>
          <a:p>
            <a:pPr marL="263525" indent="-263525" algn="l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Що тобі було важко робити?</a:t>
            </a:r>
          </a:p>
          <a:p>
            <a:pPr marL="263525" indent="-263525" algn="l">
              <a:buFont typeface="Wingdings" panose="05000000000000000000" pitchFamily="2" charset="2"/>
              <a:buChar char="§"/>
            </a:pP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2" descr="Знайдіть чим зайнятися: хобі відомих та успішних людей | Українська правда  _Житт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80" y="4437112"/>
            <a:ext cx="3493266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8142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404664"/>
            <a:ext cx="7365504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Налаштування на урок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340768"/>
            <a:ext cx="5400600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/>
              <a:t>— Наше гасло:</a:t>
            </a:r>
          </a:p>
          <a:p>
            <a:pPr algn="ctr"/>
            <a:r>
              <a:rPr lang="ru-RU" sz="3200" dirty="0" err="1"/>
              <a:t>Видумуй</a:t>
            </a:r>
            <a:r>
              <a:rPr lang="ru-RU" sz="3200" dirty="0"/>
              <a:t>, пробуй, твори! </a:t>
            </a:r>
          </a:p>
          <a:p>
            <a:pPr algn="ctr"/>
            <a:r>
              <a:rPr lang="ru-RU" sz="3200" dirty="0"/>
              <a:t>Розум, </a:t>
            </a:r>
            <a:r>
              <a:rPr lang="ru-RU" sz="3200" dirty="0" err="1"/>
              <a:t>фантазію</a:t>
            </a:r>
            <a:r>
              <a:rPr lang="ru-RU" sz="3200" dirty="0"/>
              <a:t> прояви!</a:t>
            </a:r>
          </a:p>
          <a:p>
            <a:pPr algn="ctr"/>
            <a:r>
              <a:rPr lang="ru-RU" sz="3200" dirty="0" err="1"/>
              <a:t>Активним</a:t>
            </a:r>
            <a:r>
              <a:rPr lang="ru-RU" sz="3200" dirty="0"/>
              <a:t> і </a:t>
            </a:r>
            <a:r>
              <a:rPr lang="ru-RU" sz="3200" dirty="0" err="1"/>
              <a:t>уважним</a:t>
            </a:r>
            <a:r>
              <a:rPr lang="ru-RU" sz="3200" dirty="0"/>
              <a:t> </a:t>
            </a:r>
            <a:r>
              <a:rPr lang="ru-RU" sz="3200" dirty="0" err="1"/>
              <a:t>бувай</a:t>
            </a:r>
            <a:endParaRPr lang="ru-RU" sz="3200" dirty="0"/>
          </a:p>
          <a:p>
            <a:pPr algn="ctr"/>
            <a:r>
              <a:rPr lang="ru-RU" sz="3200" dirty="0"/>
              <a:t>І про </a:t>
            </a:r>
            <a:r>
              <a:rPr lang="ru-RU" sz="3200" dirty="0" err="1"/>
              <a:t>кмітливість</a:t>
            </a:r>
            <a:r>
              <a:rPr lang="ru-RU" sz="3200" dirty="0"/>
              <a:t> не </a:t>
            </a:r>
            <a:r>
              <a:rPr lang="ru-RU" sz="3200" dirty="0" err="1"/>
              <a:t>забувай</a:t>
            </a:r>
            <a:r>
              <a:rPr lang="ru-RU" sz="3200" dirty="0"/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8" y="4734641"/>
            <a:ext cx="2847899" cy="1730989"/>
          </a:xfrm>
          <a:prstGeom prst="round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3001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4029" y="260648"/>
            <a:ext cx="4680520" cy="5963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Відгадай загадки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8569" y="2808679"/>
            <a:ext cx="412844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Дві</a:t>
            </a:r>
            <a:r>
              <a:rPr lang="ru-RU" sz="2400" b="1" dirty="0"/>
              <a:t> </a:t>
            </a:r>
            <a:r>
              <a:rPr lang="ru-RU" sz="2400" b="1" dirty="0" err="1"/>
              <a:t>команди</a:t>
            </a:r>
            <a:r>
              <a:rPr lang="ru-RU" sz="2400" b="1" dirty="0"/>
              <a:t>, як в </a:t>
            </a:r>
            <a:r>
              <a:rPr lang="ru-RU" sz="2400" b="1" dirty="0" err="1"/>
              <a:t>футболі</a:t>
            </a:r>
            <a:r>
              <a:rPr lang="ru-RU" sz="2400" b="1" dirty="0"/>
              <a:t>,</a:t>
            </a:r>
          </a:p>
          <a:p>
            <a:r>
              <a:rPr lang="ru-RU" sz="2400" b="1" dirty="0"/>
              <a:t>Та на </a:t>
            </a:r>
            <a:r>
              <a:rPr lang="ru-RU" sz="2400" b="1" dirty="0" err="1"/>
              <a:t>крижаному</a:t>
            </a:r>
            <a:r>
              <a:rPr lang="ru-RU" sz="2400" b="1" dirty="0"/>
              <a:t> </a:t>
            </a:r>
            <a:r>
              <a:rPr lang="ru-RU" sz="2400" b="1" dirty="0" err="1"/>
              <a:t>полі</a:t>
            </a:r>
            <a:r>
              <a:rPr lang="ru-RU" sz="2400" b="1" dirty="0"/>
              <a:t>,</a:t>
            </a:r>
          </a:p>
          <a:p>
            <a:r>
              <a:rPr lang="ru-RU" sz="2400" b="1" dirty="0"/>
              <a:t>І </a:t>
            </a:r>
            <a:r>
              <a:rPr lang="ru-RU" sz="2400" b="1" dirty="0" err="1"/>
              <a:t>дорослих</a:t>
            </a:r>
            <a:r>
              <a:rPr lang="ru-RU" sz="2400" b="1" dirty="0"/>
              <a:t>, і </a:t>
            </a:r>
            <a:r>
              <a:rPr lang="ru-RU" sz="2400" b="1" dirty="0" err="1"/>
              <a:t>дітей</a:t>
            </a:r>
            <a:endParaRPr lang="ru-RU" sz="2400" b="1" dirty="0"/>
          </a:p>
          <a:p>
            <a:r>
              <a:rPr lang="ru-RU" sz="2400" b="1" dirty="0" err="1"/>
              <a:t>Позбирав</a:t>
            </a:r>
            <a:r>
              <a:rPr lang="ru-RU" sz="2400" b="1" dirty="0"/>
              <a:t> на </a:t>
            </a:r>
            <a:r>
              <a:rPr lang="ru-RU" sz="2400" b="1" dirty="0" err="1"/>
              <a:t>лід</a:t>
            </a:r>
            <a:r>
              <a:rPr lang="ru-RU" sz="2400" b="1" dirty="0"/>
              <a:t>…</a:t>
            </a:r>
            <a:endParaRPr lang="uk-UA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5404" y="3991468"/>
            <a:ext cx="1273316" cy="510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хокей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4029" y="1010442"/>
            <a:ext cx="4411240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Кулю </a:t>
            </a:r>
            <a:r>
              <a:rPr lang="ru-RU" sz="2400" b="1" dirty="0" err="1"/>
              <a:t>шкіряну</a:t>
            </a:r>
            <a:r>
              <a:rPr lang="ru-RU" sz="2400" b="1" dirty="0"/>
              <a:t> </a:t>
            </a:r>
            <a:r>
              <a:rPr lang="ru-RU" sz="2400" b="1" dirty="0" err="1"/>
              <a:t>ганяють</a:t>
            </a:r>
            <a:r>
              <a:rPr lang="ru-RU" sz="2400" b="1" dirty="0"/>
              <a:t>,</a:t>
            </a:r>
          </a:p>
          <a:p>
            <a:r>
              <a:rPr lang="ru-RU" sz="2400" b="1" dirty="0" err="1"/>
              <a:t>Лиш</a:t>
            </a:r>
            <a:r>
              <a:rPr lang="ru-RU" sz="2400" b="1" dirty="0"/>
              <a:t> одну на </a:t>
            </a:r>
            <a:r>
              <a:rPr lang="ru-RU" sz="2400" b="1" dirty="0" err="1"/>
              <a:t>полі</a:t>
            </a:r>
            <a:r>
              <a:rPr lang="ru-RU" sz="2400" b="1" dirty="0"/>
              <a:t> </a:t>
            </a:r>
            <a:r>
              <a:rPr lang="ru-RU" sz="2400" b="1" dirty="0" err="1"/>
              <a:t>мають</a:t>
            </a:r>
            <a:r>
              <a:rPr lang="ru-RU" sz="2400" b="1" dirty="0"/>
              <a:t>!</a:t>
            </a:r>
          </a:p>
          <a:p>
            <a:r>
              <a:rPr lang="ru-RU" sz="2400" b="1" dirty="0"/>
              <a:t>По ногах не </a:t>
            </a:r>
            <a:r>
              <a:rPr lang="ru-RU" sz="2400" b="1" dirty="0" err="1"/>
              <a:t>б’ють</a:t>
            </a:r>
            <a:r>
              <a:rPr lang="ru-RU" sz="2400" b="1" dirty="0"/>
              <a:t> — </a:t>
            </a:r>
            <a:r>
              <a:rPr lang="ru-RU" sz="2400" b="1" dirty="0" err="1"/>
              <a:t>це</a:t>
            </a:r>
            <a:r>
              <a:rPr lang="ru-RU" sz="2400" b="1" dirty="0"/>
              <a:t> фол!</a:t>
            </a:r>
          </a:p>
          <a:p>
            <a:r>
              <a:rPr lang="ru-RU" sz="2400" b="1" dirty="0" err="1"/>
              <a:t>Називають</a:t>
            </a:r>
            <a:r>
              <a:rPr lang="ru-RU" sz="2400" b="1" dirty="0"/>
              <a:t> </a:t>
            </a:r>
            <a:r>
              <a:rPr lang="ru-RU" sz="2400" b="1" dirty="0" err="1"/>
              <a:t>гру</a:t>
            </a:r>
            <a:r>
              <a:rPr lang="ru-RU" sz="2400" b="1" dirty="0"/>
              <a:t>…</a:t>
            </a:r>
            <a:endParaRPr lang="uk-UA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26031" y="2253104"/>
            <a:ext cx="1400250" cy="51077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футбол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618774"/>
            <a:ext cx="2597598" cy="1926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527234"/>
            <a:ext cx="2597598" cy="1852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695" y="4816848"/>
            <a:ext cx="2324738" cy="1682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402074" y="4720165"/>
            <a:ext cx="4411240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З </a:t>
            </a:r>
            <a:r>
              <a:rPr lang="ru-RU" sz="2400" b="1" dirty="0" err="1"/>
              <a:t>нетерпінням</a:t>
            </a:r>
            <a:r>
              <a:rPr lang="ru-RU" sz="2400" b="1" dirty="0"/>
              <a:t> зиму </a:t>
            </a:r>
            <a:r>
              <a:rPr lang="ru-RU" sz="2400" b="1" dirty="0" err="1"/>
              <a:t>ждуть</a:t>
            </a:r>
            <a:r>
              <a:rPr lang="ru-RU" sz="2400" b="1" dirty="0"/>
              <a:t>,</a:t>
            </a:r>
          </a:p>
          <a:p>
            <a:r>
              <a:rPr lang="ru-RU" sz="2400" b="1" dirty="0" err="1"/>
              <a:t>Лід</a:t>
            </a:r>
            <a:r>
              <a:rPr lang="ru-RU" sz="2400" b="1" dirty="0"/>
              <a:t> </a:t>
            </a:r>
            <a:r>
              <a:rPr lang="ru-RU" sz="2400" b="1" dirty="0" err="1"/>
              <a:t>малюють</a:t>
            </a:r>
            <a:r>
              <a:rPr lang="ru-RU" sz="2400" b="1" dirty="0"/>
              <a:t> — </a:t>
            </a:r>
            <a:r>
              <a:rPr lang="ru-RU" sz="2400" b="1" dirty="0" err="1"/>
              <a:t>іскри</a:t>
            </a:r>
            <a:r>
              <a:rPr lang="ru-RU" sz="2400" b="1" dirty="0"/>
              <a:t> </a:t>
            </a:r>
            <a:r>
              <a:rPr lang="ru-RU" sz="2400" b="1" dirty="0" err="1"/>
              <a:t>йдуть</a:t>
            </a:r>
            <a:r>
              <a:rPr lang="ru-RU" sz="2400" b="1" dirty="0"/>
              <a:t>!</a:t>
            </a:r>
          </a:p>
          <a:p>
            <a:r>
              <a:rPr lang="ru-RU" sz="2400" b="1" dirty="0" err="1"/>
              <a:t>Гострі</a:t>
            </a:r>
            <a:r>
              <a:rPr lang="ru-RU" sz="2400" b="1" dirty="0"/>
              <a:t> та </a:t>
            </a:r>
            <a:r>
              <a:rPr lang="ru-RU" sz="2400" b="1" dirty="0" err="1"/>
              <a:t>стрімкі</a:t>
            </a:r>
            <a:r>
              <a:rPr lang="ru-RU" sz="2400" b="1" dirty="0"/>
              <a:t> вони.</a:t>
            </a:r>
          </a:p>
          <a:p>
            <a:r>
              <a:rPr lang="ru-RU" sz="2400" b="1" dirty="0" err="1"/>
              <a:t>Мають</a:t>
            </a:r>
            <a:r>
              <a:rPr lang="ru-RU" sz="2400" b="1" dirty="0"/>
              <a:t> </a:t>
            </a:r>
            <a:r>
              <a:rPr lang="ru-RU" sz="2400" b="1" dirty="0" err="1"/>
              <a:t>назву</a:t>
            </a:r>
            <a:r>
              <a:rPr lang="ru-RU" sz="2400" b="1" dirty="0"/>
              <a:t>…</a:t>
            </a:r>
            <a:endParaRPr lang="uk-UA" sz="2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79912" y="5977815"/>
            <a:ext cx="1634198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ковзани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7414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0181" y="332656"/>
            <a:ext cx="4680520" cy="5963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Відгадай загадки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3926" y="1083647"/>
            <a:ext cx="412844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Сім</a:t>
            </a:r>
            <a:r>
              <a:rPr lang="ru-RU" sz="2400" b="1" dirty="0"/>
              <a:t> </a:t>
            </a:r>
            <a:r>
              <a:rPr lang="ru-RU" sz="2400" b="1" dirty="0" err="1"/>
              <a:t>доріжок</a:t>
            </a:r>
            <a:r>
              <a:rPr lang="ru-RU" sz="2400" b="1" dirty="0"/>
              <a:t> в </a:t>
            </a:r>
            <a:r>
              <a:rPr lang="ru-RU" sz="2400" b="1" dirty="0" err="1"/>
              <a:t>неї</a:t>
            </a:r>
            <a:r>
              <a:rPr lang="ru-RU" sz="2400" b="1" dirty="0"/>
              <a:t> є,</a:t>
            </a:r>
          </a:p>
          <a:p>
            <a:r>
              <a:rPr lang="ru-RU" sz="2400" b="1" dirty="0" err="1"/>
              <a:t>Кожна</a:t>
            </a:r>
            <a:r>
              <a:rPr lang="ru-RU" sz="2400" b="1" dirty="0"/>
              <a:t> голос </a:t>
            </a:r>
            <a:r>
              <a:rPr lang="ru-RU" sz="2400" b="1" dirty="0" err="1"/>
              <a:t>подає</a:t>
            </a:r>
            <a:r>
              <a:rPr lang="ru-RU" sz="2400" b="1" dirty="0"/>
              <a:t>,</a:t>
            </a:r>
          </a:p>
          <a:p>
            <a:r>
              <a:rPr lang="ru-RU" sz="2400" b="1" dirty="0"/>
              <a:t>Як </a:t>
            </a:r>
            <a:r>
              <a:rPr lang="ru-RU" sz="2400" b="1" dirty="0" err="1"/>
              <a:t>гравець</a:t>
            </a:r>
            <a:r>
              <a:rPr lang="ru-RU" sz="2400" b="1" dirty="0"/>
              <a:t> </a:t>
            </a:r>
            <a:r>
              <a:rPr lang="ru-RU" sz="2400" b="1" dirty="0" err="1"/>
              <a:t>торкне</a:t>
            </a:r>
            <a:r>
              <a:rPr lang="ru-RU" sz="2400" b="1" dirty="0"/>
              <a:t> </a:t>
            </a:r>
            <a:r>
              <a:rPr lang="ru-RU" sz="2400" b="1" dirty="0" err="1"/>
              <a:t>всі</a:t>
            </a:r>
            <a:r>
              <a:rPr lang="ru-RU" sz="2400" b="1" dirty="0"/>
              <a:t> </a:t>
            </a:r>
            <a:r>
              <a:rPr lang="ru-RU" sz="2400" b="1" dirty="0" err="1"/>
              <a:t>сім</a:t>
            </a:r>
            <a:r>
              <a:rPr lang="ru-RU" sz="2400" b="1" dirty="0"/>
              <a:t>,</a:t>
            </a:r>
          </a:p>
          <a:p>
            <a:r>
              <a:rPr lang="ru-RU" sz="2400" b="1" dirty="0"/>
              <a:t>Стане весело </a:t>
            </a:r>
            <a:r>
              <a:rPr lang="ru-RU" sz="2400" b="1" dirty="0" err="1"/>
              <a:t>усім</a:t>
            </a:r>
            <a:r>
              <a:rPr lang="ru-RU" sz="2400" b="1" dirty="0"/>
              <a:t>.</a:t>
            </a:r>
            <a:endParaRPr lang="uk-UA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18189" y="2309515"/>
            <a:ext cx="1273316" cy="510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гітара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3607" y="2919377"/>
            <a:ext cx="4100620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/>
              <a:t>Як закружляє цей танець, </a:t>
            </a:r>
          </a:p>
          <a:p>
            <a:r>
              <a:rPr lang="uk-UA" sz="2400" b="1" dirty="0" smtClean="0"/>
              <a:t>Враз</a:t>
            </a:r>
            <a:r>
              <a:rPr lang="uk-UA" sz="2400" b="1" dirty="0" smtClean="0"/>
              <a:t> </a:t>
            </a:r>
            <a:r>
              <a:rPr lang="uk-UA" sz="2400" b="1" dirty="0"/>
              <a:t>зачарує нас. </a:t>
            </a:r>
          </a:p>
          <a:p>
            <a:r>
              <a:rPr lang="uk-UA" sz="2400" b="1" dirty="0"/>
              <a:t>Всьому світу відомий </a:t>
            </a:r>
          </a:p>
          <a:p>
            <a:r>
              <a:rPr lang="uk-UA" sz="2400" b="1" dirty="0"/>
              <a:t>Ніжний Віденський... </a:t>
            </a:r>
            <a:endParaRPr lang="uk-UA" sz="16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44227" y="4145245"/>
            <a:ext cx="1400250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вальс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692696"/>
            <a:ext cx="3043240" cy="2005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59" y="2730655"/>
            <a:ext cx="2923253" cy="2296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07912" y="4747399"/>
            <a:ext cx="4214456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Пензлик</a:t>
            </a:r>
            <a:r>
              <a:rPr lang="ru-RU" sz="2400" b="1" dirty="0"/>
              <a:t>, </a:t>
            </a:r>
            <a:r>
              <a:rPr lang="ru-RU" sz="2400" b="1" dirty="0" err="1"/>
              <a:t>аркуш</a:t>
            </a:r>
            <a:r>
              <a:rPr lang="ru-RU" sz="2400" b="1" dirty="0"/>
              <a:t> та вода…</a:t>
            </a:r>
          </a:p>
          <a:p>
            <a:r>
              <a:rPr lang="ru-RU" sz="2400" b="1" dirty="0"/>
              <a:t>Де ж </a:t>
            </a:r>
            <a:r>
              <a:rPr lang="ru-RU" sz="2400" b="1" dirty="0" err="1"/>
              <a:t>малюнок</a:t>
            </a:r>
            <a:r>
              <a:rPr lang="ru-RU" sz="2400" b="1" dirty="0"/>
              <a:t>? От </a:t>
            </a:r>
            <a:r>
              <a:rPr lang="ru-RU" sz="2400" b="1" dirty="0" err="1"/>
              <a:t>біда</a:t>
            </a:r>
            <a:r>
              <a:rPr lang="ru-RU" sz="2400" b="1" dirty="0"/>
              <a:t>!</a:t>
            </a:r>
          </a:p>
          <a:p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іще</a:t>
            </a:r>
            <a:r>
              <a:rPr lang="ru-RU" sz="2400" b="1" dirty="0"/>
              <a:t> </a:t>
            </a:r>
            <a:r>
              <a:rPr lang="ru-RU" sz="2400" b="1" dirty="0" err="1"/>
              <a:t>забув</a:t>
            </a:r>
            <a:r>
              <a:rPr lang="ru-RU" sz="2400" b="1" dirty="0"/>
              <a:t> я </a:t>
            </a:r>
            <a:r>
              <a:rPr lang="ru-RU" sz="2400" b="1" dirty="0" err="1"/>
              <a:t>взяти</a:t>
            </a:r>
            <a:r>
              <a:rPr lang="ru-RU" sz="2400" b="1" dirty="0"/>
              <a:t>,</a:t>
            </a:r>
          </a:p>
          <a:p>
            <a:r>
              <a:rPr lang="ru-RU" sz="2400" b="1" dirty="0" err="1"/>
              <a:t>Щоб</a:t>
            </a:r>
            <a:r>
              <a:rPr lang="ru-RU" sz="2400" b="1" dirty="0"/>
              <a:t> пейзаж </a:t>
            </a:r>
            <a:r>
              <a:rPr lang="ru-RU" sz="2400" b="1" dirty="0" err="1"/>
              <a:t>намалювати</a:t>
            </a:r>
            <a:r>
              <a:rPr lang="ru-RU" sz="2400" b="1" dirty="0"/>
              <a:t>?</a:t>
            </a:r>
            <a:endParaRPr lang="uk-UA" sz="2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5019856"/>
            <a:ext cx="2071206" cy="1521329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741642" y="5767696"/>
            <a:ext cx="1273316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фарби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8056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0459" y="260648"/>
            <a:ext cx="4680520" cy="5963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Відгадай загадки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4050" y="1052736"/>
            <a:ext cx="426984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Поля </a:t>
            </a:r>
            <a:r>
              <a:rPr lang="ru-RU" sz="2400" b="1" dirty="0" err="1"/>
              <a:t>письменник</a:t>
            </a:r>
            <a:r>
              <a:rPr lang="ru-RU" sz="2400" b="1" dirty="0"/>
              <a:t>-агроном</a:t>
            </a:r>
          </a:p>
          <a:p>
            <a:r>
              <a:rPr lang="ru-RU" sz="2400" b="1" dirty="0" err="1"/>
              <a:t>Засіяв</a:t>
            </a:r>
            <a:r>
              <a:rPr lang="ru-RU" sz="2400" b="1" dirty="0"/>
              <a:t> буквами-зерном.</a:t>
            </a:r>
          </a:p>
          <a:p>
            <a:r>
              <a:rPr lang="ru-RU" sz="2400" b="1" dirty="0" err="1"/>
              <a:t>Отож</a:t>
            </a:r>
            <a:r>
              <a:rPr lang="ru-RU" sz="2400" b="1" dirty="0"/>
              <a:t>, </a:t>
            </a:r>
            <a:r>
              <a:rPr lang="ru-RU" sz="2400" b="1" dirty="0" err="1"/>
              <a:t>читачу</a:t>
            </a:r>
            <a:r>
              <a:rPr lang="ru-RU" sz="2400" b="1" dirty="0"/>
              <a:t>, </a:t>
            </a:r>
            <a:r>
              <a:rPr lang="ru-RU" sz="2400" b="1" dirty="0" err="1"/>
              <a:t>поспішай</a:t>
            </a:r>
            <a:endParaRPr lang="ru-RU" sz="2400" b="1" dirty="0"/>
          </a:p>
          <a:p>
            <a:r>
              <a:rPr lang="ru-RU" sz="2400" b="1" dirty="0" err="1"/>
              <a:t>Зібрати</a:t>
            </a:r>
            <a:r>
              <a:rPr lang="ru-RU" sz="2400" b="1" dirty="0"/>
              <a:t> </a:t>
            </a:r>
            <a:r>
              <a:rPr lang="ru-RU" sz="2400" b="1" dirty="0" err="1" smtClean="0"/>
              <a:t>мудрий</a:t>
            </a:r>
            <a:r>
              <a:rPr lang="ru-RU" sz="2400" b="1" dirty="0" smtClean="0"/>
              <a:t> урожай</a:t>
            </a:r>
            <a:r>
              <a:rPr lang="ru-RU" sz="2400" b="1" dirty="0"/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08004" y="1879488"/>
            <a:ext cx="1273316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книга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241" y="2978494"/>
            <a:ext cx="4411240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Ми на </a:t>
            </a:r>
            <a:r>
              <a:rPr lang="ru-RU" sz="2400" b="1" dirty="0" err="1"/>
              <a:t>виставку</a:t>
            </a:r>
            <a:r>
              <a:rPr lang="ru-RU" sz="2400" b="1" dirty="0"/>
              <a:t> </a:t>
            </a:r>
            <a:r>
              <a:rPr lang="ru-RU" sz="2400" b="1" dirty="0" err="1"/>
              <a:t>прийшли</a:t>
            </a:r>
            <a:r>
              <a:rPr lang="ru-RU" sz="2400" b="1" dirty="0"/>
              <a:t>,</a:t>
            </a:r>
          </a:p>
          <a:p>
            <a:r>
              <a:rPr lang="ru-RU" sz="2400" b="1" dirty="0" err="1"/>
              <a:t>Щось</a:t>
            </a:r>
            <a:r>
              <a:rPr lang="ru-RU" sz="2400" b="1" dirty="0"/>
              <a:t> </a:t>
            </a:r>
            <a:r>
              <a:rPr lang="ru-RU" sz="2400" b="1" dirty="0" err="1"/>
              <a:t>цікаве</a:t>
            </a:r>
            <a:r>
              <a:rPr lang="ru-RU" sz="2400" b="1" dirty="0"/>
              <a:t> там </a:t>
            </a:r>
            <a:r>
              <a:rPr lang="ru-RU" sz="2400" b="1" dirty="0" err="1"/>
              <a:t>знайшли</a:t>
            </a:r>
            <a:r>
              <a:rPr lang="ru-RU" sz="2400" b="1" dirty="0"/>
              <a:t>,</a:t>
            </a:r>
          </a:p>
          <a:p>
            <a:r>
              <a:rPr lang="ru-RU" sz="2400" b="1" dirty="0"/>
              <a:t>То не птах і не </a:t>
            </a:r>
            <a:r>
              <a:rPr lang="ru-RU" sz="2400" b="1" dirty="0" err="1"/>
              <a:t>людина</a:t>
            </a:r>
            <a:r>
              <a:rPr lang="ru-RU" sz="2400" b="1" dirty="0"/>
              <a:t>,</a:t>
            </a:r>
          </a:p>
          <a:p>
            <a:r>
              <a:rPr lang="ru-RU" sz="2400" b="1" dirty="0"/>
              <a:t>А </a:t>
            </a:r>
            <a:r>
              <a:rPr lang="ru-RU" sz="2400" b="1" dirty="0" err="1"/>
              <a:t>зовуть</a:t>
            </a:r>
            <a:r>
              <a:rPr lang="ru-RU" sz="2400" b="1" dirty="0"/>
              <a:t> </a:t>
            </a:r>
            <a:r>
              <a:rPr lang="ru-RU" sz="2400" b="1" dirty="0" err="1"/>
              <a:t>її</a:t>
            </a:r>
            <a:r>
              <a:rPr lang="ru-RU" sz="2400" b="1" dirty="0"/>
              <a:t>... </a:t>
            </a:r>
            <a:endParaRPr lang="uk-UA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08443" y="4143108"/>
            <a:ext cx="1400250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картина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76671"/>
            <a:ext cx="2572367" cy="188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693" y="2545472"/>
            <a:ext cx="2241429" cy="1730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44050" y="4970529"/>
            <a:ext cx="4269842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Дружний</a:t>
            </a:r>
            <a:r>
              <a:rPr lang="ru-RU" sz="2400" b="1" dirty="0"/>
              <a:t> </a:t>
            </a:r>
            <a:r>
              <a:rPr lang="ru-RU" sz="2400" b="1" dirty="0" err="1"/>
              <a:t>це</a:t>
            </a:r>
            <a:r>
              <a:rPr lang="ru-RU" sz="2400" b="1" dirty="0"/>
              <a:t> і </a:t>
            </a:r>
            <a:r>
              <a:rPr lang="ru-RU" sz="2400" b="1" dirty="0" err="1"/>
              <a:t>теплий</a:t>
            </a:r>
            <a:r>
              <a:rPr lang="ru-RU" sz="2400" b="1" dirty="0"/>
              <a:t> </a:t>
            </a:r>
            <a:r>
              <a:rPr lang="ru-RU" sz="2400" b="1" dirty="0" err="1"/>
              <a:t>дім</a:t>
            </a:r>
            <a:r>
              <a:rPr lang="ru-RU" sz="2400" b="1" dirty="0"/>
              <a:t>,</a:t>
            </a:r>
          </a:p>
          <a:p>
            <a:r>
              <a:rPr lang="ru-RU" sz="2400" b="1" dirty="0" err="1"/>
              <a:t>Всім</a:t>
            </a:r>
            <a:r>
              <a:rPr lang="ru-RU" sz="2400" b="1" dirty="0"/>
              <a:t> туристам добре в </a:t>
            </a:r>
            <a:r>
              <a:rPr lang="ru-RU" sz="2400" b="1" dirty="0" err="1"/>
              <a:t>нім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175" y="4303814"/>
            <a:ext cx="2334992" cy="1717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4608004" y="5357185"/>
            <a:ext cx="1512168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намет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069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5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 txBox="1">
            <a:spLocks/>
          </p:cNvSpPr>
          <p:nvPr/>
        </p:nvSpPr>
        <p:spPr>
          <a:xfrm>
            <a:off x="491160" y="294464"/>
            <a:ext cx="4728912" cy="6675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Поміркуй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1836" y="4149080"/>
            <a:ext cx="626501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ХОБІ – улюблене заняття на дозвіллі.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7" y="2867711"/>
            <a:ext cx="6264696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Поясни, як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розумієш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значення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дозвілля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хобі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7" y="3501008"/>
            <a:ext cx="626469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ДОЗВІЛЛЯ – час відпочинку.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177507"/>
            <a:ext cx="5703979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Якими словами можна об’єднати всі відгадки?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61020" y="1772816"/>
            <a:ext cx="5573009" cy="10081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>
                <a:solidFill>
                  <a:schemeClr val="bg1"/>
                </a:solidFill>
              </a:rPr>
              <a:t>Улюблена</a:t>
            </a:r>
            <a:r>
              <a:rPr lang="ru-RU" sz="2400" b="1" dirty="0" smtClean="0">
                <a:solidFill>
                  <a:schemeClr val="bg1"/>
                </a:solidFill>
              </a:rPr>
              <a:t> справа на </a:t>
            </a:r>
            <a:r>
              <a:rPr lang="ru-RU" sz="2400" b="1" dirty="0" err="1" smtClean="0">
                <a:solidFill>
                  <a:schemeClr val="bg1"/>
                </a:solidFill>
              </a:rPr>
              <a:t>дозвіллі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захоплення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уподобання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хобі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Співают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33" y="5013176"/>
            <a:ext cx="2701443" cy="147904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Людина\Хлоп співає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1" r="6848" b="7874"/>
          <a:stretch/>
        </p:blipFill>
        <p:spPr bwMode="auto">
          <a:xfrm>
            <a:off x="7006180" y="3524279"/>
            <a:ext cx="1620000" cy="18720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67" y="4797152"/>
            <a:ext cx="1992263" cy="1897394"/>
          </a:xfrm>
          <a:prstGeom prst="round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 descr="D:\Картинки до тестів\Людина\дети-и-туризм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80" y="425615"/>
            <a:ext cx="1788195" cy="275871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33385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Тема уроку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0122" y="1772816"/>
            <a:ext cx="4027874" cy="343923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будемо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складати і за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писувати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розповідь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своє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хобі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Будемо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висловлювати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свої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припущення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світлинами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159844" cy="450912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5313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9840" y="188640"/>
            <a:ext cx="7537144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Вправа «Мікрофон»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1003370"/>
            <a:ext cx="856895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Розглянь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малюнки</a:t>
            </a:r>
            <a:r>
              <a:rPr lang="ru-RU" sz="2400" dirty="0" smtClean="0">
                <a:solidFill>
                  <a:schemeClr val="bg1"/>
                </a:solidFill>
              </a:rPr>
              <a:t>. Чим </a:t>
            </a:r>
            <a:r>
              <a:rPr lang="ru-RU" sz="2400" dirty="0" err="1" smtClean="0">
                <a:solidFill>
                  <a:schemeClr val="bg1"/>
                </a:solidFill>
              </a:rPr>
              <a:t>люблять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займатися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діти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вільний</a:t>
            </a:r>
            <a:r>
              <a:rPr lang="ru-RU" sz="2400" dirty="0" smtClean="0">
                <a:solidFill>
                  <a:schemeClr val="bg1"/>
                </a:solidFill>
              </a:rPr>
              <a:t> час?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4 клас\1 УКР. МОВА\ПОНОМАРЬОВА\Розвиток мовлення\10 Розповідь Моє хобі\2023-02-28_190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62977"/>
            <a:ext cx="3672408" cy="2253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4 клас\1 УКР. МОВА\ПОНОМАРЬОВА\Розвиток мовлення\10 Розповідь Моє хобі\2023-02-28_1909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03" y="1557330"/>
            <a:ext cx="3492059" cy="2464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4 клас\1 УКР. МОВА\ПОНОМАРЬОВА\Розвиток мовлення\10 Розповідь Моє хобі\2023-02-28_191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90" y="3968898"/>
            <a:ext cx="3710798" cy="2484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4 клас\1 УКР. МОВА\ПОНОМАРЬОВА\Розвиток мовлення\10 Розповідь Моє хобі\2023-02-28_1910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09" y="4021696"/>
            <a:ext cx="3770648" cy="2431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01022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89873" y="220374"/>
            <a:ext cx="356395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Моє 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хобі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37058" y="1118814"/>
            <a:ext cx="3301335" cy="9420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Розкажи про своє хобі за поданими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запитаннями.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Спиши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ці запитання.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501808" y="2924944"/>
            <a:ext cx="7033951" cy="5707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dirty="0" smtClean="0">
                <a:solidFill>
                  <a:schemeClr val="bg1"/>
                </a:solidFill>
              </a:rPr>
              <a:t>2. Як давно ти ним захоплюєшся?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14929" y="2177533"/>
            <a:ext cx="3418177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dirty="0" smtClean="0">
                <a:solidFill>
                  <a:schemeClr val="bg1"/>
                </a:solidFill>
              </a:rPr>
              <a:t>1. Яке твоє хобі?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536855" y="3688912"/>
            <a:ext cx="6998904" cy="5319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dirty="0" smtClean="0">
                <a:solidFill>
                  <a:schemeClr val="bg1"/>
                </a:solidFill>
              </a:rPr>
              <a:t>3. Як починалося це захоплення?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511370" y="4437112"/>
            <a:ext cx="7024389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dirty="0" smtClean="0">
                <a:solidFill>
                  <a:schemeClr val="bg1"/>
                </a:solidFill>
              </a:rPr>
              <a:t>4. Своїм хобі ти займаєшся сам/сама чи з кимось?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89873" y="5301208"/>
            <a:ext cx="7045885" cy="57606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dirty="0" smtClean="0">
                <a:solidFill>
                  <a:schemeClr val="bg1"/>
                </a:solidFill>
              </a:rPr>
              <a:t>5. Що дає тобі твоє хобі?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Як знайти хобі? – Блог психолога Полтавської обласної бібліотеки для дітей  ім. Панаса Мирн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45" y="219859"/>
            <a:ext cx="4770293" cy="255841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8515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499</Words>
  <Application>Microsoft Office PowerPoint</Application>
  <PresentationFormat>Экран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Складаю розповідь  «Моє хобі» </vt:lpstr>
      <vt:lpstr>Налаштування на урок</vt:lpstr>
      <vt:lpstr>Відгадай загадки</vt:lpstr>
      <vt:lpstr>Відгадай загадки</vt:lpstr>
      <vt:lpstr>Відгадай загадки</vt:lpstr>
      <vt:lpstr>Презентация PowerPoint</vt:lpstr>
      <vt:lpstr>Тема уроку</vt:lpstr>
      <vt:lpstr>Вправа «Мікрофон»</vt:lpstr>
      <vt:lpstr>Презентация PowerPoint</vt:lpstr>
      <vt:lpstr>Презентация PowerPoint</vt:lpstr>
      <vt:lpstr>Презентация PowerPoint</vt:lpstr>
      <vt:lpstr>Підсумок уроку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109</cp:revision>
  <dcterms:created xsi:type="dcterms:W3CDTF">2022-09-06T20:02:15Z</dcterms:created>
  <dcterms:modified xsi:type="dcterms:W3CDTF">2023-03-01T18:07:31Z</dcterms:modified>
</cp:coreProperties>
</file>