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9" r:id="rId3"/>
    <p:sldId id="268" r:id="rId4"/>
    <p:sldId id="336" r:id="rId5"/>
    <p:sldId id="347" r:id="rId6"/>
    <p:sldId id="350" r:id="rId7"/>
    <p:sldId id="344" r:id="rId8"/>
    <p:sldId id="345" r:id="rId9"/>
    <p:sldId id="348" r:id="rId10"/>
    <p:sldId id="328" r:id="rId11"/>
    <p:sldId id="339" r:id="rId12"/>
    <p:sldId id="351" r:id="rId13"/>
    <p:sldId id="346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FE39F-CED3-428A-9C53-49F8F58C1050}">
          <p14:sldIdLst>
            <p14:sldId id="256"/>
            <p14:sldId id="349"/>
            <p14:sldId id="268"/>
            <p14:sldId id="336"/>
            <p14:sldId id="347"/>
            <p14:sldId id="350"/>
            <p14:sldId id="344"/>
            <p14:sldId id="345"/>
            <p14:sldId id="348"/>
            <p14:sldId id="328"/>
            <p14:sldId id="339"/>
            <p14:sldId id="351"/>
            <p14:sldId id="346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34AE"/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6" d="100"/>
          <a:sy n="86" d="100"/>
        </p:scale>
        <p:origin x="-141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C8A3-1CAE-435C-9B9A-99578843D5D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5E53F9-2773-4D4F-ABEC-2EF3F9FA5CAD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8947C284-A5AC-4C57-9DD4-F84D1D87AC05}" type="parTrans" cxnId="{E81148BC-B0AB-43F7-B450-DA40D6E6C0EB}">
      <dgm:prSet/>
      <dgm:spPr/>
      <dgm:t>
        <a:bodyPr/>
        <a:lstStyle/>
        <a:p>
          <a:endParaRPr lang="ru-RU"/>
        </a:p>
      </dgm:t>
    </dgm:pt>
    <dgm:pt modelId="{9AB47CD6-C9C7-407D-BDBE-3627DE320F6D}" type="sibTrans" cxnId="{E81148BC-B0AB-43F7-B450-DA40D6E6C0EB}">
      <dgm:prSet/>
      <dgm:spPr/>
      <dgm:t>
        <a:bodyPr/>
        <a:lstStyle/>
        <a:p>
          <a:endParaRPr lang="ru-RU"/>
        </a:p>
      </dgm:t>
    </dgm:pt>
    <dgm:pt modelId="{04C4F3BD-135D-414C-8745-177F70F27B9D}">
      <dgm:prSet phldrT="[Текст]" custT="1"/>
      <dgm:spPr/>
      <dgm:t>
        <a:bodyPr/>
        <a:lstStyle/>
        <a:p>
          <a:r>
            <a:rPr lang="uk-UA" sz="2800" b="1" dirty="0" smtClean="0"/>
            <a:t>знання</a:t>
          </a:r>
          <a:endParaRPr lang="ru-RU" sz="2800" b="1" dirty="0"/>
        </a:p>
      </dgm:t>
    </dgm:pt>
    <dgm:pt modelId="{453724E4-60ED-4008-822B-EA8A4AADD1F2}" type="parTrans" cxnId="{4601727B-3C30-4CF3-98CD-5B4DFA5A2F4E}">
      <dgm:prSet/>
      <dgm:spPr/>
      <dgm:t>
        <a:bodyPr/>
        <a:lstStyle/>
        <a:p>
          <a:endParaRPr lang="ru-RU"/>
        </a:p>
      </dgm:t>
    </dgm:pt>
    <dgm:pt modelId="{D867F77C-EDD9-4A2B-9833-9C10C947A2DD}" type="sibTrans" cxnId="{4601727B-3C30-4CF3-98CD-5B4DFA5A2F4E}">
      <dgm:prSet/>
      <dgm:spPr/>
      <dgm:t>
        <a:bodyPr/>
        <a:lstStyle/>
        <a:p>
          <a:endParaRPr lang="ru-RU"/>
        </a:p>
      </dgm:t>
    </dgm:pt>
    <dgm:pt modelId="{28DCD02E-610C-43EF-999E-2244FD08045E}">
      <dgm:prSet phldrT="[Текст]" custT="1"/>
      <dgm:spPr/>
      <dgm:t>
        <a:bodyPr/>
        <a:lstStyle/>
        <a:p>
          <a:r>
            <a:rPr lang="uk-UA" sz="2800" b="1" dirty="0" smtClean="0"/>
            <a:t>розум</a:t>
          </a:r>
          <a:endParaRPr lang="ru-RU" sz="2800" b="1" dirty="0"/>
        </a:p>
      </dgm:t>
    </dgm:pt>
    <dgm:pt modelId="{4E13AAB3-3A34-4C3D-AA1E-D8D3795D37D6}" type="parTrans" cxnId="{8E237BA6-966E-460E-ABF5-F9158F74390B}">
      <dgm:prSet/>
      <dgm:spPr/>
      <dgm:t>
        <a:bodyPr/>
        <a:lstStyle/>
        <a:p>
          <a:endParaRPr lang="ru-RU"/>
        </a:p>
      </dgm:t>
    </dgm:pt>
    <dgm:pt modelId="{D395BBFD-1001-4966-B527-FE3514C94A7B}" type="sibTrans" cxnId="{8E237BA6-966E-460E-ABF5-F9158F74390B}">
      <dgm:prSet/>
      <dgm:spPr/>
      <dgm:t>
        <a:bodyPr/>
        <a:lstStyle/>
        <a:p>
          <a:endParaRPr lang="ru-RU"/>
        </a:p>
      </dgm:t>
    </dgm:pt>
    <dgm:pt modelId="{D44CF2AE-7D8F-45F2-9897-148B96BFDDF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800" b="1" dirty="0" smtClean="0"/>
            <a:t>складність</a:t>
          </a:r>
          <a:endParaRPr lang="ru-RU" sz="2800" b="1" dirty="0"/>
        </a:p>
      </dgm:t>
    </dgm:pt>
    <dgm:pt modelId="{819824C8-4EE5-4CF3-9831-C80D576749CB}" type="parTrans" cxnId="{3579A3FC-58C3-4AE9-83A1-C20D6D8EEABA}">
      <dgm:prSet/>
      <dgm:spPr/>
      <dgm:t>
        <a:bodyPr/>
        <a:lstStyle/>
        <a:p>
          <a:endParaRPr lang="ru-RU"/>
        </a:p>
      </dgm:t>
    </dgm:pt>
    <dgm:pt modelId="{638509F6-BCF9-4B7A-9A26-A290188E2A5E}" type="sibTrans" cxnId="{3579A3FC-58C3-4AE9-83A1-C20D6D8EEABA}">
      <dgm:prSet/>
      <dgm:spPr/>
      <dgm:t>
        <a:bodyPr/>
        <a:lstStyle/>
        <a:p>
          <a:endParaRPr lang="ru-RU"/>
        </a:p>
      </dgm:t>
    </dgm:pt>
    <dgm:pt modelId="{986052E0-E038-42C5-9394-D3771E0CFC0A}">
      <dgm:prSet custT="1"/>
      <dgm:spPr/>
      <dgm:t>
        <a:bodyPr/>
        <a:lstStyle/>
        <a:p>
          <a:r>
            <a:rPr lang="uk-UA" sz="2800" b="1" dirty="0" smtClean="0"/>
            <a:t>радість</a:t>
          </a:r>
          <a:endParaRPr lang="ru-RU" sz="2800" b="1" dirty="0"/>
        </a:p>
      </dgm:t>
    </dgm:pt>
    <dgm:pt modelId="{E9384D08-B274-417C-80CC-F0A130ACB945}" type="parTrans" cxnId="{759AD381-6FA2-4010-947F-6C96AA374C5D}">
      <dgm:prSet/>
      <dgm:spPr/>
      <dgm:t>
        <a:bodyPr/>
        <a:lstStyle/>
        <a:p>
          <a:endParaRPr lang="ru-RU"/>
        </a:p>
      </dgm:t>
    </dgm:pt>
    <dgm:pt modelId="{C45282FA-B9F4-4420-9793-37650EDD0076}" type="sibTrans" cxnId="{759AD381-6FA2-4010-947F-6C96AA374C5D}">
      <dgm:prSet/>
      <dgm:spPr/>
      <dgm:t>
        <a:bodyPr/>
        <a:lstStyle/>
        <a:p>
          <a:endParaRPr lang="ru-RU"/>
        </a:p>
      </dgm:t>
    </dgm:pt>
    <dgm:pt modelId="{E35CE50C-4634-4AAB-B103-50765E5CBD79}">
      <dgm:prSet custT="1"/>
      <dgm:spPr>
        <a:solidFill>
          <a:srgbClr val="002060"/>
        </a:solidFill>
      </dgm:spPr>
      <dgm:t>
        <a:bodyPr/>
        <a:lstStyle/>
        <a:p>
          <a:r>
            <a:rPr lang="uk-UA" sz="2800" b="1" dirty="0" smtClean="0"/>
            <a:t>нудність</a:t>
          </a:r>
          <a:endParaRPr lang="ru-RU" sz="2800" b="1" dirty="0"/>
        </a:p>
      </dgm:t>
    </dgm:pt>
    <dgm:pt modelId="{6DEDFC6F-C783-4FD8-8C10-DE75CDF1B87B}" type="parTrans" cxnId="{6E97510B-83A3-449B-B35E-76EEAE16F6F1}">
      <dgm:prSet/>
      <dgm:spPr/>
      <dgm:t>
        <a:bodyPr/>
        <a:lstStyle/>
        <a:p>
          <a:endParaRPr lang="ru-RU"/>
        </a:p>
      </dgm:t>
    </dgm:pt>
    <dgm:pt modelId="{04A91E2B-0321-41B6-8780-5FF2F76B79B9}" type="sibTrans" cxnId="{6E97510B-83A3-449B-B35E-76EEAE16F6F1}">
      <dgm:prSet/>
      <dgm:spPr/>
      <dgm:t>
        <a:bodyPr/>
        <a:lstStyle/>
        <a:p>
          <a:endParaRPr lang="ru-RU"/>
        </a:p>
      </dgm:t>
    </dgm:pt>
    <dgm:pt modelId="{9B2BC479-329A-4146-A90A-5848989BE715}">
      <dgm:prSet custT="1"/>
      <dgm:spPr/>
      <dgm:t>
        <a:bodyPr/>
        <a:lstStyle/>
        <a:p>
          <a:r>
            <a:rPr lang="uk-UA" sz="2800" b="1" dirty="0" smtClean="0"/>
            <a:t>цікавість</a:t>
          </a:r>
          <a:endParaRPr lang="ru-RU" sz="2800" b="1" dirty="0"/>
        </a:p>
      </dgm:t>
    </dgm:pt>
    <dgm:pt modelId="{45D1D42E-B2C2-4019-9666-D7CF3D929C10}" type="parTrans" cxnId="{676F1E49-A005-4B79-8381-2721002052EF}">
      <dgm:prSet/>
      <dgm:spPr/>
      <dgm:t>
        <a:bodyPr/>
        <a:lstStyle/>
        <a:p>
          <a:endParaRPr lang="ru-RU"/>
        </a:p>
      </dgm:t>
    </dgm:pt>
    <dgm:pt modelId="{6FA9EC2D-3A95-44AF-B2DC-B970EAD375EE}" type="sibTrans" cxnId="{676F1E49-A005-4B79-8381-2721002052EF}">
      <dgm:prSet/>
      <dgm:spPr/>
      <dgm:t>
        <a:bodyPr/>
        <a:lstStyle/>
        <a:p>
          <a:endParaRPr lang="ru-RU"/>
        </a:p>
      </dgm:t>
    </dgm:pt>
    <dgm:pt modelId="{2E708CF4-75A6-4D52-8C4A-C5D25788651B}" type="pres">
      <dgm:prSet presAssocID="{F580C8A3-1CAE-435C-9B9A-99578843D5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87CCB-27FF-4E2E-93FA-7338C426D0D9}" type="pres">
      <dgm:prSet presAssocID="{DC5E53F9-2773-4D4F-ABEC-2EF3F9FA5CAD}" presName="centerShape" presStyleLbl="node0" presStyleIdx="0" presStyleCnt="1"/>
      <dgm:spPr/>
      <dgm:t>
        <a:bodyPr/>
        <a:lstStyle/>
        <a:p>
          <a:endParaRPr lang="ru-RU"/>
        </a:p>
      </dgm:t>
    </dgm:pt>
    <dgm:pt modelId="{EDBC037A-BB7D-4E94-90D6-B50B1B2B9698}" type="pres">
      <dgm:prSet presAssocID="{6DEDFC6F-C783-4FD8-8C10-DE75CDF1B87B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31F69AAF-1A75-4F79-AAFB-A610E2AAD93D}" type="pres">
      <dgm:prSet presAssocID="{E35CE50C-4634-4AAB-B103-50765E5CBD79}" presName="node" presStyleLbl="node1" presStyleIdx="0" presStyleCnt="6" custScaleX="11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E9B5-501F-49C8-882A-5D11B22320A9}" type="pres">
      <dgm:prSet presAssocID="{453724E4-60ED-4008-822B-EA8A4AADD1F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0923DACD-E541-464B-A143-8958545EC836}" type="pres">
      <dgm:prSet presAssocID="{04C4F3BD-135D-414C-8745-177F70F27B9D}" presName="node" presStyleLbl="node1" presStyleIdx="1" presStyleCnt="6" custScaleX="121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F52EA-D755-48F4-A135-35081038256C}" type="pres">
      <dgm:prSet presAssocID="{4E13AAB3-3A34-4C3D-AA1E-D8D3795D37D6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E35FDA73-1BC1-4219-A2F0-E706F040EFCD}" type="pres">
      <dgm:prSet presAssocID="{28DCD02E-610C-43EF-999E-2244FD08045E}" presName="node" presStyleLbl="node1" presStyleIdx="2" presStyleCnt="6" custScaleX="120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6B40-CF4B-4104-8FE8-6AAF5A9191AE}" type="pres">
      <dgm:prSet presAssocID="{819824C8-4EE5-4CF3-9831-C80D576749CB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711DD482-7746-4121-AF30-482D7B79CDAB}" type="pres">
      <dgm:prSet presAssocID="{D44CF2AE-7D8F-45F2-9897-148B96BFDDFA}" presName="node" presStyleLbl="node1" presStyleIdx="3" presStyleCnt="6" custScaleX="128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A7D0-A050-4133-9024-EBC0C345A4C0}" type="pres">
      <dgm:prSet presAssocID="{E9384D08-B274-417C-80CC-F0A130ACB945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83477BFD-8497-49CC-89A3-105912BAC3E5}" type="pres">
      <dgm:prSet presAssocID="{986052E0-E038-42C5-9394-D3771E0CFC0A}" presName="node" presStyleLbl="node1" presStyleIdx="4" presStyleCnt="6" custScaleX="12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E92CE-6693-4746-873E-CE5DE1D912B6}" type="pres">
      <dgm:prSet presAssocID="{45D1D42E-B2C2-4019-9666-D7CF3D929C10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869CBFBE-4ED8-4641-977D-6B4CFB6389DD}" type="pres">
      <dgm:prSet presAssocID="{9B2BC479-329A-4146-A90A-5848989BE715}" presName="node" presStyleLbl="node1" presStyleIdx="5" presStyleCnt="6" custScaleX="11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ACB02-02B3-4CA6-8B1F-DE6360E547BB}" type="presOf" srcId="{819824C8-4EE5-4CF3-9831-C80D576749CB}" destId="{15B46B40-CF4B-4104-8FE8-6AAF5A9191AE}" srcOrd="0" destOrd="0" presId="urn:microsoft.com/office/officeart/2005/8/layout/radial4"/>
    <dgm:cxn modelId="{6E97510B-83A3-449B-B35E-76EEAE16F6F1}" srcId="{DC5E53F9-2773-4D4F-ABEC-2EF3F9FA5CAD}" destId="{E35CE50C-4634-4AAB-B103-50765E5CBD79}" srcOrd="0" destOrd="0" parTransId="{6DEDFC6F-C783-4FD8-8C10-DE75CDF1B87B}" sibTransId="{04A91E2B-0321-41B6-8780-5FF2F76B79B9}"/>
    <dgm:cxn modelId="{13580B56-9B09-4BAF-BBA8-23879102E504}" type="presOf" srcId="{986052E0-E038-42C5-9394-D3771E0CFC0A}" destId="{83477BFD-8497-49CC-89A3-105912BAC3E5}" srcOrd="0" destOrd="0" presId="urn:microsoft.com/office/officeart/2005/8/layout/radial4"/>
    <dgm:cxn modelId="{4F7ACD01-9C9A-4D0E-91A6-721A72567B9B}" type="presOf" srcId="{04C4F3BD-135D-414C-8745-177F70F27B9D}" destId="{0923DACD-E541-464B-A143-8958545EC836}" srcOrd="0" destOrd="0" presId="urn:microsoft.com/office/officeart/2005/8/layout/radial4"/>
    <dgm:cxn modelId="{E81148BC-B0AB-43F7-B450-DA40D6E6C0EB}" srcId="{F580C8A3-1CAE-435C-9B9A-99578843D5D2}" destId="{DC5E53F9-2773-4D4F-ABEC-2EF3F9FA5CAD}" srcOrd="0" destOrd="0" parTransId="{8947C284-A5AC-4C57-9DD4-F84D1D87AC05}" sibTransId="{9AB47CD6-C9C7-407D-BDBE-3627DE320F6D}"/>
    <dgm:cxn modelId="{676F1E49-A005-4B79-8381-2721002052EF}" srcId="{DC5E53F9-2773-4D4F-ABEC-2EF3F9FA5CAD}" destId="{9B2BC479-329A-4146-A90A-5848989BE715}" srcOrd="5" destOrd="0" parTransId="{45D1D42E-B2C2-4019-9666-D7CF3D929C10}" sibTransId="{6FA9EC2D-3A95-44AF-B2DC-B970EAD375EE}"/>
    <dgm:cxn modelId="{36F3982A-ACD4-4774-9969-75FFF9DB7AA8}" type="presOf" srcId="{453724E4-60ED-4008-822B-EA8A4AADD1F2}" destId="{1C42E9B5-501F-49C8-882A-5D11B22320A9}" srcOrd="0" destOrd="0" presId="urn:microsoft.com/office/officeart/2005/8/layout/radial4"/>
    <dgm:cxn modelId="{28555A8A-41AF-4FCC-90D0-55E515022C9A}" type="presOf" srcId="{E9384D08-B274-417C-80CC-F0A130ACB945}" destId="{E6D7A7D0-A050-4133-9024-EBC0C345A4C0}" srcOrd="0" destOrd="0" presId="urn:microsoft.com/office/officeart/2005/8/layout/radial4"/>
    <dgm:cxn modelId="{930E5C79-A8B8-42F8-AA71-B24E4823C0FE}" type="presOf" srcId="{28DCD02E-610C-43EF-999E-2244FD08045E}" destId="{E35FDA73-1BC1-4219-A2F0-E706F040EFCD}" srcOrd="0" destOrd="0" presId="urn:microsoft.com/office/officeart/2005/8/layout/radial4"/>
    <dgm:cxn modelId="{B88777F5-206C-41CD-8B81-9E4C7B4808C4}" type="presOf" srcId="{E35CE50C-4634-4AAB-B103-50765E5CBD79}" destId="{31F69AAF-1A75-4F79-AAFB-A610E2AAD93D}" srcOrd="0" destOrd="0" presId="urn:microsoft.com/office/officeart/2005/8/layout/radial4"/>
    <dgm:cxn modelId="{134DC6B0-58BE-49CA-9A52-6AA9D23700AA}" type="presOf" srcId="{9B2BC479-329A-4146-A90A-5848989BE715}" destId="{869CBFBE-4ED8-4641-977D-6B4CFB6389DD}" srcOrd="0" destOrd="0" presId="urn:microsoft.com/office/officeart/2005/8/layout/radial4"/>
    <dgm:cxn modelId="{3FF11CDE-951B-45D8-B24D-989BF7972579}" type="presOf" srcId="{6DEDFC6F-C783-4FD8-8C10-DE75CDF1B87B}" destId="{EDBC037A-BB7D-4E94-90D6-B50B1B2B9698}" srcOrd="0" destOrd="0" presId="urn:microsoft.com/office/officeart/2005/8/layout/radial4"/>
    <dgm:cxn modelId="{41712F66-B99A-4DE3-88C1-BDACBA7973DB}" type="presOf" srcId="{D44CF2AE-7D8F-45F2-9897-148B96BFDDFA}" destId="{711DD482-7746-4121-AF30-482D7B79CDAB}" srcOrd="0" destOrd="0" presId="urn:microsoft.com/office/officeart/2005/8/layout/radial4"/>
    <dgm:cxn modelId="{4601727B-3C30-4CF3-98CD-5B4DFA5A2F4E}" srcId="{DC5E53F9-2773-4D4F-ABEC-2EF3F9FA5CAD}" destId="{04C4F3BD-135D-414C-8745-177F70F27B9D}" srcOrd="1" destOrd="0" parTransId="{453724E4-60ED-4008-822B-EA8A4AADD1F2}" sibTransId="{D867F77C-EDD9-4A2B-9833-9C10C947A2DD}"/>
    <dgm:cxn modelId="{EED87C46-DAA9-4A19-8EE0-6DAC14467DBE}" type="presOf" srcId="{F580C8A3-1CAE-435C-9B9A-99578843D5D2}" destId="{2E708CF4-75A6-4D52-8C4A-C5D25788651B}" srcOrd="0" destOrd="0" presId="urn:microsoft.com/office/officeart/2005/8/layout/radial4"/>
    <dgm:cxn modelId="{3579A3FC-58C3-4AE9-83A1-C20D6D8EEABA}" srcId="{DC5E53F9-2773-4D4F-ABEC-2EF3F9FA5CAD}" destId="{D44CF2AE-7D8F-45F2-9897-148B96BFDDFA}" srcOrd="3" destOrd="0" parTransId="{819824C8-4EE5-4CF3-9831-C80D576749CB}" sibTransId="{638509F6-BCF9-4B7A-9A26-A290188E2A5E}"/>
    <dgm:cxn modelId="{759AD381-6FA2-4010-947F-6C96AA374C5D}" srcId="{DC5E53F9-2773-4D4F-ABEC-2EF3F9FA5CAD}" destId="{986052E0-E038-42C5-9394-D3771E0CFC0A}" srcOrd="4" destOrd="0" parTransId="{E9384D08-B274-417C-80CC-F0A130ACB945}" sibTransId="{C45282FA-B9F4-4420-9793-37650EDD0076}"/>
    <dgm:cxn modelId="{4BB0AB0D-8BDF-4999-8D3C-0B2D33D83325}" type="presOf" srcId="{DC5E53F9-2773-4D4F-ABEC-2EF3F9FA5CAD}" destId="{1DC87CCB-27FF-4E2E-93FA-7338C426D0D9}" srcOrd="0" destOrd="0" presId="urn:microsoft.com/office/officeart/2005/8/layout/radial4"/>
    <dgm:cxn modelId="{F8B81A83-B631-4EE1-A917-F89D3387DE16}" type="presOf" srcId="{45D1D42E-B2C2-4019-9666-D7CF3D929C10}" destId="{895E92CE-6693-4746-873E-CE5DE1D912B6}" srcOrd="0" destOrd="0" presId="urn:microsoft.com/office/officeart/2005/8/layout/radial4"/>
    <dgm:cxn modelId="{BB3D2A58-1925-4B3C-98F9-011337E19702}" type="presOf" srcId="{4E13AAB3-3A34-4C3D-AA1E-D8D3795D37D6}" destId="{137F52EA-D755-48F4-A135-35081038256C}" srcOrd="0" destOrd="0" presId="urn:microsoft.com/office/officeart/2005/8/layout/radial4"/>
    <dgm:cxn modelId="{8E237BA6-966E-460E-ABF5-F9158F74390B}" srcId="{DC5E53F9-2773-4D4F-ABEC-2EF3F9FA5CAD}" destId="{28DCD02E-610C-43EF-999E-2244FD08045E}" srcOrd="2" destOrd="0" parTransId="{4E13AAB3-3A34-4C3D-AA1E-D8D3795D37D6}" sibTransId="{D395BBFD-1001-4966-B527-FE3514C94A7B}"/>
    <dgm:cxn modelId="{E8BA6AFA-061A-4AD9-9EAD-B62D5AAA4869}" type="presParOf" srcId="{2E708CF4-75A6-4D52-8C4A-C5D25788651B}" destId="{1DC87CCB-27FF-4E2E-93FA-7338C426D0D9}" srcOrd="0" destOrd="0" presId="urn:microsoft.com/office/officeart/2005/8/layout/radial4"/>
    <dgm:cxn modelId="{1CCC929A-9E2E-4FAF-AE5C-40D2BBD37755}" type="presParOf" srcId="{2E708CF4-75A6-4D52-8C4A-C5D25788651B}" destId="{EDBC037A-BB7D-4E94-90D6-B50B1B2B9698}" srcOrd="1" destOrd="0" presId="urn:microsoft.com/office/officeart/2005/8/layout/radial4"/>
    <dgm:cxn modelId="{DE8C55CC-BC39-46B7-8E1B-EC48CF8A1E9B}" type="presParOf" srcId="{2E708CF4-75A6-4D52-8C4A-C5D25788651B}" destId="{31F69AAF-1A75-4F79-AAFB-A610E2AAD93D}" srcOrd="2" destOrd="0" presId="urn:microsoft.com/office/officeart/2005/8/layout/radial4"/>
    <dgm:cxn modelId="{D8EB5E0F-D0F1-4D85-80E8-1F7BA14EDF8A}" type="presParOf" srcId="{2E708CF4-75A6-4D52-8C4A-C5D25788651B}" destId="{1C42E9B5-501F-49C8-882A-5D11B22320A9}" srcOrd="3" destOrd="0" presId="urn:microsoft.com/office/officeart/2005/8/layout/radial4"/>
    <dgm:cxn modelId="{C914FBBF-3A3F-432D-87C5-8CFE3B51215F}" type="presParOf" srcId="{2E708CF4-75A6-4D52-8C4A-C5D25788651B}" destId="{0923DACD-E541-464B-A143-8958545EC836}" srcOrd="4" destOrd="0" presId="urn:microsoft.com/office/officeart/2005/8/layout/radial4"/>
    <dgm:cxn modelId="{AD3F8FF6-110B-406B-B61A-AD4C06D97D65}" type="presParOf" srcId="{2E708CF4-75A6-4D52-8C4A-C5D25788651B}" destId="{137F52EA-D755-48F4-A135-35081038256C}" srcOrd="5" destOrd="0" presId="urn:microsoft.com/office/officeart/2005/8/layout/radial4"/>
    <dgm:cxn modelId="{F303F305-8053-4DDB-BDF3-562DDF20FACD}" type="presParOf" srcId="{2E708CF4-75A6-4D52-8C4A-C5D25788651B}" destId="{E35FDA73-1BC1-4219-A2F0-E706F040EFCD}" srcOrd="6" destOrd="0" presId="urn:microsoft.com/office/officeart/2005/8/layout/radial4"/>
    <dgm:cxn modelId="{3CA54BC4-116A-42E9-A1AD-D3575439A543}" type="presParOf" srcId="{2E708CF4-75A6-4D52-8C4A-C5D25788651B}" destId="{15B46B40-CF4B-4104-8FE8-6AAF5A9191AE}" srcOrd="7" destOrd="0" presId="urn:microsoft.com/office/officeart/2005/8/layout/radial4"/>
    <dgm:cxn modelId="{C0CCA037-01B6-42DC-BA0F-DEBBC4101E05}" type="presParOf" srcId="{2E708CF4-75A6-4D52-8C4A-C5D25788651B}" destId="{711DD482-7746-4121-AF30-482D7B79CDAB}" srcOrd="8" destOrd="0" presId="urn:microsoft.com/office/officeart/2005/8/layout/radial4"/>
    <dgm:cxn modelId="{928B92EC-A887-4FF9-A4B2-A1837B5713B0}" type="presParOf" srcId="{2E708CF4-75A6-4D52-8C4A-C5D25788651B}" destId="{E6D7A7D0-A050-4133-9024-EBC0C345A4C0}" srcOrd="9" destOrd="0" presId="urn:microsoft.com/office/officeart/2005/8/layout/radial4"/>
    <dgm:cxn modelId="{8D3DE396-EF27-4F45-970F-A220091AE206}" type="presParOf" srcId="{2E708CF4-75A6-4D52-8C4A-C5D25788651B}" destId="{83477BFD-8497-49CC-89A3-105912BAC3E5}" srcOrd="10" destOrd="0" presId="urn:microsoft.com/office/officeart/2005/8/layout/radial4"/>
    <dgm:cxn modelId="{135FFDEF-C9D2-4E0C-B5FC-A95C3C4772B3}" type="presParOf" srcId="{2E708CF4-75A6-4D52-8C4A-C5D25788651B}" destId="{895E92CE-6693-4746-873E-CE5DE1D912B6}" srcOrd="11" destOrd="0" presId="urn:microsoft.com/office/officeart/2005/8/layout/radial4"/>
    <dgm:cxn modelId="{6C7BB2F9-94B9-4B8C-BBBA-4D8125C8850E}" type="presParOf" srcId="{2E708CF4-75A6-4D52-8C4A-C5D25788651B}" destId="{869CBFBE-4ED8-4641-977D-6B4CFB6389D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87CCB-27FF-4E2E-93FA-7338C426D0D9}">
      <dsp:nvSpPr>
        <dsp:cNvPr id="0" name=""/>
        <dsp:cNvSpPr/>
      </dsp:nvSpPr>
      <dsp:spPr>
        <a:xfrm>
          <a:off x="3057413" y="2533646"/>
          <a:ext cx="2074102" cy="20741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/>
            <a:t>урок</a:t>
          </a:r>
          <a:endParaRPr lang="ru-RU" sz="5300" b="1" kern="1200" dirty="0"/>
        </a:p>
      </dsp:txBody>
      <dsp:txXfrm>
        <a:off x="3361158" y="2837391"/>
        <a:ext cx="1466612" cy="1466612"/>
      </dsp:txXfrm>
    </dsp:sp>
    <dsp:sp modelId="{EDBC037A-BB7D-4E94-90D6-B50B1B2B9698}">
      <dsp:nvSpPr>
        <dsp:cNvPr id="0" name=""/>
        <dsp:cNvSpPr/>
      </dsp:nvSpPr>
      <dsp:spPr>
        <a:xfrm rot="10800000">
          <a:off x="951447" y="3275138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69AAF-1A75-4F79-AAFB-A610E2AAD93D}">
      <dsp:nvSpPr>
        <dsp:cNvPr id="0" name=""/>
        <dsp:cNvSpPr/>
      </dsp:nvSpPr>
      <dsp:spPr>
        <a:xfrm>
          <a:off x="135814" y="2989949"/>
          <a:ext cx="1631265" cy="116149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нудність</a:t>
          </a:r>
          <a:endParaRPr lang="ru-RU" sz="2800" b="1" kern="1200" dirty="0"/>
        </a:p>
      </dsp:txBody>
      <dsp:txXfrm>
        <a:off x="169833" y="3023968"/>
        <a:ext cx="1563227" cy="1093459"/>
      </dsp:txXfrm>
    </dsp:sp>
    <dsp:sp modelId="{1C42E9B5-501F-49C8-882A-5D11B22320A9}">
      <dsp:nvSpPr>
        <dsp:cNvPr id="0" name=""/>
        <dsp:cNvSpPr/>
      </dsp:nvSpPr>
      <dsp:spPr>
        <a:xfrm rot="12960000">
          <a:off x="1361668" y="2012606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3DACD-E541-464B-A143-8958545EC836}">
      <dsp:nvSpPr>
        <dsp:cNvPr id="0" name=""/>
        <dsp:cNvSpPr/>
      </dsp:nvSpPr>
      <dsp:spPr>
        <a:xfrm>
          <a:off x="667026" y="1142530"/>
          <a:ext cx="1769367" cy="11614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знання</a:t>
          </a:r>
          <a:endParaRPr lang="ru-RU" sz="2800" b="1" kern="1200" dirty="0"/>
        </a:p>
      </dsp:txBody>
      <dsp:txXfrm>
        <a:off x="701045" y="1176549"/>
        <a:ext cx="1701329" cy="1093459"/>
      </dsp:txXfrm>
    </dsp:sp>
    <dsp:sp modelId="{137F52EA-D755-48F4-A135-35081038256C}">
      <dsp:nvSpPr>
        <dsp:cNvPr id="0" name=""/>
        <dsp:cNvSpPr/>
      </dsp:nvSpPr>
      <dsp:spPr>
        <a:xfrm rot="15120000">
          <a:off x="2435643" y="1232318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FDA73-1BC1-4219-A2F0-E706F040EFCD}">
      <dsp:nvSpPr>
        <dsp:cNvPr id="0" name=""/>
        <dsp:cNvSpPr/>
      </dsp:nvSpPr>
      <dsp:spPr>
        <a:xfrm>
          <a:off x="2251202" y="762"/>
          <a:ext cx="1744032" cy="11614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розум</a:t>
          </a:r>
          <a:endParaRPr lang="ru-RU" sz="2800" b="1" kern="1200" dirty="0"/>
        </a:p>
      </dsp:txBody>
      <dsp:txXfrm>
        <a:off x="2285221" y="34781"/>
        <a:ext cx="1675994" cy="1093459"/>
      </dsp:txXfrm>
    </dsp:sp>
    <dsp:sp modelId="{15B46B40-CF4B-4104-8FE8-6AAF5A9191AE}">
      <dsp:nvSpPr>
        <dsp:cNvPr id="0" name=""/>
        <dsp:cNvSpPr/>
      </dsp:nvSpPr>
      <dsp:spPr>
        <a:xfrm rot="17280000">
          <a:off x="3763148" y="1232318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DD482-7746-4121-AF30-482D7B79CDAB}">
      <dsp:nvSpPr>
        <dsp:cNvPr id="0" name=""/>
        <dsp:cNvSpPr/>
      </dsp:nvSpPr>
      <dsp:spPr>
        <a:xfrm>
          <a:off x="4135801" y="762"/>
          <a:ext cx="1859818" cy="116149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складність</a:t>
          </a:r>
          <a:endParaRPr lang="ru-RU" sz="2800" b="1" kern="1200" dirty="0"/>
        </a:p>
      </dsp:txBody>
      <dsp:txXfrm>
        <a:off x="4169820" y="34781"/>
        <a:ext cx="1791780" cy="1093459"/>
      </dsp:txXfrm>
    </dsp:sp>
    <dsp:sp modelId="{E6D7A7D0-A050-4133-9024-EBC0C345A4C0}">
      <dsp:nvSpPr>
        <dsp:cNvPr id="0" name=""/>
        <dsp:cNvSpPr/>
      </dsp:nvSpPr>
      <dsp:spPr>
        <a:xfrm rot="19440000">
          <a:off x="4837122" y="2012606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77BFD-8497-49CC-89A3-105912BAC3E5}">
      <dsp:nvSpPr>
        <dsp:cNvPr id="0" name=""/>
        <dsp:cNvSpPr/>
      </dsp:nvSpPr>
      <dsp:spPr>
        <a:xfrm>
          <a:off x="5709495" y="1142530"/>
          <a:ext cx="1855448" cy="1161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радість</a:t>
          </a:r>
          <a:endParaRPr lang="ru-RU" sz="2800" b="1" kern="1200" dirty="0"/>
        </a:p>
      </dsp:txBody>
      <dsp:txXfrm>
        <a:off x="5743514" y="1176549"/>
        <a:ext cx="1787410" cy="1093459"/>
      </dsp:txXfrm>
    </dsp:sp>
    <dsp:sp modelId="{895E92CE-6693-4746-873E-CE5DE1D912B6}">
      <dsp:nvSpPr>
        <dsp:cNvPr id="0" name=""/>
        <dsp:cNvSpPr/>
      </dsp:nvSpPr>
      <dsp:spPr>
        <a:xfrm>
          <a:off x="5247344" y="3275138"/>
          <a:ext cx="1990138" cy="591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CBFBE-4ED8-4641-977D-6B4CFB6389DD}">
      <dsp:nvSpPr>
        <dsp:cNvPr id="0" name=""/>
        <dsp:cNvSpPr/>
      </dsp:nvSpPr>
      <dsp:spPr>
        <a:xfrm>
          <a:off x="6391106" y="2989949"/>
          <a:ext cx="1692752" cy="1161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цікавість</a:t>
          </a:r>
          <a:endParaRPr lang="ru-RU" sz="2800" b="1" kern="1200" dirty="0"/>
        </a:p>
      </dsp:txBody>
      <dsp:txXfrm>
        <a:off x="6425125" y="3023968"/>
        <a:ext cx="1624714" cy="1093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078668"/>
            <a:ext cx="3816424" cy="18282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іменник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200800" cy="2664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Написання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іменників жіночого роду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 основою на приголосний звук в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орудному відмінку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528" y="116632"/>
            <a:ext cx="639110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Списування з завданням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7684" y="980728"/>
            <a:ext cx="72008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цікаву інформацію про Італію.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італійську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вважають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наймилозвучнішою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посідає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друге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місце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мелодійністю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правильно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записуючи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дужок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ІV Іменник\2022-11-16_19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b="33282"/>
          <a:stretch/>
        </p:blipFill>
        <p:spPr bwMode="auto">
          <a:xfrm>
            <a:off x="1120646" y="2644782"/>
            <a:ext cx="6706226" cy="13149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cipu.org/cms/img/articoli/big/4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" y="260648"/>
            <a:ext cx="1475445" cy="14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britishbook.ua/upload/resize_cache/iblock/a77/600_314_1/0im2w7h0p6q9gb9fnspo49ui5bsa4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0" y="4365104"/>
            <a:ext cx="4322499" cy="22621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JJwgnNlGyfs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03" y="4376292"/>
            <a:ext cx="4021525" cy="22621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6" y="178938"/>
            <a:ext cx="828808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err="1" smtClean="0"/>
              <a:t>Фотоколаж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0375" y="1052736"/>
            <a:ext cx="8232849" cy="2548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фотоколаж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Яку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дізнатися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рекламний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плакат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запрошує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!».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ними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спільне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Чим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відрізняються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фотоколажу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тебе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зацікавила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створював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(ла)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колаж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свою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розмістив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(ла)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би? Чим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пишаєшся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українець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(ка)?</a:t>
            </a:r>
          </a:p>
        </p:txBody>
      </p:sp>
      <p:pic>
        <p:nvPicPr>
          <p:cNvPr id="4098" name="Picture 2" descr="D:\4 клас\1 УКР. МОВА\ПОНОМАРЬОВА\ІV Іменник\2022-11-16_180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43" y="3717032"/>
            <a:ext cx="4939255" cy="2952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7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6" y="178938"/>
            <a:ext cx="828808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err="1" smtClean="0"/>
              <a:t>Фотоколаж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0375" y="1052736"/>
            <a:ext cx="8232849" cy="2548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фотоколаж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Яку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дізнатися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рекламний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плакат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запрошує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!».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ними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спільне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Чим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відрізняються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фотоколажу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тебе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зацікавила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створював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(ла)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колаж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свою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розмістив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(ла)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би? Чим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пишаєшся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українець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(ка)?</a:t>
            </a:r>
          </a:p>
        </p:txBody>
      </p:sp>
      <p:pic>
        <p:nvPicPr>
          <p:cNvPr id="4098" name="Picture 2" descr="D:\4 клас\1 УКР. МОВА\ПОНОМАРЬОВА\ІV Іменник\2022-11-16_180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43" y="3717032"/>
            <a:ext cx="4939255" cy="2952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18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0856" y="160338"/>
            <a:ext cx="6733722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Самостійна робота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532" y="1977272"/>
            <a:ext cx="640871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Італія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дивує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своєю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історі</a:t>
            </a:r>
            <a:r>
              <a:rPr lang="ru-RU" sz="2400" b="1" dirty="0" smtClean="0">
                <a:solidFill>
                  <a:schemeClr val="bg1"/>
                </a:solidFill>
              </a:rPr>
              <a:t>…, культур …, мод…, </a:t>
            </a:r>
            <a:r>
              <a:rPr lang="ru-RU" sz="2400" b="1" dirty="0" err="1" smtClean="0">
                <a:solidFill>
                  <a:schemeClr val="bg1"/>
                </a:solidFill>
              </a:rPr>
              <a:t>кухн</a:t>
            </a:r>
            <a:r>
              <a:rPr lang="ru-RU" sz="2400" b="1" dirty="0" smtClean="0">
                <a:solidFill>
                  <a:schemeClr val="bg1"/>
                </a:solidFill>
              </a:rPr>
              <a:t>…, футбол..., </a:t>
            </a:r>
            <a:r>
              <a:rPr lang="ru-RU" sz="2400" b="1" dirty="0" err="1" smtClean="0">
                <a:solidFill>
                  <a:schemeClr val="bg1"/>
                </a:solidFill>
              </a:rPr>
              <a:t>автомобіл</a:t>
            </a:r>
            <a:r>
              <a:rPr lang="ru-RU" sz="2400" b="1" dirty="0" smtClean="0">
                <a:solidFill>
                  <a:schemeClr val="bg1"/>
                </a:solidFill>
              </a:rPr>
              <a:t>…, курорт...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170856" y="160338"/>
            <a:ext cx="6733722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68712" y="1052736"/>
            <a:ext cx="6624737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додаючи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словах.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ІV Іменник\2022-11-16_18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76016"/>
            <a:ext cx="7432377" cy="20025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7976" y="3240931"/>
            <a:ext cx="5805272" cy="29625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пишуться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жіночого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роду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нульовим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закінченням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орудному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основа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закінчується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м’який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приголосний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твердий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приголосний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приголосні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звуки?</a:t>
            </a: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64" y="3140968"/>
            <a:ext cx="2512371" cy="358517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27984" y="4678164"/>
            <a:ext cx="196613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подвоєння</a:t>
            </a:r>
            <a:r>
              <a:rPr lang="ru-RU" sz="2400" b="1" dirty="0" smtClean="0"/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984" y="5196090"/>
            <a:ext cx="196613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апостроф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80787" y="5708636"/>
            <a:ext cx="22541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без </a:t>
            </a:r>
            <a:r>
              <a:rPr lang="ru-RU" sz="2400" b="1" dirty="0" err="1"/>
              <a:t>подвоєння</a:t>
            </a:r>
            <a:r>
              <a:rPr lang="ru-RU" sz="2400" b="1" dirty="0"/>
              <a:t>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07124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1719" y="1412776"/>
            <a:ext cx="718381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Добери </a:t>
            </a:r>
            <a:r>
              <a:rPr lang="ru-RU" sz="2400" b="1" dirty="0"/>
              <a:t>до слова «урок» </a:t>
            </a:r>
            <a:r>
              <a:rPr lang="ru-RU" sz="2400" b="1" dirty="0" err="1"/>
              <a:t>іменники</a:t>
            </a:r>
            <a:r>
              <a:rPr lang="ru-RU" sz="2400" b="1" dirty="0"/>
              <a:t>, з </a:t>
            </a:r>
            <a:r>
              <a:rPr lang="ru-RU" sz="2400" b="1" dirty="0" err="1"/>
              <a:t>якими</a:t>
            </a:r>
            <a:r>
              <a:rPr lang="ru-RU" sz="2400" b="1" dirty="0"/>
              <a:t> </a:t>
            </a:r>
            <a:r>
              <a:rPr lang="ru-RU" sz="2400" b="1" dirty="0" err="1" smtClean="0"/>
              <a:t>асоціюєш</a:t>
            </a:r>
            <a:r>
              <a:rPr lang="ru-RU" sz="2400" b="1" dirty="0" smtClean="0"/>
              <a:t> </a:t>
            </a:r>
            <a:r>
              <a:rPr lang="ru-RU" sz="2400" b="1" dirty="0" err="1"/>
              <a:t>сьогоднішнє</a:t>
            </a:r>
            <a:r>
              <a:rPr lang="ru-RU" sz="2400" b="1" dirty="0"/>
              <a:t> </a:t>
            </a:r>
            <a:r>
              <a:rPr lang="ru-RU" sz="2400" b="1" dirty="0" err="1"/>
              <a:t>заняття</a:t>
            </a:r>
            <a:r>
              <a:rPr lang="ru-RU" sz="2400" b="1" dirty="0"/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42452" y="160338"/>
            <a:ext cx="7502354" cy="11804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Рефлексія. Вправа </a:t>
            </a:r>
          </a:p>
          <a:p>
            <a:r>
              <a:rPr lang="uk-UA" sz="3600" b="1" dirty="0" smtClean="0"/>
              <a:t>«Асоціативний кущ»</a:t>
            </a:r>
            <a:endParaRPr lang="ru-RU" sz="36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51705422"/>
              </p:ext>
            </p:extLst>
          </p:nvPr>
        </p:nvGraphicFramePr>
        <p:xfrm>
          <a:off x="460375" y="1988840"/>
          <a:ext cx="8219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280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357" y="216666"/>
            <a:ext cx="8561826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29323" y="1413804"/>
            <a:ext cx="4536504" cy="1818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>
                <a:solidFill>
                  <a:schemeClr val="accent3">
                    <a:lumMod val="50000"/>
                  </a:schemeClr>
                </a:solidFill>
              </a:rPr>
              <a:t>В школі справу хоч яку</a:t>
            </a:r>
          </a:p>
          <a:p>
            <a:pPr>
              <a:lnSpc>
                <a:spcPct val="90000"/>
              </a:lnSpc>
            </a:pPr>
            <a:r>
              <a:rPr lang="uk-UA" altLang="ru-RU" sz="2800" dirty="0">
                <a:solidFill>
                  <a:schemeClr val="accent3">
                    <a:lumMod val="50000"/>
                  </a:schemeClr>
                </a:solidFill>
              </a:rPr>
              <a:t>Починаєм по дзвінку.</a:t>
            </a:r>
          </a:p>
          <a:p>
            <a:pPr>
              <a:lnSpc>
                <a:spcPct val="90000"/>
              </a:lnSpc>
            </a:pPr>
            <a:r>
              <a:rPr lang="uk-UA" altLang="ru-RU" sz="2800" dirty="0">
                <a:solidFill>
                  <a:schemeClr val="accent3">
                    <a:lumMod val="50000"/>
                  </a:schemeClr>
                </a:solidFill>
              </a:rPr>
              <a:t>Тож хвилини не втрачаєм,</a:t>
            </a:r>
          </a:p>
          <a:p>
            <a:pPr>
              <a:lnSpc>
                <a:spcPct val="90000"/>
              </a:lnSpc>
            </a:pPr>
            <a:r>
              <a:rPr lang="uk-UA" altLang="ru-RU" sz="2800" dirty="0">
                <a:solidFill>
                  <a:schemeClr val="accent3">
                    <a:lumMod val="50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13051" y="1451222"/>
            <a:ext cx="5969048" cy="1740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 err="1" smtClean="0"/>
              <a:t>Обер</a:t>
            </a:r>
            <a:r>
              <a:rPr lang="uk-UA" sz="2800" b="1" dirty="0"/>
              <a:t>и</a:t>
            </a:r>
            <a:r>
              <a:rPr lang="ru-RU" sz="2800" b="1" dirty="0" smtClean="0"/>
              <a:t> </a:t>
            </a:r>
            <a:r>
              <a:rPr lang="ru-RU" sz="2800" b="1" dirty="0"/>
              <a:t>вагончик, на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smtClean="0"/>
              <a:t>б </a:t>
            </a:r>
            <a:r>
              <a:rPr lang="ru-RU" sz="2800" b="1" dirty="0" err="1" smtClean="0"/>
              <a:t>хотіла</a:t>
            </a:r>
            <a:r>
              <a:rPr lang="ru-RU" sz="2800" b="1" dirty="0"/>
              <a:t>(</a:t>
            </a:r>
            <a:r>
              <a:rPr lang="ru-RU" sz="2800" b="1" dirty="0" smtClean="0"/>
              <a:t>в) </a:t>
            </a:r>
            <a:r>
              <a:rPr lang="ru-RU" sz="2800" b="1" dirty="0" err="1"/>
              <a:t>мандрувати</a:t>
            </a:r>
            <a:r>
              <a:rPr lang="ru-RU" sz="2800" b="1" dirty="0"/>
              <a:t> </a:t>
            </a:r>
            <a:r>
              <a:rPr lang="ru-RU" sz="2800" b="1" dirty="0" err="1"/>
              <a:t>цим</a:t>
            </a:r>
            <a:r>
              <a:rPr lang="ru-RU" sz="2800" b="1" dirty="0"/>
              <a:t> уроком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714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https://kartinkof.club/uploads/posts/2022-05/1653673499_24-kartinkof-club-p-parovoz-kartinka-veselii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2" b="29967"/>
          <a:stretch/>
        </p:blipFill>
        <p:spPr bwMode="auto">
          <a:xfrm>
            <a:off x="259378" y="3967498"/>
            <a:ext cx="8653083" cy="212579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3702223"/>
            <a:ext cx="21066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Працьовитість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691243"/>
            <a:ext cx="15159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Уважність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4488" y="3702222"/>
            <a:ext cx="161133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Активність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56051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17" y="1566700"/>
            <a:ext cx="3077681" cy="43918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268760"/>
            <a:ext cx="4968552" cy="50056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Друже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грамотно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треба знати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секрети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один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секрет.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с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постерігатимемо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написанням іменників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жіночого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роду з основою на приголосний звук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в орудному відмінку однини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Продовжимо знайомство з Італією. Проаналізуємо інформацію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фотоколажі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QD1bCvwEuk4iLvvYlW5hk9DvWFUM8356cpE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2" y="3922729"/>
            <a:ext cx="2077666" cy="259449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52678" y="3940313"/>
            <a:ext cx="6579562" cy="2485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Кожна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модниця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мріє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те,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гардеробі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італійських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майстрів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середземноморської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відрізняються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високою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якістю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вишуканим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стилем.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нас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чули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відомі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як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Армані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Прада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Гуччі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навіть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не носили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брендів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прославили свою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завоювали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світовий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авторитет 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модному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олімпі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398" y="204425"/>
            <a:ext cx="5327074" cy="6322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990264"/>
            <a:ext cx="5536216" cy="2826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Італійська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одна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поширеніших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Європі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зможете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говорити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італійській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подорожей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Швейцарії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італійська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однією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трьох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офіційних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державних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Франції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навіть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Америці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популярна. 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Італії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мелодійна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захоплююча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хочеться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нею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співати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637" y="3478906"/>
            <a:ext cx="2171406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Італійська</a:t>
            </a:r>
            <a:r>
              <a:rPr lang="ru-RU" sz="2000" b="1" dirty="0" smtClean="0">
                <a:solidFill>
                  <a:schemeClr val="bg1"/>
                </a:solidFill>
              </a:rPr>
              <a:t> кухня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295890"/>
            <a:ext cx="2116705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Талійська</a:t>
            </a:r>
            <a:r>
              <a:rPr lang="ru-RU" sz="2000" b="1" dirty="0" smtClean="0">
                <a:solidFill>
                  <a:schemeClr val="bg1"/>
                </a:solidFill>
              </a:rPr>
              <a:t> мода</a:t>
            </a:r>
          </a:p>
        </p:txBody>
      </p:sp>
      <p:pic>
        <p:nvPicPr>
          <p:cNvPr id="1026" name="Picture 2" descr="https://www.afisha.it/wp-content/uploads/2022/01/204-1-740x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" y="1124744"/>
            <a:ext cx="3110856" cy="235416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svita.ua/doc/images/news/507/50781/italiansign-001_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 b="33948"/>
          <a:stretch/>
        </p:blipFill>
        <p:spPr bwMode="auto">
          <a:xfrm>
            <a:off x="152678" y="204424"/>
            <a:ext cx="3131578" cy="7786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24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9336"/>
            <a:ext cx="6391589" cy="729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dirty="0"/>
              <a:t>Віртуальна подорож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037919"/>
            <a:ext cx="5563002" cy="2826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Національна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збірна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команда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Італії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 футболу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одна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найтитулованіших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чоловічих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збірних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світового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футболу.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Вона широко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відома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неофіційною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назвою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— 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</a:rPr>
              <a:t>лазурова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команда,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отриманою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завдяки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лазуровому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ігрової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форми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колір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понад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сто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років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основним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кольором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ігрової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форми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італійської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збірної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1473" y="2924944"/>
            <a:ext cx="2785635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Італійський</a:t>
            </a:r>
            <a:r>
              <a:rPr lang="ru-RU" sz="2000" b="1" dirty="0" smtClean="0">
                <a:solidFill>
                  <a:schemeClr val="bg1"/>
                </a:solidFill>
              </a:rPr>
              <a:t> футбол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villeinitalia.ru/blog/wp-content/uploads/sites/3/2017/07/italia-campione-del-m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" y="745050"/>
            <a:ext cx="3088971" cy="205557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58542" y="3942447"/>
            <a:ext cx="5068470" cy="2485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Італійські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автомобілі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добре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відомі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всьому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дешеві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масові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машини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так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справжні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витвори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мистецтва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автомобільного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Дизайнери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інженери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створювали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мрію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автомобілістів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потужну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швидку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неймовірно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красиву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машину.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italy4.me/wp-content/uploads/2014/07/macchine-itali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20" y="4501911"/>
            <a:ext cx="3852645" cy="192632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40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9336"/>
            <a:ext cx="6391589" cy="729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dirty="0" smtClean="0"/>
              <a:t>Згадаємо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3520" y="2391575"/>
            <a:ext cx="116654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мода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98879" y="2391575"/>
            <a:ext cx="138441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футбол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7101" y="4548485"/>
            <a:ext cx="12961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кухня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6675" y="4551526"/>
            <a:ext cx="124493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вежа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138" y="2391575"/>
            <a:ext cx="157671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модниця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6271" y="4551526"/>
            <a:ext cx="147026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мелодія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5469" y="1090982"/>
            <a:ext cx="4273469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З’єднай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жіночого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чоловічого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роду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Орудному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57849" y="2391575"/>
            <a:ext cx="116654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стиль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10848" y="4549005"/>
            <a:ext cx="196048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автомобіль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50609" y="4549005"/>
            <a:ext cx="17281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Колізей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96297" y="2401134"/>
            <a:ext cx="196048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екіпаж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315" y="3429000"/>
            <a:ext cx="78290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ою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48843" y="3391737"/>
            <a:ext cx="84221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-ею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76791" y="3387476"/>
            <a:ext cx="84221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єю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82173" y="3429000"/>
            <a:ext cx="84221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-ем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1095" y="3460945"/>
            <a:ext cx="84221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-ом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69978" y="3394844"/>
            <a:ext cx="84221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єм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endCxn id="27" idx="0"/>
          </p:cNvCxnSpPr>
          <p:nvPr/>
        </p:nvCxnSpPr>
        <p:spPr>
          <a:xfrm>
            <a:off x="1228020" y="2890430"/>
            <a:ext cx="841933" cy="50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322217" y="2953244"/>
            <a:ext cx="1222916" cy="5585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040496" y="3902515"/>
            <a:ext cx="656179" cy="6490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7" idx="2"/>
          </p:cNvCxnSpPr>
          <p:nvPr/>
        </p:nvCxnSpPr>
        <p:spPr>
          <a:xfrm flipH="1" flipV="1">
            <a:off x="2069953" y="3902515"/>
            <a:ext cx="311158" cy="598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3145469" y="3898254"/>
            <a:ext cx="311158" cy="6025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861095" y="2953244"/>
            <a:ext cx="1455219" cy="4757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9" idx="0"/>
          </p:cNvCxnSpPr>
          <p:nvPr/>
        </p:nvCxnSpPr>
        <p:spPr>
          <a:xfrm>
            <a:off x="6557372" y="2911720"/>
            <a:ext cx="45911" cy="5172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0" idx="0"/>
          </p:cNvCxnSpPr>
          <p:nvPr/>
        </p:nvCxnSpPr>
        <p:spPr>
          <a:xfrm flipH="1">
            <a:off x="5282205" y="2898913"/>
            <a:ext cx="2241862" cy="562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182174" y="3971723"/>
            <a:ext cx="1486170" cy="5772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2" idx="0"/>
          </p:cNvCxnSpPr>
          <p:nvPr/>
        </p:nvCxnSpPr>
        <p:spPr>
          <a:xfrm flipH="1" flipV="1">
            <a:off x="6783250" y="3986273"/>
            <a:ext cx="1207839" cy="5627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 descr="https://encrypted-tbn0.gstatic.com/images?q=tbn:ANd9GcRJCmrfAkBgDJV70B6xxSCCGkHN-k_nKwVo6hGz_AD2ZTW2_z1iKPYmhzaVBQy3Q9DUuuo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1"/>
            <a:ext cx="1333734" cy="202605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33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703" y="140543"/>
            <a:ext cx="6391589" cy="62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Провед</a:t>
            </a:r>
            <a:r>
              <a:rPr lang="ru-RU" sz="3600" b="1" dirty="0"/>
              <a:t>и</a:t>
            </a:r>
            <a:r>
              <a:rPr lang="ru-RU" sz="3600" b="1" dirty="0" smtClean="0"/>
              <a:t> </a:t>
            </a:r>
            <a:r>
              <a:rPr lang="ru-RU" sz="3600" b="1" dirty="0" err="1"/>
              <a:t>дослідження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8" y="188640"/>
            <a:ext cx="1357596" cy="17373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667738" y="887137"/>
            <a:ext cx="7315411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Діти</a:t>
            </a:r>
            <a:r>
              <a:rPr lang="ru-RU" sz="2400" b="1" dirty="0" smtClean="0">
                <a:solidFill>
                  <a:schemeClr val="bg1"/>
                </a:solidFill>
              </a:rPr>
              <a:t> з (</a:t>
            </a:r>
            <a:r>
              <a:rPr lang="ru-RU" sz="2400" b="1" dirty="0" err="1" smtClean="0">
                <a:solidFill>
                  <a:schemeClr val="bg1"/>
                </a:solidFill>
              </a:rPr>
              <a:t>любов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приготували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подарунок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мамі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Дмитрик з (гордість) розповідав про свого брата.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Гостей в Україні зустрічають з хлібом і (сіль).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795" y="2226310"/>
            <a:ext cx="618067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Подумай, як правильно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написати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слова,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 дужках.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слова у дужках.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вони роду?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Яке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називному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треба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поставити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слова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реченнях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Прочитайте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уважно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правило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788" y="4523503"/>
            <a:ext cx="110546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осінь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270134" y="6712456"/>
            <a:ext cx="10504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ою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260" y="5270653"/>
            <a:ext cx="131344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гордість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260" y="5962882"/>
            <a:ext cx="114898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матір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 descr="D:\4 клас\1 УКР. МОВА\ПОНОМАРЬОВА\ІV Іменник\2022-11-16_175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10273"/>
            <a:ext cx="5493852" cy="213165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958959" y="4535734"/>
            <a:ext cx="137317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осінню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42969" y="5270653"/>
            <a:ext cx="144871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гордістю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28927" y="5962882"/>
            <a:ext cx="144871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м</a:t>
            </a:r>
            <a:r>
              <a:rPr lang="ru-RU" sz="2400" b="1" dirty="0" err="1" smtClean="0">
                <a:solidFill>
                  <a:schemeClr val="bg1"/>
                </a:solidFill>
              </a:rPr>
              <a:t>атір’ю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4715" y="4778892"/>
            <a:ext cx="58435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  <a:endCxn id="18" idx="1"/>
          </p:cNvCxnSpPr>
          <p:nvPr/>
        </p:nvCxnSpPr>
        <p:spPr>
          <a:xfrm>
            <a:off x="1441703" y="5526042"/>
            <a:ext cx="50126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25658" y="6218271"/>
            <a:ext cx="584353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123728" y="4048271"/>
            <a:ext cx="1105461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bg1"/>
                </a:solidFill>
              </a:rPr>
              <a:t>Ор.в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3231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7" y="116632"/>
            <a:ext cx="1303869" cy="166864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702394" y="7029400"/>
            <a:ext cx="923101" cy="5788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FFFF00"/>
                </a:solidFill>
              </a:rPr>
              <a:t>ою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4182" y="2164737"/>
            <a:ext cx="6667023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— На </a:t>
            </a:r>
            <a:r>
              <a:rPr lang="ru-RU" sz="2000" dirty="0" err="1"/>
              <a:t>який</a:t>
            </a:r>
            <a:r>
              <a:rPr lang="ru-RU" sz="2000" dirty="0"/>
              <a:t> звук </a:t>
            </a:r>
            <a:r>
              <a:rPr lang="ru-RU" sz="2000" dirty="0" err="1"/>
              <a:t>закінчується</a:t>
            </a:r>
            <a:r>
              <a:rPr lang="ru-RU" sz="2000" dirty="0"/>
              <a:t> основа у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слові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— Як </a:t>
            </a:r>
            <a:r>
              <a:rPr lang="ru-RU" sz="2000" dirty="0" err="1"/>
              <a:t>пишуться</a:t>
            </a:r>
            <a:r>
              <a:rPr lang="ru-RU" sz="2000" dirty="0"/>
              <a:t> </a:t>
            </a:r>
            <a:r>
              <a:rPr lang="ru-RU" sz="2000" dirty="0" err="1"/>
              <a:t>іменники</a:t>
            </a:r>
            <a:r>
              <a:rPr lang="ru-RU" sz="2000" dirty="0"/>
              <a:t> </a:t>
            </a:r>
            <a:r>
              <a:rPr lang="ru-RU" sz="2000" dirty="0" err="1"/>
              <a:t>жіночого</a:t>
            </a:r>
            <a:r>
              <a:rPr lang="ru-RU" sz="2000" dirty="0"/>
              <a:t> роду в орудному </a:t>
            </a:r>
            <a:r>
              <a:rPr lang="ru-RU" sz="2000" dirty="0" err="1"/>
              <a:t>відмінку</a:t>
            </a:r>
            <a:r>
              <a:rPr lang="ru-RU" sz="2000" dirty="0"/>
              <a:t> з основою на </a:t>
            </a:r>
            <a:r>
              <a:rPr lang="ru-RU" sz="2000" dirty="0" err="1"/>
              <a:t>твердий</a:t>
            </a:r>
            <a:r>
              <a:rPr lang="ru-RU" sz="2000" dirty="0"/>
              <a:t> </a:t>
            </a:r>
            <a:r>
              <a:rPr lang="ru-RU" sz="2000" dirty="0" err="1"/>
              <a:t>приголосний</a:t>
            </a:r>
            <a:r>
              <a:rPr lang="ru-RU" sz="2000" dirty="0" smtClean="0"/>
              <a:t>.?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033703" y="140543"/>
            <a:ext cx="6391589" cy="62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mtClean="0"/>
              <a:t>Проведи дослідження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5414" y="3489601"/>
            <a:ext cx="5057710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— </a:t>
            </a:r>
            <a:r>
              <a:rPr lang="ru-RU" sz="2000" dirty="0" err="1"/>
              <a:t>Якими</a:t>
            </a:r>
            <a:r>
              <a:rPr lang="ru-RU" sz="2000" dirty="0"/>
              <a:t> звуками </a:t>
            </a:r>
            <a:r>
              <a:rPr lang="ru-RU" sz="2000" dirty="0" err="1"/>
              <a:t>закінчується</a:t>
            </a:r>
            <a:r>
              <a:rPr lang="ru-RU" sz="2000" dirty="0"/>
              <a:t> основа у другому </a:t>
            </a:r>
            <a:r>
              <a:rPr lang="ru-RU" sz="2000" dirty="0" err="1"/>
              <a:t>слові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— Як </a:t>
            </a:r>
            <a:r>
              <a:rPr lang="ru-RU" sz="2000" dirty="0" err="1"/>
              <a:t>пишуться</a:t>
            </a:r>
            <a:r>
              <a:rPr lang="ru-RU" sz="2000" dirty="0"/>
              <a:t> </a:t>
            </a:r>
            <a:r>
              <a:rPr lang="ru-RU" sz="2000" dirty="0" err="1"/>
              <a:t>іменники</a:t>
            </a:r>
            <a:r>
              <a:rPr lang="ru-RU" sz="2000" dirty="0"/>
              <a:t> </a:t>
            </a:r>
            <a:r>
              <a:rPr lang="ru-RU" sz="2000" dirty="0" err="1"/>
              <a:t>жіночого</a:t>
            </a:r>
            <a:r>
              <a:rPr lang="ru-RU" sz="2000" dirty="0"/>
              <a:t> роду в орудному </a:t>
            </a:r>
            <a:r>
              <a:rPr lang="ru-RU" sz="2000" dirty="0" err="1"/>
              <a:t>відмінку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, коли основа </a:t>
            </a:r>
            <a:r>
              <a:rPr lang="ru-RU" sz="2000" dirty="0" err="1"/>
              <a:t>закінчується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 smtClean="0"/>
              <a:t>приголосними</a:t>
            </a:r>
            <a:r>
              <a:rPr lang="ru-RU" sz="2000" dirty="0"/>
              <a:t>?</a:t>
            </a:r>
            <a:endParaRPr lang="ru-RU" sz="20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1906" y="3473764"/>
            <a:ext cx="148529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Любов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4376" y="3457927"/>
            <a:ext cx="156704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л</a:t>
            </a:r>
            <a:r>
              <a:rPr lang="ru-RU" sz="2400" b="1" dirty="0" err="1" smtClean="0">
                <a:solidFill>
                  <a:schemeClr val="bg1"/>
                </a:solidFill>
              </a:rPr>
              <a:t>юбов’ю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2334" y="5428074"/>
            <a:ext cx="6922042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—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кінцевий</a:t>
            </a:r>
            <a:r>
              <a:rPr lang="ru-RU" sz="2000" dirty="0"/>
              <a:t> </a:t>
            </a:r>
            <a:r>
              <a:rPr lang="ru-RU" sz="2000" dirty="0" err="1"/>
              <a:t>приголосний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у </a:t>
            </a:r>
            <a:r>
              <a:rPr lang="ru-RU" sz="2000" dirty="0" err="1"/>
              <a:t>третьому</a:t>
            </a:r>
            <a:r>
              <a:rPr lang="ru-RU" sz="2000" dirty="0"/>
              <a:t> </a:t>
            </a:r>
            <a:r>
              <a:rPr lang="ru-RU" sz="2000" dirty="0" err="1"/>
              <a:t>слові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— Як </a:t>
            </a:r>
            <a:r>
              <a:rPr lang="ru-RU" sz="2000" dirty="0" err="1"/>
              <a:t>пишуться</a:t>
            </a:r>
            <a:r>
              <a:rPr lang="ru-RU" sz="2000" dirty="0"/>
              <a:t> </a:t>
            </a:r>
            <a:r>
              <a:rPr lang="ru-RU" sz="2000" dirty="0" err="1"/>
              <a:t>іменники</a:t>
            </a:r>
            <a:r>
              <a:rPr lang="ru-RU" sz="2000" dirty="0"/>
              <a:t> </a:t>
            </a:r>
            <a:r>
              <a:rPr lang="ru-RU" sz="2000" dirty="0" err="1"/>
              <a:t>жіночого</a:t>
            </a:r>
            <a:r>
              <a:rPr lang="ru-RU" sz="2000" dirty="0"/>
              <a:t> роду в орудному </a:t>
            </a:r>
            <a:r>
              <a:rPr lang="ru-RU" sz="2000" dirty="0" err="1"/>
              <a:t>відмінку</a:t>
            </a:r>
            <a:r>
              <a:rPr lang="ru-RU" sz="2000" dirty="0"/>
              <a:t> з основою на </a:t>
            </a:r>
            <a:r>
              <a:rPr lang="ru-RU" sz="2000" dirty="0" err="1"/>
              <a:t>м’який</a:t>
            </a:r>
            <a:r>
              <a:rPr lang="ru-RU" sz="2000" dirty="0"/>
              <a:t> </a:t>
            </a:r>
            <a:r>
              <a:rPr lang="ru-RU" sz="2000" dirty="0" err="1"/>
              <a:t>приголосний</a:t>
            </a:r>
            <a:r>
              <a:rPr lang="ru-RU" sz="2000" dirty="0"/>
              <a:t>? </a:t>
            </a:r>
            <a:endParaRPr lang="ru-RU" sz="20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24457" y="4136586"/>
            <a:ext cx="161485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Гордість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17518" y="4136586"/>
            <a:ext cx="151823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гордістю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23778" y="4782827"/>
            <a:ext cx="158154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іль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8650" y="4782827"/>
            <a:ext cx="143710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сіллю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69629" y="813519"/>
            <a:ext cx="736698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Діти</a:t>
            </a:r>
            <a:r>
              <a:rPr lang="ru-RU" sz="2400" b="1" dirty="0" smtClean="0">
                <a:solidFill>
                  <a:schemeClr val="bg1"/>
                </a:solidFill>
              </a:rPr>
              <a:t> з (</a:t>
            </a:r>
            <a:r>
              <a:rPr lang="ru-RU" sz="2400" b="1" dirty="0" err="1" smtClean="0">
                <a:solidFill>
                  <a:schemeClr val="bg1"/>
                </a:solidFill>
              </a:rPr>
              <a:t>любов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приготували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подарунок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мамі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Дмитрик з (гордість) розповідав про свого брата.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Гостей в Україні зустрічають з хлібом і (сіль).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7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12" grpId="0" animBg="1"/>
      <p:bldP spid="11" grpId="0" animBg="1"/>
      <p:bldP spid="2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703" y="140543"/>
            <a:ext cx="6391589" cy="62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Провед</a:t>
            </a:r>
            <a:r>
              <a:rPr lang="ru-RU" sz="3600" b="1" dirty="0"/>
              <a:t>и</a:t>
            </a:r>
            <a:r>
              <a:rPr lang="ru-RU" sz="3600" b="1" dirty="0" smtClean="0"/>
              <a:t> </a:t>
            </a:r>
            <a:r>
              <a:rPr lang="ru-RU" sz="3600" b="1" dirty="0" err="1"/>
              <a:t>дослідження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8" y="116631"/>
            <a:ext cx="1357596" cy="17373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22198" y="2060848"/>
            <a:ext cx="77718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Діти</a:t>
            </a:r>
            <a:r>
              <a:rPr lang="ru-RU" sz="2400" b="1" dirty="0" smtClean="0">
                <a:solidFill>
                  <a:schemeClr val="bg1"/>
                </a:solidFill>
              </a:rPr>
              <a:t> з (</a:t>
            </a:r>
            <a:r>
              <a:rPr lang="ru-RU" sz="2400" b="1" dirty="0" err="1" smtClean="0">
                <a:solidFill>
                  <a:schemeClr val="bg1"/>
                </a:solidFill>
              </a:rPr>
              <a:t>любов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приготували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подарунок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мамі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Дмитрик з (гордість) розповідав про свого брата.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Гостей в Україні зустрічають з хлібом і (сіль).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270134" y="6712456"/>
            <a:ext cx="10504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ою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6676" y="985330"/>
            <a:ext cx="552170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користуючись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записами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0252" y="5663818"/>
            <a:ext cx="34950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М’який</a:t>
            </a:r>
            <a:r>
              <a:rPr lang="ru-RU" sz="2400" b="1" dirty="0"/>
              <a:t> </a:t>
            </a:r>
            <a:r>
              <a:rPr lang="ru-RU" sz="2400" b="1" dirty="0" err="1" smtClean="0"/>
              <a:t>приголосний</a:t>
            </a:r>
            <a:endParaRPr lang="ru-RU" sz="24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74220" y="5663818"/>
            <a:ext cx="22541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подвоєння</a:t>
            </a:r>
            <a:r>
              <a:rPr lang="ru-RU" sz="2400" b="1" dirty="0" smtClean="0"/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0570" y="3786941"/>
            <a:ext cx="34950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Твердий</a:t>
            </a:r>
            <a:r>
              <a:rPr lang="ru-RU" sz="2400" b="1" dirty="0" smtClean="0"/>
              <a:t> </a:t>
            </a:r>
            <a:r>
              <a:rPr lang="ru-RU" sz="2400" b="1" dirty="0" err="1"/>
              <a:t>приголосний</a:t>
            </a:r>
            <a:r>
              <a:rPr lang="ru-RU" sz="2400" b="1" dirty="0"/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0939" y="4712338"/>
            <a:ext cx="34950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Два </a:t>
            </a:r>
            <a:r>
              <a:rPr lang="ru-RU" sz="2400" b="1" dirty="0" err="1"/>
              <a:t>приголосні</a:t>
            </a:r>
            <a:r>
              <a:rPr lang="ru-RU" sz="2400" b="1" dirty="0"/>
              <a:t> </a:t>
            </a:r>
            <a:endParaRPr lang="ru-RU" sz="2400" b="1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8245" y="3748881"/>
            <a:ext cx="22541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апостроф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4220" y="4712985"/>
            <a:ext cx="22541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без </a:t>
            </a:r>
            <a:r>
              <a:rPr lang="ru-RU" sz="2400" b="1" dirty="0" err="1"/>
              <a:t>подвоєння</a:t>
            </a:r>
            <a:r>
              <a:rPr lang="ru-RU" sz="2400" b="1" dirty="0"/>
              <a:t> </a:t>
            </a:r>
            <a:endParaRPr lang="ru-RU" sz="2400" b="1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4427984" y="3914635"/>
            <a:ext cx="1152128" cy="23444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18434" y="4850504"/>
            <a:ext cx="1152128" cy="23444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427984" y="5805264"/>
            <a:ext cx="1152128" cy="23444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20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11560</TotalTime>
  <Words>787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Написання іменників жіночого роду з основою на приголосний звук в орудному відмінку однини</vt:lpstr>
      <vt:lpstr>Налаштування на урок</vt:lpstr>
      <vt:lpstr>Мотивація навчальної діяльності</vt:lpstr>
      <vt:lpstr>Віртуальна подорож</vt:lpstr>
      <vt:lpstr>Віртуальна подорож</vt:lpstr>
      <vt:lpstr>Згадаємо</vt:lpstr>
      <vt:lpstr>Проведи дослідження</vt:lpstr>
      <vt:lpstr>Презентация PowerPoint</vt:lpstr>
      <vt:lpstr>Проведи дослідження</vt:lpstr>
      <vt:lpstr>Списування з завданням</vt:lpstr>
      <vt:lpstr>Фотоколаж</vt:lpstr>
      <vt:lpstr>Фотоколаж</vt:lpstr>
      <vt:lpstr>Самостійна робота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756</cp:revision>
  <dcterms:created xsi:type="dcterms:W3CDTF">2022-09-03T17:50:38Z</dcterms:created>
  <dcterms:modified xsi:type="dcterms:W3CDTF">2022-11-20T17:09:22Z</dcterms:modified>
</cp:coreProperties>
</file>