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57" r:id="rId4"/>
    <p:sldId id="265" r:id="rId5"/>
    <p:sldId id="277" r:id="rId6"/>
    <p:sldId id="266" r:id="rId7"/>
    <p:sldId id="280" r:id="rId8"/>
    <p:sldId id="279" r:id="rId9"/>
    <p:sldId id="28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3B18-B789-4ED1-AF2E-972E6CCC7E32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62BC-638E-4E6A-8206-9F22CE29F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E62BC-638E-4E6A-8206-9F22CE29F3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3356992"/>
            <a:ext cx="4536504" cy="1470025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smtClean="0">
                <a:solidFill>
                  <a:schemeClr val="accent3">
                    <a:lumMod val="50000"/>
                  </a:schemeClr>
                </a:solidFill>
              </a:rPr>
              <a:t>Створюю казку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124744"/>
            <a:ext cx="3384376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1 УКР. МОВА\ПОНОМАРЬОВА\Розвиток мовлення\Obkladu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200264" cy="47525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2088" y="404664"/>
            <a:ext cx="835292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уроку. Рефлексія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790042"/>
            <a:ext cx="5370894" cy="339640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Закінчилася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зустріч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казкою</a:t>
            </a: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.</a:t>
            </a:r>
            <a:endParaRPr lang="ru-RU" sz="2800" dirty="0">
              <a:solidFill>
                <a:schemeClr val="bg1"/>
              </a:solidFill>
              <a:cs typeface="Lucida Sans Unicode" pitchFamily="34" charset="0"/>
            </a:endParaRPr>
          </a:p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почуття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у тебе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виникли</a:t>
            </a: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endParaRPr lang="ru-RU" sz="2800" dirty="0">
              <a:solidFill>
                <a:schemeClr val="bg1"/>
              </a:solidFill>
              <a:cs typeface="Lucida Sans Unicode" pitchFamily="34" charset="0"/>
            </a:endParaRPr>
          </a:p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8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отримала</a:t>
            </a:r>
            <a:r>
              <a:rPr lang="ru-RU" sz="2800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)?</a:t>
            </a:r>
          </a:p>
          <a:p>
            <a:pPr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bg1"/>
                </a:solidFill>
              </a:rPr>
              <a:t>- Яке </a:t>
            </a:r>
            <a:r>
              <a:rPr lang="uk-UA" sz="2800" dirty="0">
                <a:solidFill>
                  <a:schemeClr val="bg1"/>
                </a:solidFill>
              </a:rPr>
              <a:t>завдання на </a:t>
            </a:r>
            <a:r>
              <a:rPr lang="uk-UA" sz="2800" dirty="0" err="1">
                <a:solidFill>
                  <a:schemeClr val="bg1"/>
                </a:solidFill>
              </a:rPr>
              <a:t>уроці</a:t>
            </a:r>
            <a:r>
              <a:rPr lang="uk-UA" sz="2800" dirty="0">
                <a:solidFill>
                  <a:schemeClr val="bg1"/>
                </a:solidFill>
              </a:rPr>
              <a:t> було цікаво виконувати</a:t>
            </a:r>
            <a:r>
              <a:rPr lang="uk-UA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  <a:cs typeface="Lucida Sans Unicode" pitchFamily="34" charset="0"/>
            </a:endParaRPr>
          </a:p>
          <a:p>
            <a:pPr marL="457200" indent="-457200" defTabSz="40752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800" dirty="0" smtClean="0">
                <a:solidFill>
                  <a:schemeClr val="bg1"/>
                </a:solidFill>
              </a:rPr>
              <a:t>Що </a:t>
            </a:r>
            <a:r>
              <a:rPr lang="uk-UA" sz="2800" dirty="0">
                <a:solidFill>
                  <a:schemeClr val="bg1"/>
                </a:solidFill>
              </a:rPr>
              <a:t>тобі було важко робити</a:t>
            </a:r>
            <a:r>
              <a:rPr lang="uk-UA" sz="28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146" name="Picture 2" descr="D:\Картинки до тестів\Казки\каз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836198" cy="3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0071" y="191206"/>
            <a:ext cx="5400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0031" y="1056911"/>
            <a:ext cx="6120680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Подумай, який казковий герой піднімає твій  настрій? Чому? Можеш скористатися світлинами 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Казкові герої\Змій Горин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4" y="1912268"/>
            <a:ext cx="2134269" cy="22860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ньйон Дейв Анаграм – Кульки Хмельницьки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3494"/>
          <a:stretch/>
        </p:blipFill>
        <p:spPr bwMode="auto">
          <a:xfrm>
            <a:off x="2920474" y="1930569"/>
            <a:ext cx="1580651" cy="219876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гадки про героїв мультфільмів з відповідями та малюнк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4435421"/>
            <a:ext cx="2394240" cy="18964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 що мовчить казка - Галицький Кореспонде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8" y="4435421"/>
            <a:ext cx="2530252" cy="196347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+1» у День Незалежності покаже прем'єру україномовного мультсеріалу про  Котигорошка - Детектор медіа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415"/>
          <a:stretch/>
        </p:blipFill>
        <p:spPr bwMode="auto">
          <a:xfrm>
            <a:off x="6588388" y="191206"/>
            <a:ext cx="2124140" cy="228263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ки про принцес: чому не можна лінуватис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23" y="4381498"/>
            <a:ext cx="3682347" cy="207132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а розповідь про казкових українських супергероїв від дитячої школи  мистецтв №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39" y="2473840"/>
            <a:ext cx="3416897" cy="170844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1" y="1556792"/>
            <a:ext cx="3001725" cy="42834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1420324"/>
            <a:ext cx="4397032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ьогодні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складати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записувати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згадаємо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що таке казка і які види казок бувають.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Поміркуємо, чим відрізняється будова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казки від інших творів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5008" y="207117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Повідомлення теми і мети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7254" y="262051"/>
            <a:ext cx="554917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Закінчи прислів’я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76712" y="1695059"/>
            <a:ext cx="3528391" cy="9170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Скоро </a:t>
            </a:r>
            <a:r>
              <a:rPr lang="ru-RU" sz="2400" b="1" dirty="0" err="1"/>
              <a:t>казка</a:t>
            </a:r>
            <a:r>
              <a:rPr lang="ru-RU" sz="2400" b="1" dirty="0"/>
              <a:t> </a:t>
            </a:r>
            <a:r>
              <a:rPr lang="ru-RU" sz="2400" b="1" dirty="0" err="1"/>
              <a:t>мовиться</a:t>
            </a:r>
            <a:r>
              <a:rPr lang="ru-RU" sz="2400" b="1" dirty="0"/>
              <a:t>,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032527" y="1706469"/>
            <a:ext cx="4211881" cy="91707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 не скоро </a:t>
            </a:r>
            <a:r>
              <a:rPr lang="ru-RU" sz="2400" b="1" dirty="0" err="1"/>
              <a:t>діло</a:t>
            </a:r>
            <a:r>
              <a:rPr lang="ru-RU" sz="2400" b="1" dirty="0"/>
              <a:t> </a:t>
            </a:r>
            <a:r>
              <a:rPr lang="ru-RU" sz="2400" b="1" dirty="0" err="1"/>
              <a:t>робиться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547664" y="2764934"/>
            <a:ext cx="2380484" cy="9170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Казка </a:t>
            </a:r>
            <a:r>
              <a:rPr lang="ru-RU" sz="2400" b="1" dirty="0" err="1"/>
              <a:t>вчить</a:t>
            </a:r>
            <a:r>
              <a:rPr lang="ru-RU" sz="2400" b="1" dirty="0"/>
              <a:t>,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4005103" y="2780928"/>
            <a:ext cx="2664296" cy="917079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 на </a:t>
            </a:r>
            <a:r>
              <a:rPr lang="ru-RU" sz="2400" b="1" dirty="0" err="1"/>
              <a:t>світі</a:t>
            </a:r>
            <a:r>
              <a:rPr lang="ru-RU" sz="2400" b="1" dirty="0"/>
              <a:t> жить.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8954" y="4997369"/>
            <a:ext cx="388348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223759" y="3762547"/>
            <a:ext cx="2781344" cy="9170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 Казки </a:t>
            </a:r>
            <a:r>
              <a:rPr lang="ru-RU" sz="2400" b="1" dirty="0" err="1"/>
              <a:t>маленькі</a:t>
            </a:r>
            <a:r>
              <a:rPr lang="ru-RU" sz="2400" b="1" dirty="0"/>
              <a:t>, 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4005103" y="3762548"/>
            <a:ext cx="3524172" cy="91707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 </a:t>
            </a:r>
            <a:r>
              <a:rPr lang="ru-RU" sz="2400" b="1" dirty="0" smtClean="0"/>
              <a:t>а </a:t>
            </a:r>
            <a:r>
              <a:rPr lang="ru-RU" sz="2400" b="1" dirty="0" err="1"/>
              <a:t>розуму</a:t>
            </a:r>
            <a:r>
              <a:rPr lang="ru-RU" sz="2400" b="1" dirty="0"/>
              <a:t> в них </a:t>
            </a:r>
            <a:r>
              <a:rPr lang="ru-RU" sz="2400" b="1" dirty="0" err="1"/>
              <a:t>багато</a:t>
            </a:r>
            <a:r>
              <a:rPr lang="ru-RU" sz="2400" b="1" dirty="0"/>
              <a:t>. </a:t>
            </a:r>
          </a:p>
        </p:txBody>
      </p:sp>
      <p:pic>
        <p:nvPicPr>
          <p:cNvPr id="2050" name="Picture 2" descr="D:\Картинки до тестів\Казки\Карлс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31" y="0"/>
            <a:ext cx="2177150" cy="18244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фактів, які ви не знали про українські казки | Українська правда _Житт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" y="4679626"/>
            <a:ext cx="3950329" cy="20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4978" y="188640"/>
            <a:ext cx="505312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Згадай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576" y="1078634"/>
            <a:ext cx="324036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таке казка?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90366" y="2880178"/>
            <a:ext cx="194421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</a:t>
            </a:r>
            <a:r>
              <a:rPr lang="uk-UA" sz="2400" b="1" dirty="0" smtClean="0"/>
              <a:t>ро тварин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963" y="4768502"/>
            <a:ext cx="2733561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Головні герої тварини</a:t>
            </a:r>
            <a:r>
              <a:rPr lang="uk-UA" sz="2400" dirty="0" smtClean="0">
                <a:solidFill>
                  <a:schemeClr val="bg1"/>
                </a:solidFill>
              </a:rPr>
              <a:t>, вчинки яких асоціюються з людьми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390956"/>
            <a:ext cx="352839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Які бувають казки?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3390956"/>
            <a:ext cx="194421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ч</a:t>
            </a:r>
            <a:r>
              <a:rPr lang="uk-UA" sz="2400" b="1" dirty="0" smtClean="0"/>
              <a:t>арівні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0366" y="3901734"/>
            <a:ext cx="1944216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побутові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581124"/>
            <a:ext cx="460851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Казка</a:t>
            </a:r>
            <a:r>
              <a:rPr lang="ru-RU" sz="2400" dirty="0" smtClean="0"/>
              <a:t> 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народний</a:t>
            </a:r>
            <a:r>
              <a:rPr lang="ru-RU" sz="2400" dirty="0" smtClean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літературний</a:t>
            </a:r>
            <a:r>
              <a:rPr lang="ru-RU" sz="2400" dirty="0"/>
              <a:t> </a:t>
            </a:r>
            <a:r>
              <a:rPr lang="ru-RU" sz="2400" dirty="0" err="1"/>
              <a:t>твір</a:t>
            </a:r>
            <a:r>
              <a:rPr lang="ru-RU" sz="2400" dirty="0"/>
              <a:t> про </a:t>
            </a:r>
            <a:r>
              <a:rPr lang="ru-RU" sz="2400" dirty="0" err="1"/>
              <a:t>вигадані</a:t>
            </a:r>
            <a:r>
              <a:rPr lang="ru-RU" sz="2400" dirty="0"/>
              <a:t>, часто </a:t>
            </a:r>
            <a:r>
              <a:rPr lang="ru-RU" sz="2400" dirty="0" err="1"/>
              <a:t>фантастичні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>
            <a:endCxn id="2" idx="1"/>
          </p:cNvCxnSpPr>
          <p:nvPr/>
        </p:nvCxnSpPr>
        <p:spPr>
          <a:xfrm flipV="1">
            <a:off x="4087316" y="3135567"/>
            <a:ext cx="1903050" cy="44921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Урок &quot;Українські народні каз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Урок &quot;Українські народні каз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1156"/>
            <a:ext cx="2658001" cy="19439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4119364" y="3645211"/>
            <a:ext cx="1892796" cy="113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1"/>
          </p:cNvCxnSpPr>
          <p:nvPr/>
        </p:nvCxnSpPr>
        <p:spPr>
          <a:xfrm>
            <a:off x="4113614" y="3692358"/>
            <a:ext cx="1876752" cy="4647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04714" y="3936150"/>
            <a:ext cx="352839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Чим вони відрізняються одна від одної?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76381" y="4770694"/>
            <a:ext cx="281398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b="1" dirty="0" err="1"/>
              <a:t>чарівних</a:t>
            </a:r>
            <a:r>
              <a:rPr lang="ru-RU" sz="2400" b="1" dirty="0"/>
              <a:t> </a:t>
            </a:r>
            <a:r>
              <a:rPr lang="ru-RU" sz="2400" b="1" dirty="0" err="1"/>
              <a:t>пред­метів</a:t>
            </a:r>
            <a:r>
              <a:rPr lang="ru-RU" sz="2400" b="1" dirty="0"/>
              <a:t>, </a:t>
            </a:r>
            <a:r>
              <a:rPr lang="ru-RU" sz="2400" b="1" dirty="0" err="1"/>
              <a:t>чаклунів</a:t>
            </a:r>
            <a:r>
              <a:rPr lang="ru-RU" sz="2400" b="1" dirty="0"/>
              <a:t>, </a:t>
            </a:r>
            <a:r>
              <a:rPr lang="ru-RU" sz="2400" dirty="0" err="1" smtClean="0"/>
              <a:t>фантастичні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події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38418" y="4564191"/>
            <a:ext cx="2813985" cy="214526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розпові­дають</a:t>
            </a:r>
            <a:r>
              <a:rPr lang="ru-RU" sz="2400" dirty="0"/>
              <a:t> про </a:t>
            </a:r>
            <a:r>
              <a:rPr lang="ru-RU" sz="2400" b="1" dirty="0" err="1"/>
              <a:t>буденне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dirty="0"/>
              <a:t>людей, </a:t>
            </a:r>
            <a:r>
              <a:rPr lang="ru-RU" sz="2400" dirty="0" err="1"/>
              <a:t>їхній</a:t>
            </a:r>
            <a:r>
              <a:rPr lang="ru-RU" sz="2400" dirty="0"/>
              <a:t> </a:t>
            </a:r>
            <a:r>
              <a:rPr lang="ru-RU" sz="2400" b="1" dirty="0" err="1"/>
              <a:t>побут</a:t>
            </a:r>
            <a:r>
              <a:rPr lang="ru-RU" sz="2400" b="1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реалії</a:t>
            </a:r>
            <a:r>
              <a:rPr lang="ru-RU" sz="2400" dirty="0"/>
              <a:t> </a:t>
            </a:r>
            <a:r>
              <a:rPr lang="ru-RU" sz="2400" dirty="0" err="1"/>
              <a:t>людського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1094105"/>
            <a:ext cx="698477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малюнки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думаєш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кому належать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предмети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Розвиток мовлення\14 Створюю казку\2023-04-23_123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45123" cy="38884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35586" y="5733256"/>
            <a:ext cx="698477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чарівником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чарівницею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48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350" y="188640"/>
            <a:ext cx="569383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Пофантазуй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0140" y="1031535"/>
            <a:ext cx="563603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  </a:t>
            </a:r>
            <a:r>
              <a:rPr lang="uk-UA" sz="2000" dirty="0" smtClean="0">
                <a:solidFill>
                  <a:schemeClr val="bg1"/>
                </a:solidFill>
              </a:rPr>
              <a:t>Яку добру справу ти зробиш, якщо станеш чарівником чи чарівницею?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0140" y="1975575"/>
            <a:ext cx="563603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 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і вибери, де тобі хотілося б почаклувати. Або запропонуй інше місце.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5676" y="3413254"/>
            <a:ext cx="15841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 </a:t>
            </a:r>
            <a:r>
              <a:rPr lang="uk-UA" sz="2800" b="1" dirty="0" smtClean="0">
                <a:solidFill>
                  <a:schemeClr val="bg1"/>
                </a:solidFill>
              </a:rPr>
              <a:t>У школі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05628" y="3484797"/>
            <a:ext cx="15841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 </a:t>
            </a:r>
            <a:r>
              <a:rPr lang="uk-UA" sz="2800" b="1" dirty="0" smtClean="0">
                <a:solidFill>
                  <a:schemeClr val="bg1"/>
                </a:solidFill>
              </a:rPr>
              <a:t>В сім’ї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648" y="5944995"/>
            <a:ext cx="3816424" cy="57888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 </a:t>
            </a:r>
            <a:r>
              <a:rPr lang="uk-UA" sz="2800" b="1" dirty="0" smtClean="0">
                <a:solidFill>
                  <a:schemeClr val="bg1"/>
                </a:solidFill>
              </a:rPr>
              <a:t>У своєму місті чи селі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4630658"/>
            <a:ext cx="226825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 </a:t>
            </a:r>
            <a:r>
              <a:rPr lang="uk-UA" sz="2800" b="1" dirty="0" smtClean="0">
                <a:solidFill>
                  <a:schemeClr val="bg1"/>
                </a:solidFill>
              </a:rPr>
              <a:t>Серед природи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6525" y="4630658"/>
            <a:ext cx="1931062" cy="105560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 своїй країні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05730" y="2996952"/>
            <a:ext cx="1423392" cy="57888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У світі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3491880" y="3855596"/>
            <a:ext cx="2225960" cy="1302866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Я чаклую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Чарівна паличка Эльзы &quot;Холодне серце&quot;, ціна 200 грн, купити на UB.UA • UB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8953" r="3901" b="3057"/>
          <a:stretch/>
        </p:blipFill>
        <p:spPr bwMode="auto">
          <a:xfrm>
            <a:off x="6697716" y="254677"/>
            <a:ext cx="2230684" cy="2336907"/>
          </a:xfrm>
          <a:prstGeom prst="snip2Diag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  <p:bldP spid="13" grpId="0" animBg="1"/>
      <p:bldP spid="15" grpId="0" animBg="1"/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31912" y="260648"/>
            <a:ext cx="596828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6778"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Правила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казки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3910" y="3956214"/>
            <a:ext cx="2295872" cy="47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Жив-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собі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...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3910" y="3284984"/>
            <a:ext cx="3303984" cy="4167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412" indent="-673930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Можливі зачини для казки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69426" y="3956214"/>
            <a:ext cx="1584176" cy="47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Якось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...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4797152"/>
            <a:ext cx="3453650" cy="5775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412" indent="-673930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Можливі кінцівки для казки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61514" y="4797152"/>
            <a:ext cx="4776676" cy="12961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…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радів</a:t>
            </a:r>
            <a:r>
              <a:rPr lang="ru-RU" sz="2400" b="1" kern="0" dirty="0" smtClean="0">
                <a:solidFill>
                  <a:schemeClr val="bg1"/>
                </a:solidFill>
              </a:rPr>
              <a:t>,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що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приніс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радість</a:t>
            </a:r>
            <a:r>
              <a:rPr lang="ru-RU" sz="2400" b="1" kern="0" dirty="0" smtClean="0">
                <a:solidFill>
                  <a:schemeClr val="bg1"/>
                </a:solidFill>
              </a:rPr>
              <a:t> </a:t>
            </a:r>
            <a:r>
              <a:rPr lang="ru-RU" sz="2400" b="1" kern="0" dirty="0" err="1" smtClean="0">
                <a:solidFill>
                  <a:schemeClr val="bg1"/>
                </a:solidFill>
              </a:rPr>
              <a:t>дітям</a:t>
            </a:r>
            <a:r>
              <a:rPr lang="ru-RU" sz="2400" b="1" kern="0" dirty="0" smtClean="0">
                <a:solidFill>
                  <a:schemeClr val="bg1"/>
                </a:solidFill>
              </a:rPr>
              <a:t>.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… із задоволенням </a:t>
            </a:r>
            <a:r>
              <a:rPr lang="uk-UA" sz="2400" b="1" kern="0" dirty="0" smtClean="0">
                <a:solidFill>
                  <a:schemeClr val="bg1"/>
                </a:solidFill>
              </a:rPr>
              <a:t>відповів </a:t>
            </a:r>
            <a:r>
              <a:rPr lang="uk-UA" sz="2400" b="1" kern="0" dirty="0" smtClean="0">
                <a:solidFill>
                  <a:schemeClr val="bg1"/>
                </a:solidFill>
              </a:rPr>
              <a:t>…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… вдячно згадував</a:t>
            </a:r>
            <a:r>
              <a:rPr lang="uk-UA" sz="2400" b="1" kern="0" dirty="0" smtClean="0">
                <a:solidFill>
                  <a:schemeClr val="bg1"/>
                </a:solidFill>
              </a:rPr>
              <a:t>...</a:t>
            </a:r>
            <a:endParaRPr lang="uk-UA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50721" y="3339832"/>
            <a:ext cx="2808312" cy="85273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/>
              <a:t>В </a:t>
            </a:r>
            <a:r>
              <a:rPr lang="ru-RU" sz="2400" dirty="0" err="1"/>
              <a:t>деякому</a:t>
            </a:r>
            <a:r>
              <a:rPr lang="ru-RU" sz="2400" dirty="0"/>
              <a:t> </a:t>
            </a:r>
            <a:r>
              <a:rPr lang="ru-RU" sz="2400" dirty="0" err="1"/>
              <a:t>царстві</a:t>
            </a:r>
            <a:r>
              <a:rPr lang="ru-RU" sz="2400" dirty="0"/>
              <a:t>, у </a:t>
            </a:r>
            <a:r>
              <a:rPr lang="ru-RU" sz="2400" dirty="0" err="1"/>
              <a:t>деякій</a:t>
            </a:r>
            <a:r>
              <a:rPr lang="ru-RU" sz="2400" dirty="0"/>
              <a:t> </a:t>
            </a:r>
            <a:r>
              <a:rPr lang="ru-RU" sz="2400" dirty="0" err="1"/>
              <a:t>державі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...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001" y="1189212"/>
            <a:ext cx="6384808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герой на початку </a:t>
            </a:r>
            <a:r>
              <a:rPr lang="ru-RU" sz="2400" dirty="0" err="1">
                <a:solidFill>
                  <a:schemeClr val="bg1"/>
                </a:solidFill>
              </a:rPr>
              <a:t>казки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надає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комусь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допомогу</a:t>
            </a:r>
            <a:r>
              <a:rPr lang="ru-RU" sz="2400" dirty="0">
                <a:solidFill>
                  <a:schemeClr val="bg1"/>
                </a:solidFill>
              </a:rPr>
              <a:t>, то </a:t>
            </a:r>
            <a:r>
              <a:rPr lang="ru-RU" sz="2400" dirty="0" err="1">
                <a:solidFill>
                  <a:schemeClr val="bg1"/>
                </a:solidFill>
              </a:rPr>
              <a:t>згодом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платять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добром.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повторюється</a:t>
            </a:r>
            <a:r>
              <a:rPr lang="ru-RU" sz="2400" dirty="0">
                <a:solidFill>
                  <a:schemeClr val="bg1"/>
                </a:solidFill>
              </a:rPr>
              <a:t> три </a:t>
            </a:r>
            <a:r>
              <a:rPr lang="ru-RU" sz="2400" dirty="0" smtClean="0">
                <a:solidFill>
                  <a:schemeClr val="bg1"/>
                </a:solidFill>
              </a:rPr>
              <a:t>рази.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У фіналі казки добро перемагає зло.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За добро добром платять. Чарівні казки «Кривенька качечка» (українська  народна казка)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06" y="116632"/>
            <a:ext cx="2270282" cy="208823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9474" y="5427094"/>
            <a:ext cx="3238420" cy="88222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400" b="1" dirty="0" smtClean="0"/>
              <a:t>Ось вам </a:t>
            </a:r>
            <a:r>
              <a:rPr lang="ru-RU" sz="2400" b="1" dirty="0" err="1" smtClean="0"/>
              <a:t>казка</a:t>
            </a:r>
            <a:r>
              <a:rPr lang="ru-RU" sz="2400" b="1" dirty="0"/>
              <a:t>, а </a:t>
            </a:r>
            <a:r>
              <a:rPr lang="ru-RU" sz="2400" b="1" dirty="0" err="1"/>
              <a:t>мені</a:t>
            </a:r>
            <a:r>
              <a:rPr lang="ru-RU" sz="2400" b="1" dirty="0"/>
              <a:t> </a:t>
            </a:r>
            <a:r>
              <a:rPr lang="ru-RU" sz="2400" b="1" dirty="0" err="1"/>
              <a:t>бубликів</a:t>
            </a:r>
            <a:r>
              <a:rPr lang="ru-RU" sz="2400" b="1" dirty="0"/>
              <a:t> </a:t>
            </a:r>
            <a:r>
              <a:rPr lang="ru-RU" sz="2400" b="1" dirty="0" err="1"/>
              <a:t>в'язка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Українські народні казки | Чарівна скарбничка каз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029"/>
            <a:ext cx="2772646" cy="207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0179" y="1912458"/>
            <a:ext cx="3726119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246" indent="-293764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план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розповіді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479597" y="188640"/>
            <a:ext cx="5532563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26778"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Складаю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5373216"/>
            <a:ext cx="8496944" cy="104098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8287" rIns="0" bIns="0" numCol="1" anchor="t" anchorCtr="0" compatLnSpc="1">
            <a:prstTxWarp prst="textNoShape">
              <a:avLst/>
            </a:prstTxWarp>
          </a:bodyPr>
          <a:lstStyle/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164162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Підбери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опорні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</a:rPr>
              <a:t>слова. </a:t>
            </a: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</a:rPr>
              <a:t>4. Запиши 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свою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казку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Розпочни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заголовка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Кожну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kern="0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</a:rPr>
              <a:t> пиши з абзацу</a:t>
            </a:r>
            <a:endParaRPr lang="ru-RU" sz="20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390246" indent="-293764" defTabSz="407526" fontAlgn="base" hangingPunct="0">
              <a:spcBef>
                <a:spcPct val="0"/>
              </a:spcBef>
              <a:buClr>
                <a:srgbClr val="000000"/>
              </a:buClr>
              <a:buSzPct val="45000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  <a:defRPr/>
            </a:pP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Прочитай свою казку. Якщо знайдеш помилки – виправ їх.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71600" y="2492896"/>
            <a:ext cx="6108627" cy="4912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Зачин.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і де 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трапилося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з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героєм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твоїй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казці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endParaRPr lang="ru-RU" sz="2000" b="1" dirty="0">
              <a:solidFill>
                <a:schemeClr val="bg1"/>
              </a:solidFill>
              <a:cs typeface="Lucida Sans Unicode" pitchFamily="34" charset="0"/>
            </a:endParaRPr>
          </a:p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b="1" dirty="0" smtClean="0">
              <a:solidFill>
                <a:schemeClr val="bg1"/>
              </a:solidFill>
              <a:ea typeface="Times New Roman" pitchFamily="18" charset="0"/>
              <a:cs typeface="Lucida Sans Unicode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45373" y="3068960"/>
            <a:ext cx="3644953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Вибери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події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свого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 героя: </a:t>
            </a:r>
          </a:p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Lucida Sans Unicode" pitchFamily="34" charset="0"/>
              </a:rPr>
              <a:t>     </a:t>
            </a:r>
            <a:endParaRPr lang="ru-RU" sz="2000" dirty="0">
              <a:solidFill>
                <a:schemeClr val="accent3">
                  <a:lumMod val="50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71600" y="4725144"/>
            <a:ext cx="619268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Кінцівка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. Чим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закінчилася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пригода</a:t>
            </a:r>
            <a:r>
              <a:rPr lang="ru-RU" sz="2000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  <a:endParaRPr lang="ru-RU" sz="2000" dirty="0">
              <a:solidFill>
                <a:schemeClr val="bg1"/>
              </a:solidFill>
              <a:cs typeface="Lucida Sans Unicode" pitchFamily="34" charset="0"/>
            </a:endParaRPr>
          </a:p>
          <a:p>
            <a:pPr marL="96482" indent="0">
              <a:buSzPct val="4500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16706" y="3503290"/>
            <a:ext cx="621841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Основна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. </a:t>
            </a:r>
          </a:p>
          <a:p>
            <a:pPr marL="0" indent="0" defTabSz="407526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Кого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він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зустрів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Про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подумав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  <a:r>
              <a:rPr lang="ru-RU" sz="2000" b="1" dirty="0">
                <a:solidFill>
                  <a:schemeClr val="bg1"/>
                </a:solidFill>
                <a:cs typeface="Lucida Sans Unicode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повідомив</a:t>
            </a:r>
            <a:r>
              <a:rPr lang="ru-RU" sz="2000" b="1" dirty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Чому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здивувався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відповів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захотів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Lucida Sans Unicode" pitchFamily="34" charset="0"/>
              </a:rPr>
              <a:t>?</a:t>
            </a:r>
            <a:endParaRPr lang="ru-RU" sz="2000" b="1" dirty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3870" y="947602"/>
            <a:ext cx="5583409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257175">
              <a:buSzPct val="45000"/>
              <a:buFont typeface="Arial" panose="020B0604020202020204" pitchFamily="34" charset="0"/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Побудуй усно казку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«Якби я був чарівником (була чарівницею)»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70412" indent="-673930">
              <a:buSzPct val="45000"/>
              <a:buFont typeface="Arial" panose="020B0604020202020204" pitchFamily="34" charset="0"/>
              <a:buAutoNum type="arabicPeriod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361</Words>
  <Application>Microsoft Office PowerPoint</Application>
  <PresentationFormat>Экран (4:3)</PresentationFormat>
  <Paragraphs>73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Створюю казку</vt:lpstr>
      <vt:lpstr>Емоційне налаштування</vt:lpstr>
      <vt:lpstr>Презентация PowerPoint</vt:lpstr>
      <vt:lpstr>Закінчи прислів’я</vt:lpstr>
      <vt:lpstr>Згадай</vt:lpstr>
      <vt:lpstr>Поміркуй</vt:lpstr>
      <vt:lpstr>Пофантазуй</vt:lpstr>
      <vt:lpstr>Правила казки</vt:lpstr>
      <vt:lpstr>Складаю казку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132</cp:revision>
  <dcterms:created xsi:type="dcterms:W3CDTF">2022-09-06T20:02:15Z</dcterms:created>
  <dcterms:modified xsi:type="dcterms:W3CDTF">2023-04-24T17:56:54Z</dcterms:modified>
</cp:coreProperties>
</file>