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9" r:id="rId5"/>
    <p:sldId id="259" r:id="rId6"/>
    <p:sldId id="268" r:id="rId7"/>
    <p:sldId id="262" r:id="rId8"/>
    <p:sldId id="270" r:id="rId9"/>
    <p:sldId id="25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86382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8417871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915835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80866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41842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7171807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918182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8124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73281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474373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8806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8729D3-3922-474B-8B83-6610CC61937E}" type="datetimeFigureOut">
              <a:rPr lang="ru-RU" smtClean="0"/>
              <a:t>09.05.2023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8DAA9-2D99-4EDA-B2A7-882268F866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86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526928"/>
            <a:ext cx="5256584" cy="1614041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Переказ тексту</a:t>
            </a:r>
            <a:b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«Миколка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, Вітя і </a:t>
            </a:r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цуцик»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3573016"/>
            <a:ext cx="3096344" cy="1512168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Урок розвитку мовлення </a:t>
            </a:r>
          </a:p>
          <a:p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2" descr="D:\4 клас\1 УКР. МОВА\Розвиток мовлення\2022-09-07_113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9"/>
            <a:ext cx="2909331" cy="43204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0251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04856" cy="79208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Емоційне налаштування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1073047"/>
            <a:ext cx="6951165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Вибери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світлину, </a:t>
            </a:r>
            <a:r>
              <a:rPr lang="uk-UA" sz="2000" b="1" dirty="0" smtClean="0">
                <a:solidFill>
                  <a:schemeClr val="accent3">
                    <a:lumMod val="75000"/>
                  </a:schemeClr>
                </a:solidFill>
              </a:rPr>
              <a:t>яка найбільше підходить до твого настрою зараз. Поміркуй, чому.</a:t>
            </a:r>
            <a:endParaRPr lang="ru-RU" sz="2000" b="1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1028" name="Picture 4" descr="Цуцик это кто? Цуцик бывает разный | Разные интересност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726" y="2075762"/>
            <a:ext cx="2615734" cy="18811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Цуцик собака (67 фото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75400"/>
            <a:ext cx="1747196" cy="219367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Цуцик, який грається з величезним поросям, став зіркою мережі - Радіо  Незламних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" r="21152"/>
          <a:stretch/>
        </p:blipFill>
        <p:spPr bwMode="auto">
          <a:xfrm>
            <a:off x="395536" y="4193197"/>
            <a:ext cx="2880000" cy="205488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Цуцик пітбуля відгриз господареві пальці на ногах, поки той спав — Чорнa  хронікa — tsn.ua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0" r="2828" b="7471"/>
          <a:stretch/>
        </p:blipFill>
        <p:spPr bwMode="auto">
          <a:xfrm>
            <a:off x="6164144" y="4247495"/>
            <a:ext cx="2600765" cy="200058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Цуцик - Скачать обои на рабочий стол в один клик!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9" t="14318" r="14319" b="18492"/>
          <a:stretch/>
        </p:blipFill>
        <p:spPr bwMode="auto">
          <a:xfrm>
            <a:off x="3625841" y="4348111"/>
            <a:ext cx="2183504" cy="1746803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Обои Две собаки чихуахуа, милые домашние животные 1242x2688 iPhone 11  Pro/XS Max Изображение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87" b="3511"/>
          <a:stretch/>
        </p:blipFill>
        <p:spPr bwMode="auto">
          <a:xfrm>
            <a:off x="6718258" y="1892627"/>
            <a:ext cx="1492539" cy="206423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300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Відгадай загадку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458025"/>
            <a:ext cx="5027115" cy="20090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Сторож хвостиком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махає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,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дім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чужих не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пропускає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.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Ще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й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гарчить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задля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порядку.</a:t>
            </a:r>
            <a:b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accent3">
                    <a:lumMod val="50000"/>
                  </a:schemeClr>
                </a:solidFill>
              </a:rPr>
              <a:t>маленьке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…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79912" y="2901950"/>
            <a:ext cx="1872208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цуценятко</a:t>
            </a:r>
            <a:endParaRPr lang="ru-RU" sz="24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51521" y="3879971"/>
            <a:ext cx="3096343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Яким може бути цуценя?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050" name="Picture 2" descr="Цуцик - Собаки в Київ - OLX.u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1" t="1203" r="2277" b="11308"/>
          <a:stretch/>
        </p:blipFill>
        <p:spPr bwMode="auto">
          <a:xfrm>
            <a:off x="5652120" y="1380034"/>
            <a:ext cx="2952328" cy="216504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493016" y="3636924"/>
            <a:ext cx="2122532" cy="2509242"/>
          </a:xfrm>
          <a:prstGeom prst="roundRect">
            <a:avLst/>
          </a:prstGeom>
          <a:solidFill>
            <a:schemeClr val="bg2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Крикливе –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худеньке – 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нещасне –</a:t>
            </a:r>
          </a:p>
          <a:p>
            <a:pPr>
              <a:lnSpc>
                <a:spcPct val="150000"/>
              </a:lnSpc>
            </a:pPr>
            <a:r>
              <a:rPr lang="uk-UA" sz="2400" b="1" dirty="0" smtClean="0">
                <a:solidFill>
                  <a:schemeClr val="bg1"/>
                </a:solidFill>
              </a:rPr>
              <a:t>сумне – 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1521" y="4685508"/>
            <a:ext cx="3096344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Добери антоніми до слів: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492050" y="3824209"/>
            <a:ext cx="334786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Мовчазне, безшумне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92050" y="4417285"/>
            <a:ext cx="3347864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Пухленьке, повненьке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518318" y="5013176"/>
            <a:ext cx="1440160" cy="51077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щасливе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518318" y="5631032"/>
            <a:ext cx="2366050" cy="510778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</a:rPr>
              <a:t>веселе, радісне</a:t>
            </a:r>
          </a:p>
        </p:txBody>
      </p:sp>
    </p:spTree>
    <p:extLst>
      <p:ext uri="{BB962C8B-B14F-4D97-AF65-F5344CB8AC3E}">
        <p14:creationId xmlns:p14="http://schemas.microsoft.com/office/powerpoint/2010/main" val="33531304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7" grpId="0" animBg="1"/>
      <p:bldP spid="9" grpId="0" animBg="1"/>
      <p:bldP spid="10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136904" cy="77809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accent3">
                    <a:lumMod val="50000"/>
                  </a:schemeClr>
                </a:solidFill>
              </a:rPr>
              <a:t>Мотивація навчальної діяльності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136" y="1268760"/>
            <a:ext cx="4747944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Чи доводилося тобі робити вчинки, після яких були покарання? Які це вчинки?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31589" y="2780928"/>
            <a:ext cx="4760491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Чи можеш ти відрізнити погані та гарні вчинки?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60140" y="3861048"/>
            <a:ext cx="4931940" cy="2553891"/>
          </a:xfrm>
          <a:prstGeom prst="round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Сьогодні ми будемо вчитися переказувати текст.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А ще поговоримо про людську гідність. </a:t>
            </a:r>
          </a:p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З’ясуємо, якою повинна бути людина.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455" y="1452155"/>
            <a:ext cx="3175761" cy="4531834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339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3"/>
          <p:cNvSpPr txBox="1">
            <a:spLocks/>
          </p:cNvSpPr>
          <p:nvPr/>
        </p:nvSpPr>
        <p:spPr>
          <a:xfrm>
            <a:off x="755576" y="222417"/>
            <a:ext cx="7848872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Миколка, Вітя і цуцик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8" name="Picture 4" descr="D:\4 клас\1 УКР. МОВА\ПОНОМАРЬОВА\Розвиток мовлення\15 Переказ Миколка Вітя цуцик\2023-05-06_0025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8089"/>
            <a:ext cx="7099554" cy="48562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5576" y="892062"/>
            <a:ext cx="4896544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Що може виражати заголовок тексту?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652120" y="919858"/>
            <a:ext cx="2880320" cy="44267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dirty="0" smtClean="0"/>
              <a:t>Тему або мету тексту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2795321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D:\4 клас\1 УКР. МОВА\ПОНОМАРЬОВА\Розвиток мовлення\15 Переказ Миколка Вітя цуцик\2023-05-06_0023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45" y="1052736"/>
            <a:ext cx="7862677" cy="2952328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3"/>
          <p:cNvSpPr txBox="1">
            <a:spLocks/>
          </p:cNvSpPr>
          <p:nvPr/>
        </p:nvSpPr>
        <p:spPr>
          <a:xfrm>
            <a:off x="899592" y="260648"/>
            <a:ext cx="6696744" cy="64807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Миколка, Вітя і цуцик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4186" y="4149080"/>
            <a:ext cx="5310276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dirty="0" smtClean="0">
                <a:solidFill>
                  <a:schemeClr val="accent3">
                    <a:lumMod val="75000"/>
                  </a:schemeClr>
                </a:solidFill>
              </a:rPr>
              <a:t>Поясни, як розумієш значення поданих слів</a:t>
            </a:r>
            <a:endParaRPr lang="ru-RU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30554" y="4725144"/>
            <a:ext cx="1506016" cy="51077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Канава –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89348" y="5732052"/>
            <a:ext cx="1812414" cy="510778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Ряднинка –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201762" y="4725144"/>
            <a:ext cx="3612700" cy="919401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довга заглибина, викопана в землі, рів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074" name="Picture 2" descr="Ливневые канавы открытого и закрытого типо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128878"/>
            <a:ext cx="1260401" cy="1891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Ряднина (рядно) домотканне: 200 грн. - Поделки / рукоделие Чигирин на Ol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676" y="5179633"/>
            <a:ext cx="2115816" cy="15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332554" y="5644545"/>
            <a:ext cx="3856786" cy="91940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chemeClr val="bg1"/>
                </a:solidFill>
              </a:rPr>
              <a:t>Різнокольоровий килим або ковдра з грубої вовни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843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4 клас\1 УКР. МОВА\ПОНОМАРЬОВА\Розвиток мовлення\15 Переказ Миколка Вітя цуцик\2023-05-06_0042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037" y="928710"/>
            <a:ext cx="2782524" cy="386121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539552" y="188640"/>
            <a:ext cx="4752528" cy="66246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Мікрофон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06379" y="1031052"/>
            <a:ext cx="4037234" cy="3817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1. Як звали хлопчиків?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06377" y="1426083"/>
            <a:ext cx="4037235" cy="34673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2. Де вони знайшли цуцика?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06377" y="1772816"/>
            <a:ext cx="4037235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3. Над чим задумалися хлопчики?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306377" y="2154114"/>
            <a:ext cx="4038909" cy="33878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4. Що вирішили?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5491236" y="267842"/>
            <a:ext cx="3408176" cy="5040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Дай відповіді на запитання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306379" y="2489983"/>
            <a:ext cx="4037234" cy="36933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5. Що робив для цуцика Миколка?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324304" y="2859316"/>
            <a:ext cx="4019308" cy="35366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6. Як доглядав цуцика Вітя?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325480" y="3212977"/>
            <a:ext cx="4750576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7. Хто, на твою думку, турбувався краще?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325480" y="3573017"/>
            <a:ext cx="4018132" cy="36003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8. Що відбулося через місяць?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306377" y="3933057"/>
            <a:ext cx="4769679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9. Як думаєш, чому цуцик побіг до Віті?</a:t>
            </a:r>
            <a:r>
              <a:rPr lang="uk-UA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58634" y="4769380"/>
            <a:ext cx="6209839" cy="146423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а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Друзі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врятували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нещасного</a:t>
            </a:r>
            <a:r>
              <a:rPr lang="ru-RU" sz="2000" dirty="0">
                <a:solidFill>
                  <a:schemeClr val="bg1"/>
                </a:solidFill>
              </a:rPr>
              <a:t> цуцика;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б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турботливе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ставлення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хлопчиків</a:t>
            </a:r>
            <a:r>
              <a:rPr lang="ru-RU" sz="2000" dirty="0">
                <a:solidFill>
                  <a:schemeClr val="bg1"/>
                </a:solidFill>
              </a:rPr>
              <a:t> до </a:t>
            </a:r>
            <a:r>
              <a:rPr lang="ru-RU" sz="2000" dirty="0" err="1">
                <a:solidFill>
                  <a:schemeClr val="bg1"/>
                </a:solidFill>
              </a:rPr>
              <a:t>цуценяти</a:t>
            </a:r>
            <a:r>
              <a:rPr lang="ru-RU" sz="2000" dirty="0">
                <a:solidFill>
                  <a:schemeClr val="bg1"/>
                </a:solidFill>
              </a:rPr>
              <a:t>; </a:t>
            </a:r>
            <a:endParaRPr lang="ru-RU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в</a:t>
            </a:r>
            <a:r>
              <a:rPr lang="ru-RU" sz="2000" dirty="0">
                <a:solidFill>
                  <a:schemeClr val="bg1"/>
                </a:solidFill>
              </a:rPr>
              <a:t>) </a:t>
            </a:r>
            <a:r>
              <a:rPr lang="ru-RU" sz="2000" dirty="0" err="1">
                <a:solidFill>
                  <a:schemeClr val="bg1"/>
                </a:solidFill>
              </a:rPr>
              <a:t>тварини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люблять</a:t>
            </a:r>
            <a:r>
              <a:rPr lang="ru-RU" sz="2000" dirty="0">
                <a:solidFill>
                  <a:schemeClr val="bg1"/>
                </a:solidFill>
              </a:rPr>
              <a:t> не тих людей, </a:t>
            </a:r>
            <a:r>
              <a:rPr lang="ru-RU" sz="2000" dirty="0" err="1">
                <a:solidFill>
                  <a:schemeClr val="bg1"/>
                </a:solidFill>
              </a:rPr>
              <a:t>які</a:t>
            </a:r>
            <a:r>
              <a:rPr lang="ru-RU" sz="2000" dirty="0">
                <a:solidFill>
                  <a:schemeClr val="bg1"/>
                </a:solidFill>
              </a:rPr>
              <a:t> смачно </a:t>
            </a: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dirty="0" err="1" smtClean="0">
                <a:solidFill>
                  <a:schemeClr val="bg1"/>
                </a:solidFill>
              </a:rPr>
              <a:t>їх</a:t>
            </a:r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годують</a:t>
            </a:r>
            <a:r>
              <a:rPr lang="ru-RU" sz="2000" dirty="0">
                <a:solidFill>
                  <a:schemeClr val="bg1"/>
                </a:solidFill>
              </a:rPr>
              <a:t>, а тих, </a:t>
            </a:r>
            <a:r>
              <a:rPr lang="ru-RU" sz="2000" dirty="0" err="1">
                <a:solidFill>
                  <a:schemeClr val="bg1"/>
                </a:solidFill>
              </a:rPr>
              <a:t>хто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приділяє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їм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більше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уваги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7" name="Заголовок 3"/>
          <p:cNvSpPr txBox="1">
            <a:spLocks/>
          </p:cNvSpPr>
          <p:nvPr/>
        </p:nvSpPr>
        <p:spPr>
          <a:xfrm>
            <a:off x="320091" y="4293097"/>
            <a:ext cx="4769679" cy="36004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10.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Визнач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головну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думку тексту. </a:t>
            </a:r>
          </a:p>
        </p:txBody>
      </p:sp>
    </p:spTree>
    <p:extLst>
      <p:ext uri="{BB962C8B-B14F-4D97-AF65-F5344CB8AC3E}">
        <p14:creationId xmlns:p14="http://schemas.microsoft.com/office/powerpoint/2010/main" val="27539767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3" grpId="0" animBg="1"/>
      <p:bldP spid="11" grpId="0" animBg="1"/>
      <p:bldP spid="16" grpId="0" animBg="1"/>
      <p:bldP spid="14" grpId="0" animBg="1"/>
      <p:bldP spid="18" grpId="0" animBg="1"/>
      <p:bldP spid="15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 descr="D:\4 клас\1 УКР. МОВА\ПОНОМАРЬОВА\Розвиток мовлення\15 Переказ Миколка Вітя цуцик\2023-05-06_00251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1781"/>
          <a:stretch/>
        </p:blipFill>
        <p:spPr bwMode="auto">
          <a:xfrm>
            <a:off x="5652120" y="1252325"/>
            <a:ext cx="3384654" cy="41929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5220073" y="214733"/>
            <a:ext cx="3772936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Прочитай текст ще раз. </a:t>
            </a:r>
          </a:p>
          <a:p>
            <a:pPr algn="ctr"/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Визнач, скільки частин він має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. Склади і </a:t>
            </a:r>
            <a:r>
              <a:rPr lang="uk-UA" dirty="0" err="1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dirty="0">
                <a:solidFill>
                  <a:schemeClr val="accent3">
                    <a:lumMod val="50000"/>
                  </a:schemeClr>
                </a:solidFill>
              </a:rPr>
              <a:t> план тексту</a:t>
            </a:r>
            <a:r>
              <a:rPr lang="uk-UA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395282" y="2192509"/>
            <a:ext cx="5122610" cy="54672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</a:rPr>
              <a:t>2. Що вирішили Миколка і Вітя?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368209" y="1628800"/>
            <a:ext cx="5122610" cy="56370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</a:rPr>
              <a:t>1. Де хлопці знайшли цуцика?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430698" y="2739229"/>
            <a:ext cx="5482650" cy="521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</a:rPr>
              <a:t>3. </a:t>
            </a:r>
            <a:r>
              <a:rPr lang="uk-UA" sz="2800" dirty="0">
                <a:solidFill>
                  <a:schemeClr val="bg1"/>
                </a:solidFill>
              </a:rPr>
              <a:t>Що робив для </a:t>
            </a:r>
            <a:r>
              <a:rPr lang="uk-UA" sz="2800" dirty="0" smtClean="0">
                <a:solidFill>
                  <a:schemeClr val="bg1"/>
                </a:solidFill>
              </a:rPr>
              <a:t>песика </a:t>
            </a:r>
            <a:r>
              <a:rPr lang="uk-UA" sz="2800" dirty="0">
                <a:solidFill>
                  <a:schemeClr val="bg1"/>
                </a:solidFill>
              </a:rPr>
              <a:t>Миколка?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" name="AutoShape 2" descr="Обережно - бурульки!!! - Шапіївський навчально-виховний комплекс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Бурульки ізольовані: векторна графіка, зображення, Бурульки ізольовані  малюнки | Скачати з Depositphoto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55575" y="282294"/>
            <a:ext cx="4992489" cy="121432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Миколка, Вітя і цуцик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План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417297" y="3260726"/>
            <a:ext cx="5119737" cy="521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</a:rPr>
              <a:t>4. </a:t>
            </a:r>
            <a:r>
              <a:rPr lang="uk-UA" sz="2800" dirty="0">
                <a:solidFill>
                  <a:schemeClr val="bg1"/>
                </a:solidFill>
              </a:rPr>
              <a:t>Як доглядав </a:t>
            </a:r>
            <a:r>
              <a:rPr lang="uk-UA" sz="2800" dirty="0" smtClean="0">
                <a:solidFill>
                  <a:schemeClr val="bg1"/>
                </a:solidFill>
              </a:rPr>
              <a:t>цуценя </a:t>
            </a:r>
            <a:r>
              <a:rPr lang="uk-UA" sz="2800" dirty="0">
                <a:solidFill>
                  <a:schemeClr val="bg1"/>
                </a:solidFill>
              </a:rPr>
              <a:t>Вітя?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15" name="Заголовок 3"/>
          <p:cNvSpPr txBox="1">
            <a:spLocks/>
          </p:cNvSpPr>
          <p:nvPr/>
        </p:nvSpPr>
        <p:spPr>
          <a:xfrm>
            <a:off x="385339" y="3782223"/>
            <a:ext cx="5162815" cy="5214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dirty="0" smtClean="0">
                <a:solidFill>
                  <a:schemeClr val="bg1"/>
                </a:solidFill>
              </a:rPr>
              <a:t>5. </a:t>
            </a:r>
            <a:r>
              <a:rPr lang="uk-UA" sz="2800" dirty="0">
                <a:solidFill>
                  <a:schemeClr val="bg1"/>
                </a:solidFill>
              </a:rPr>
              <a:t>Що відбулося через місяць?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5" name="Picture 3" descr="D:\4 клас\1 УКР. МОВА\ПОНОМАРЬОВА\Розвиток мовлення\15 Переказ Миколка Вітя цуцик\2023-05-06_00230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124"/>
          <a:stretch/>
        </p:blipFill>
        <p:spPr bwMode="auto">
          <a:xfrm>
            <a:off x="55758" y="4715218"/>
            <a:ext cx="5842813" cy="186209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3"/>
          <p:cNvSpPr txBox="1">
            <a:spLocks/>
          </p:cNvSpPr>
          <p:nvPr/>
        </p:nvSpPr>
        <p:spPr>
          <a:xfrm>
            <a:off x="2029520" y="4815418"/>
            <a:ext cx="6671619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цуценя, песик, собачка, малий, його (він)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0" name="Заголовок 3"/>
          <p:cNvSpPr txBox="1">
            <a:spLocks/>
          </p:cNvSpPr>
          <p:nvPr/>
        </p:nvSpPr>
        <p:spPr>
          <a:xfrm>
            <a:off x="417297" y="4800590"/>
            <a:ext cx="1577242" cy="504056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uk-UA" sz="2800" b="1" dirty="0" smtClean="0">
                <a:solidFill>
                  <a:schemeClr val="bg1"/>
                </a:solidFill>
              </a:rPr>
              <a:t>Цуцик – 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484391" y="5319474"/>
            <a:ext cx="5509453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Перекажи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усно текст за складеним планом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" name="Заголовок 3"/>
          <p:cNvSpPr txBox="1">
            <a:spLocks/>
          </p:cNvSpPr>
          <p:nvPr/>
        </p:nvSpPr>
        <p:spPr>
          <a:xfrm>
            <a:off x="335044" y="5773167"/>
            <a:ext cx="8053380" cy="472107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</a:rPr>
              <a:t>Запиши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 переказ тексту за складеним планом. Дотримуйся абзаців. </a:t>
            </a:r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1133085" y="4368542"/>
            <a:ext cx="3688160" cy="4320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</a:rPr>
              <a:t>Знайди синоніми до слова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455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  <p:bldP spid="14" grpId="0" animBg="1"/>
      <p:bldP spid="15" grpId="0" animBg="1"/>
      <p:bldP spid="17" grpId="0" animBg="1"/>
      <p:bldP spid="20" grpId="0" animBg="1"/>
      <p:bldP spid="22" grpId="0" animBg="1"/>
      <p:bldP spid="23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2008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>
                <a:solidFill>
                  <a:schemeClr val="accent3">
                    <a:lumMod val="50000"/>
                  </a:schemeClr>
                </a:solidFill>
              </a:rPr>
              <a:t>Підсумок уроку</a:t>
            </a:r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Заголовок 3"/>
          <p:cNvSpPr txBox="1">
            <a:spLocks/>
          </p:cNvSpPr>
          <p:nvPr/>
        </p:nvSpPr>
        <p:spPr>
          <a:xfrm>
            <a:off x="1187624" y="1052736"/>
            <a:ext cx="6552728" cy="126984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Уважно </a:t>
            </a:r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п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рочитай свій переказ. </a:t>
            </a:r>
          </a:p>
          <a:p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Якщо знайдеш помилки – виправ їх. </a:t>
            </a:r>
          </a:p>
          <a:p>
            <a:r>
              <a:rPr lang="uk-UA" sz="2400" dirty="0">
                <a:solidFill>
                  <a:schemeClr val="accent3">
                    <a:lumMod val="50000"/>
                  </a:schemeClr>
                </a:solidFill>
              </a:rPr>
              <a:t>Намалюй ілюстрацію до свого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переказу</a:t>
            </a:r>
            <a:endParaRPr lang="uk-UA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869886" y="5373216"/>
            <a:ext cx="6840760" cy="87919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Яке завдання на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уроці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 було цікаво виконувати?</a:t>
            </a:r>
          </a:p>
          <a:p>
            <a:pPr marL="263525" indent="-263525" algn="l">
              <a:buFont typeface="Wingdings" panose="05000000000000000000" pitchFamily="2" charset="2"/>
              <a:buChar char="§"/>
            </a:pP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Що тобі було важко робити?</a:t>
            </a:r>
          </a:p>
        </p:txBody>
      </p:sp>
      <p:pic>
        <p:nvPicPr>
          <p:cNvPr id="5124" name="Picture 4" descr="http://csvm.com.ua/modules/pages/upload/images/candy1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886" y="2420888"/>
            <a:ext cx="2857500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Малюнки цуценя олівцем для дітей (33 фото) | #ТЕГ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26"/>
          <a:stretch/>
        </p:blipFill>
        <p:spPr bwMode="auto">
          <a:xfrm>
            <a:off x="3923928" y="2435736"/>
            <a:ext cx="4140000" cy="2624466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9055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75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1541</TotalTime>
  <Words>402</Words>
  <Application>Microsoft Office PowerPoint</Application>
  <PresentationFormat>Экран (4:3)</PresentationFormat>
  <Paragraphs>68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Переказ тексту «Миколка, Вітя і цуцик»</vt:lpstr>
      <vt:lpstr>Емоційне налаштування</vt:lpstr>
      <vt:lpstr>Відгадай загадку</vt:lpstr>
      <vt:lpstr>Мотивація навчальної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Підсумок уроку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102</cp:revision>
  <dcterms:created xsi:type="dcterms:W3CDTF">2022-09-06T20:02:15Z</dcterms:created>
  <dcterms:modified xsi:type="dcterms:W3CDTF">2023-05-09T15:14:23Z</dcterms:modified>
</cp:coreProperties>
</file>