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0" r:id="rId5"/>
    <p:sldId id="266" r:id="rId6"/>
    <p:sldId id="267" r:id="rId7"/>
    <p:sldId id="264" r:id="rId8"/>
    <p:sldId id="263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05.10.2022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980728"/>
            <a:ext cx="4896544" cy="2443117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«Моє ставлення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школи»</a:t>
            </a:r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3">
                    <a:lumMod val="50000"/>
                  </a:schemeClr>
                </a:solidFill>
              </a:rPr>
              <a:t>Написання </a:t>
            </a:r>
            <a:r>
              <a:rPr lang="uk-UA" sz="3200" dirty="0">
                <a:solidFill>
                  <a:schemeClr val="accent3">
                    <a:lumMod val="50000"/>
                  </a:schemeClr>
                </a:solidFill>
              </a:rPr>
              <a:t>розповіді за одним із поданих зачинів.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93305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096344" cy="4598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Зразок виконання роботи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1364352"/>
            <a:ext cx="5976664" cy="505678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я люблю школу?</a:t>
            </a:r>
          </a:p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йду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задоволенням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Байдуже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яка погода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навколо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l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Я лечу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крилах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друзів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класі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перервах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збираємо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чудові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вироби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 ЛЕГО конструктора,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малюємо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дошці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загадки один одному,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спілкуємось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важливі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речі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поспішаю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зустріч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вчителькою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Цікаво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чим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вона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здивує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   Після гарного дня у школі весело крокую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додому.</a:t>
            </a: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 b="20535"/>
          <a:stretch/>
        </p:blipFill>
        <p:spPr bwMode="auto">
          <a:xfrm>
            <a:off x="6575875" y="1364352"/>
            <a:ext cx="1956565" cy="261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75" y="4134808"/>
            <a:ext cx="2253850" cy="2030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78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1124744"/>
            <a:ext cx="5112568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свій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знайдеш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помилки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виправи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0" y="1052736"/>
            <a:ext cx="2516944" cy="359169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45860" y="2402857"/>
            <a:ext cx="4608512" cy="1458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uk-UA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D:\фото\Випуск 2019- 2023\2 клас\1 вересня 2020\0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04440"/>
            <a:ext cx="3082533" cy="231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\Випуск 2019- 2023\2 клас\1 вересня 2020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0" y="4021014"/>
            <a:ext cx="1789378" cy="2385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6814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5860" y="260648"/>
            <a:ext cx="8229600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36154" y="5229200"/>
            <a:ext cx="7417924" cy="10556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Подумай, настрій якої ромашки співпадає з твоїм настроєм? Чому? 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21230" y="1312695"/>
            <a:ext cx="5400600" cy="3371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— Наше гасло:</a:t>
            </a:r>
          </a:p>
          <a:p>
            <a:pPr algn="ctr"/>
            <a:r>
              <a:rPr lang="ru-RU" sz="3200" dirty="0" err="1"/>
              <a:t>Видумуй</a:t>
            </a:r>
            <a:r>
              <a:rPr lang="ru-RU" sz="3200" dirty="0"/>
              <a:t>, пробуй, твори! </a:t>
            </a:r>
          </a:p>
          <a:p>
            <a:pPr algn="ctr"/>
            <a:r>
              <a:rPr lang="ru-RU" sz="3200" dirty="0"/>
              <a:t>Розум, </a:t>
            </a:r>
            <a:r>
              <a:rPr lang="ru-RU" sz="3200" dirty="0" err="1"/>
              <a:t>фантазію</a:t>
            </a:r>
            <a:r>
              <a:rPr lang="ru-RU" sz="3200" dirty="0"/>
              <a:t> прояви!</a:t>
            </a:r>
          </a:p>
          <a:p>
            <a:pPr algn="ctr"/>
            <a:r>
              <a:rPr lang="ru-RU" sz="3200" dirty="0" err="1"/>
              <a:t>Активним</a:t>
            </a:r>
            <a:r>
              <a:rPr lang="ru-RU" sz="3200" dirty="0"/>
              <a:t> і </a:t>
            </a:r>
            <a:r>
              <a:rPr lang="ru-RU" sz="3200" dirty="0" err="1"/>
              <a:t>уважним</a:t>
            </a:r>
            <a:r>
              <a:rPr lang="ru-RU" sz="3200" dirty="0"/>
              <a:t> </a:t>
            </a:r>
            <a:r>
              <a:rPr lang="ru-RU" sz="3200" dirty="0" err="1"/>
              <a:t>бувай</a:t>
            </a:r>
            <a:endParaRPr lang="ru-RU" sz="3200" dirty="0"/>
          </a:p>
          <a:p>
            <a:pPr algn="ctr"/>
            <a:r>
              <a:rPr lang="ru-RU" sz="3200" dirty="0"/>
              <a:t>І про </a:t>
            </a:r>
            <a:r>
              <a:rPr lang="ru-RU" sz="3200" dirty="0" err="1"/>
              <a:t>кмітливість</a:t>
            </a:r>
            <a:r>
              <a:rPr lang="ru-RU" sz="3200" dirty="0"/>
              <a:t> не </a:t>
            </a:r>
            <a:r>
              <a:rPr lang="ru-RU" sz="3200" dirty="0" err="1"/>
              <a:t>забувай</a:t>
            </a:r>
            <a:r>
              <a:rPr lang="ru-RU" sz="3200" dirty="0"/>
              <a:t>!</a:t>
            </a:r>
          </a:p>
        </p:txBody>
      </p:sp>
      <p:pic>
        <p:nvPicPr>
          <p:cNvPr id="1026" name="Picture 2" descr="D:\Картинки до тестів\Ромашка замрія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" b="11445"/>
          <a:stretch/>
        </p:blipFill>
        <p:spPr bwMode="auto">
          <a:xfrm>
            <a:off x="193347" y="1995568"/>
            <a:ext cx="1572028" cy="210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58278" y="4241157"/>
            <a:ext cx="168530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мрійливий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 descr="D:\Картинки до тестів\Ромашка зло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16631"/>
          <a:stretch/>
        </p:blipFill>
        <p:spPr bwMode="auto">
          <a:xfrm>
            <a:off x="1805990" y="1182937"/>
            <a:ext cx="1613882" cy="187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943581" y="3440937"/>
            <a:ext cx="1411275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злий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32332" y="4330030"/>
            <a:ext cx="1464411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спокійний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9" name="Picture 5" descr="D:\Картинки до тестів\Ромашка под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" b="12757"/>
          <a:stretch/>
        </p:blipFill>
        <p:spPr bwMode="auto">
          <a:xfrm>
            <a:off x="5444159" y="1194573"/>
            <a:ext cx="1552427" cy="202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5391502" y="3573016"/>
            <a:ext cx="165774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здивований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0" name="Picture 6" descr="D:\Картинки до тестів\Ромашка посмішка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041"/>
          <a:stretch/>
        </p:blipFill>
        <p:spPr bwMode="auto">
          <a:xfrm>
            <a:off x="7158526" y="1964706"/>
            <a:ext cx="1743075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398391" y="4330030"/>
            <a:ext cx="1263347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радісний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31" name="Picture 7" descr="D:\Картинки до тестів\Ромашка спокійн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 b="12450"/>
          <a:stretch/>
        </p:blipFill>
        <p:spPr bwMode="auto">
          <a:xfrm>
            <a:off x="3638122" y="2105278"/>
            <a:ext cx="165283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Тема уроку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3952" y="1468430"/>
            <a:ext cx="4027874" cy="47842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складати і за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писувати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про школу за одним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поданих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зачинів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висловлювати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припущення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світлинами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8430"/>
            <a:ext cx="3159844" cy="450912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313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4770" y="96384"/>
            <a:ext cx="4680520" cy="5963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1640" y="791849"/>
            <a:ext cx="4128442" cy="173664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Стоїть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вулик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придорожній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 err="1">
                <a:solidFill>
                  <a:srgbClr val="002060"/>
                </a:solidFill>
              </a:rPr>
              <a:t>Уночі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завжди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порожній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А удень </a:t>
            </a:r>
            <a:r>
              <a:rPr lang="uk-UA" sz="2400" b="1" dirty="0" err="1" smtClean="0">
                <a:solidFill>
                  <a:srgbClr val="002060"/>
                </a:solidFill>
              </a:rPr>
              <a:t>шумить</a:t>
            </a:r>
            <a:r>
              <a:rPr lang="uk-UA" sz="2400" b="1" dirty="0" smtClean="0">
                <a:solidFill>
                  <a:srgbClr val="002060"/>
                </a:solidFill>
              </a:rPr>
              <a:t>, гуде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Всяк школяр туди іде.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90772" y="2017717"/>
            <a:ext cx="1273316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школа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83578" y="2632691"/>
            <a:ext cx="5008502" cy="4044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Які слова допомогли відгадати загадку?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600" y="3090977"/>
            <a:ext cx="5000480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любиш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т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свою школу?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Розкажи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0241" y="3626008"/>
            <a:ext cx="4411240" cy="255389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Він великий, світлий, чистий.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Сяють вікна </a:t>
            </a:r>
            <a:r>
              <a:rPr lang="uk-UA" sz="2400" b="1" dirty="0" err="1">
                <a:solidFill>
                  <a:srgbClr val="002060"/>
                </a:solidFill>
              </a:rPr>
              <a:t>променисто</a:t>
            </a:r>
            <a:r>
              <a:rPr lang="uk-UA" sz="2400" b="1" dirty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Парти в три ряди стоять.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Діти </a:t>
            </a:r>
            <a:r>
              <a:rPr lang="uk-UA" sz="2400" b="1" dirty="0" err="1">
                <a:solidFill>
                  <a:srgbClr val="002060"/>
                </a:solidFill>
              </a:rPr>
              <a:t>вчаться</a:t>
            </a:r>
            <a:r>
              <a:rPr lang="uk-UA" sz="2400" b="1" dirty="0">
                <a:solidFill>
                  <a:srgbClr val="002060"/>
                </a:solidFill>
              </a:rPr>
              <a:t> тут чудово.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Хто вгадав уже із вас?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Ну, звичайно, це — наш...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50" y="3717032"/>
            <a:ext cx="376639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s://zp.isuo.org/upload/school-photos/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382" y="485433"/>
            <a:ext cx="3132638" cy="234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3956026" y="5189835"/>
            <a:ext cx="1008112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клас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5481" y="5850205"/>
            <a:ext cx="4036160" cy="4426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Розкажи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свою класну кімнату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805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491160" y="183878"/>
            <a:ext cx="8229600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Аналізую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49375" y="1124744"/>
            <a:ext cx="6624736" cy="9194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малюнок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Прочитай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репліки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дітей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У кому з них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пізнаєш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себе?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4 клас\1 УКР. МОВА\ПОНОМАРЬОВА\Розвиток мовлення\Есе про школу\2022-10-04_194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85" y="2184712"/>
            <a:ext cx="6366916" cy="398059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3385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9840" y="188640"/>
            <a:ext cx="7537144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«Мікрофон»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4028" y="1224707"/>
            <a:ext cx="4885084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яким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настроєм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ідеш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8582" y="2101235"/>
            <a:ext cx="484053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подобається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8582" y="3003674"/>
            <a:ext cx="295652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подобається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7162" y="3878044"/>
            <a:ext cx="5152950" cy="51077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хотів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хотіла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змінити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7162" y="4760298"/>
            <a:ext cx="7520820" cy="91940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Уяви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себе директором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зробив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\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зробила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аби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всім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дітям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йти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4" descr="D:\фото\Випуск 2019- 2023\3 клас\Корисні копалини урок\0-02-04-242c9f60382aaa7f3f24140f677cdc85c09eb8016ccfe9045c977542307ec299_6075590cca2e0b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74873"/>
            <a:ext cx="2905855" cy="218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102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D:\фото\Випуск 2019- 2023\2 клас\Коти на підвіконні\0-02-0a-3ff3d036d74671afcde975dd8f69e3afd268fd3e05286cfa3d4977c8ba2be696_c1d582a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" b="21442"/>
          <a:stretch/>
        </p:blipFill>
        <p:spPr bwMode="auto">
          <a:xfrm>
            <a:off x="7315935" y="2099126"/>
            <a:ext cx="1620556" cy="1690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8997" y="116632"/>
            <a:ext cx="705678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Фото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скарбниця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79512" y="908720"/>
            <a:ext cx="8352928" cy="6155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Розглянь світлини. Як думаєш, чи цікаво цим дітям у школі?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97001"/>
            <a:ext cx="3220897" cy="1977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65" y="1710916"/>
            <a:ext cx="1611270" cy="2263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D:\фото\Випуск 2019- 2023\3 клас\Укр подвір я\0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" y="4506615"/>
            <a:ext cx="2729650" cy="204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фото\Випуск 2019- 2023\3 клас\Ялинка з долоньок\0-02-05-4baaae170f7453678594f915d5caca759b7d2486e1c8abaee193d0103cd4dc57_f13a90ef6078e56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75" y="4349676"/>
            <a:ext cx="3053010" cy="1396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фото\Випуск 2019- 2023\2 клас\1 вересня 2020\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8" y="1710916"/>
            <a:ext cx="1979070" cy="2638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Випуск 2019- 2023\2 клас\ЛЕГО\Варя Віка Іра Сон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74238"/>
            <a:ext cx="1201239" cy="262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Випуск 2019- 2023\2 клас\ЛЕГО\Крокодил на ріці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4007"/>
            <a:ext cx="1610699" cy="2351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465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792088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Словникова скарбниця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64820" y="1012316"/>
            <a:ext cx="8255104" cy="6164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слова і вислови в скарбниці. Вибери ті, якими опишеш настрій, з яким ідеш до школи 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320872" y="1700808"/>
            <a:ext cx="4464526" cy="27248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Поспішаю, лечу на крилах, плентаюсь, мчу, весело крокую, ледь пересуваю ноги, примушую себе йти, йду із задоволенням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26177" y="1700808"/>
            <a:ext cx="3741767" cy="28083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Гарний, байдужий, сумний, чудовий, хороший</a:t>
            </a:r>
            <a:r>
              <a:rPr lang="uk-UA" sz="2800" b="1" dirty="0">
                <a:solidFill>
                  <a:schemeClr val="bg1"/>
                </a:solidFill>
              </a:rPr>
              <a:t>, поганий, пригнічений</a:t>
            </a:r>
            <a:r>
              <a:rPr lang="uk-UA" sz="2800" b="1" dirty="0" smtClean="0">
                <a:solidFill>
                  <a:schemeClr val="bg1"/>
                </a:solidFill>
              </a:rPr>
              <a:t>, радісний, піднесений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5812" y="4653136"/>
            <a:ext cx="6910119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Сьогодні ми з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тобою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складемо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есе. А що таке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есе?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78577" y="5229200"/>
            <a:ext cx="7981855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Есе – це н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евеликий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обсягом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висловлює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індивідуальні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думки та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враження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з конкретного приводу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515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3"/>
          <p:cNvSpPr txBox="1">
            <a:spLocks/>
          </p:cNvSpPr>
          <p:nvPr/>
        </p:nvSpPr>
        <p:spPr>
          <a:xfrm>
            <a:off x="458601" y="3910176"/>
            <a:ext cx="5488429" cy="5040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свою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Розпочни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заголовка.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611560" y="200570"/>
            <a:ext cx="7920880" cy="7647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Складання розповіді за поданим зачином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425395" y="5949280"/>
            <a:ext cx="6067391" cy="6543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Текст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зачин,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основну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кінцівку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пишемо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абзацу.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51725" y="3298751"/>
            <a:ext cx="5444989" cy="5622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усну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обраним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зачином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07706" y="1739692"/>
            <a:ext cx="6928588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До школи я </a:t>
            </a:r>
            <a:r>
              <a:rPr lang="uk-UA" sz="2400" b="1" dirty="0">
                <a:solidFill>
                  <a:schemeClr val="bg1"/>
                </a:solidFill>
              </a:rPr>
              <a:t>й</a:t>
            </a:r>
            <a:r>
              <a:rPr lang="uk-UA" sz="2400" b="1" dirty="0" smtClean="0">
                <a:solidFill>
                  <a:schemeClr val="bg1"/>
                </a:solidFill>
              </a:rPr>
              <a:t>ду із задоволенням.</a:t>
            </a:r>
          </a:p>
          <a:p>
            <a:pPr marL="457200" indent="-457200" algn="l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У школі я хочу дещо змінити.</a:t>
            </a:r>
          </a:p>
          <a:p>
            <a:pPr marL="457200" indent="-457200" algn="l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</a:rPr>
              <a:t>Я б зробив (зробила) школу цікавою для всіх.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51724" y="1124744"/>
            <a:ext cx="7992888" cy="5725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три зачини тексту. За яким із них ти хочеш написати твір?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10" descr="D:\фото\Випуск 2019- 2023\3 клас\1 вересня\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36" y="3279857"/>
            <a:ext cx="297261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458601" y="4509120"/>
            <a:ext cx="5488429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Що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робить твір красивим, неповторним?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31541" y="5120669"/>
            <a:ext cx="5515489" cy="7344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Влучне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використання синонімів, образних слів, словосполучень і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речень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093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0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511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«Моє ставлення  до школи»  Написання розповіді за одним із поданих зачинів. </vt:lpstr>
      <vt:lpstr>Емоційне налаштування</vt:lpstr>
      <vt:lpstr>Тема уроку</vt:lpstr>
      <vt:lpstr>Відгадай загадки</vt:lpstr>
      <vt:lpstr>Презентация PowerPoint</vt:lpstr>
      <vt:lpstr>Вправа «Мікрофон»</vt:lpstr>
      <vt:lpstr>Фото скарбниця</vt:lpstr>
      <vt:lpstr>Презентация PowerPoint</vt:lpstr>
      <vt:lpstr>Презентация PowerPoint</vt:lpstr>
      <vt:lpstr>Зразок виконання роботи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83</cp:revision>
  <dcterms:created xsi:type="dcterms:W3CDTF">2022-09-06T20:02:15Z</dcterms:created>
  <dcterms:modified xsi:type="dcterms:W3CDTF">2022-10-05T15:11:39Z</dcterms:modified>
</cp:coreProperties>
</file>