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1" r:id="rId3"/>
    <p:sldId id="268" r:id="rId4"/>
    <p:sldId id="309" r:id="rId5"/>
    <p:sldId id="310" r:id="rId6"/>
    <p:sldId id="314" r:id="rId7"/>
    <p:sldId id="320" r:id="rId8"/>
    <p:sldId id="322" r:id="rId9"/>
    <p:sldId id="300" r:id="rId10"/>
    <p:sldId id="31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891580"/>
            <a:ext cx="3528392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Пригадую будову слова 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275812" cy="2304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77072"/>
            <a:ext cx="6624736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Досліджую слова із префіксами 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</a:rPr>
              <a:t>пре- при-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77787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1" y="2828580"/>
            <a:ext cx="2678999" cy="382295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9498" y="194390"/>
            <a:ext cx="822549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«Рюкзак вражень»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796" y="4218602"/>
            <a:ext cx="3729539" cy="5107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вперше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почув</a:t>
            </a:r>
            <a:r>
              <a:rPr lang="ru-RU" sz="24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055" y="1123464"/>
            <a:ext cx="3729542" cy="510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Урок </a:t>
            </a:r>
            <a:r>
              <a:rPr lang="ru-RU" sz="2400" b="1" dirty="0" err="1">
                <a:solidFill>
                  <a:schemeClr val="bg1"/>
                </a:solidFill>
              </a:rPr>
              <a:t>сподобався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055" y="1739067"/>
            <a:ext cx="3729539" cy="5107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Було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складно...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211" y="2351038"/>
            <a:ext cx="376038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можу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визначитися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787" y="3009377"/>
            <a:ext cx="3760383" cy="510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Мені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вдалося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найкраще</a:t>
            </a:r>
            <a:r>
              <a:rPr lang="ru-RU" sz="24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5796" y="3609568"/>
            <a:ext cx="3760383" cy="5107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</a:rPr>
              <a:t>уроці</a:t>
            </a:r>
            <a:r>
              <a:rPr lang="ru-RU" sz="2400" b="1" dirty="0">
                <a:solidFill>
                  <a:schemeClr val="bg1"/>
                </a:solidFill>
              </a:rPr>
              <a:t> я </a:t>
            </a:r>
            <a:r>
              <a:rPr lang="ru-RU" sz="2400" b="1" dirty="0" err="1">
                <a:solidFill>
                  <a:schemeClr val="bg1"/>
                </a:solidFill>
              </a:rPr>
              <a:t>дізнався</a:t>
            </a:r>
            <a:r>
              <a:rPr lang="ru-RU" sz="24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119498"/>
            <a:ext cx="5174333" cy="21452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пишеться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переважно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префіксом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пре-?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префікс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пишемо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замість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підставити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слово «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»?</a:t>
            </a:r>
          </a:p>
        </p:txBody>
      </p:sp>
      <p:pic>
        <p:nvPicPr>
          <p:cNvPr id="6148" name="Picture 4" descr="https://papik.pro/uploads/posts/2022-01/thumbs/1641175482_27-papik-pro-p-ryukzak-risunki-detskie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3681" r="14368" b="3783"/>
          <a:stretch/>
        </p:blipFill>
        <p:spPr bwMode="auto">
          <a:xfrm>
            <a:off x="4185335" y="3823451"/>
            <a:ext cx="2052084" cy="273611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860" y="260648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6154" y="5229200"/>
            <a:ext cx="7417924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Подумай, настрій якої ромашки співпадає з твоїм настроєм?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1230" y="1312695"/>
            <a:ext cx="540060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— Наше гасло:</a:t>
            </a:r>
          </a:p>
          <a:p>
            <a:pPr algn="ctr"/>
            <a:r>
              <a:rPr lang="ru-RU" sz="3200" dirty="0" err="1"/>
              <a:t>Видумуй</a:t>
            </a:r>
            <a:r>
              <a:rPr lang="ru-RU" sz="3200" dirty="0"/>
              <a:t>, пробуй, твори! </a:t>
            </a:r>
          </a:p>
          <a:p>
            <a:pPr algn="ctr"/>
            <a:r>
              <a:rPr lang="ru-RU" sz="3200" dirty="0"/>
              <a:t>Розум, </a:t>
            </a:r>
            <a:r>
              <a:rPr lang="ru-RU" sz="3200" dirty="0" err="1"/>
              <a:t>фантазію</a:t>
            </a:r>
            <a:r>
              <a:rPr lang="ru-RU" sz="3200" dirty="0"/>
              <a:t> прояви!</a:t>
            </a:r>
          </a:p>
          <a:p>
            <a:pPr algn="ctr"/>
            <a:r>
              <a:rPr lang="ru-RU" sz="3200" dirty="0" err="1"/>
              <a:t>Активним</a:t>
            </a:r>
            <a:r>
              <a:rPr lang="ru-RU" sz="3200" dirty="0"/>
              <a:t> і </a:t>
            </a:r>
            <a:r>
              <a:rPr lang="ru-RU" sz="3200" dirty="0" err="1"/>
              <a:t>уважним</a:t>
            </a:r>
            <a:r>
              <a:rPr lang="ru-RU" sz="3200" dirty="0"/>
              <a:t> </a:t>
            </a:r>
            <a:r>
              <a:rPr lang="ru-RU" sz="3200" dirty="0" err="1"/>
              <a:t>бувай</a:t>
            </a:r>
            <a:endParaRPr lang="ru-RU" sz="3200" dirty="0"/>
          </a:p>
          <a:p>
            <a:pPr algn="ctr"/>
            <a:r>
              <a:rPr lang="ru-RU" sz="3200" dirty="0"/>
              <a:t>І про </a:t>
            </a:r>
            <a:r>
              <a:rPr lang="ru-RU" sz="3200" dirty="0" err="1"/>
              <a:t>кмітливість</a:t>
            </a:r>
            <a:r>
              <a:rPr lang="ru-RU" sz="3200" dirty="0"/>
              <a:t> не </a:t>
            </a:r>
            <a:r>
              <a:rPr lang="ru-RU" sz="3200" dirty="0" err="1"/>
              <a:t>забувай</a:t>
            </a:r>
            <a:r>
              <a:rPr lang="ru-RU" sz="3200" dirty="0"/>
              <a:t>!</a:t>
            </a: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193347" y="1995568"/>
            <a:ext cx="1572028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8278" y="4241157"/>
            <a:ext cx="168530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мрійливий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1805990" y="1182937"/>
            <a:ext cx="1613882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43581" y="3440937"/>
            <a:ext cx="141127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злий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2332" y="4330030"/>
            <a:ext cx="146441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спокійний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5444159" y="1194573"/>
            <a:ext cx="1552427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1502" y="3573016"/>
            <a:ext cx="165774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здивований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7158526" y="1964706"/>
            <a:ext cx="174307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398391" y="4330030"/>
            <a:ext cx="126334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радісний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3638122" y="2105278"/>
            <a:ext cx="16528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05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Мотивація навчальної діяльності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4176" y="1401967"/>
            <a:ext cx="4875896" cy="41883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вправлятися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розрізненні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префіксів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пре-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при-.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Складемо і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речення з поданими словами. Напишемо текст на задану тему.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знайомство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Німеччиною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збагачувати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словниковий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запас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71363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6264695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Проведи дослідження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7664" y="1557048"/>
            <a:ext cx="20043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Премудра</a:t>
            </a:r>
          </a:p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п</a:t>
            </a:r>
            <a:r>
              <a:rPr lang="uk-UA" sz="2400" b="1" dirty="0" smtClean="0">
                <a:solidFill>
                  <a:schemeClr val="bg1"/>
                </a:solidFill>
              </a:rPr>
              <a:t>регарний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предобра</a:t>
            </a:r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12" y="316460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849" y="1047423"/>
            <a:ext cx="719602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колонки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об’єднує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колонки?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7944" y="1557048"/>
            <a:ext cx="216024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Приїхати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прийти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приліпити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2229" y="3068960"/>
            <a:ext cx="7976190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Визнач</a:t>
            </a:r>
            <a:r>
              <a:rPr lang="ru-RU" sz="2000" b="1" dirty="0" smtClean="0">
                <a:solidFill>
                  <a:schemeClr val="bg1"/>
                </a:solidFill>
              </a:rPr>
              <a:t>, до </a:t>
            </a:r>
            <a:r>
              <a:rPr lang="ru-RU" sz="2000" b="1" dirty="0" err="1" smtClean="0">
                <a:solidFill>
                  <a:schemeClr val="bg1"/>
                </a:solidFill>
              </a:rPr>
              <a:t>яких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слів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замість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підставити</a:t>
            </a:r>
            <a:r>
              <a:rPr lang="ru-RU" sz="2000" b="1" dirty="0" smtClean="0">
                <a:solidFill>
                  <a:schemeClr val="bg1"/>
                </a:solidFill>
              </a:rPr>
              <a:t> слово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дуже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префікс</a:t>
            </a:r>
            <a:r>
              <a:rPr lang="ru-RU" sz="2000" b="1" dirty="0">
                <a:solidFill>
                  <a:schemeClr val="bg1"/>
                </a:solidFill>
              </a:rPr>
              <a:t> вони </a:t>
            </a:r>
            <a:r>
              <a:rPr lang="ru-RU" sz="2000" b="1" dirty="0" err="1">
                <a:solidFill>
                  <a:schemeClr val="bg1"/>
                </a:solidFill>
              </a:rPr>
              <a:t>мають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580" y="4653136"/>
            <a:ext cx="7592998" cy="78319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якій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колонці</a:t>
            </a:r>
            <a:r>
              <a:rPr lang="ru-RU" sz="2000" b="1" dirty="0" smtClean="0">
                <a:solidFill>
                  <a:schemeClr val="bg1"/>
                </a:solidFill>
              </a:rPr>
              <a:t> слова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означають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наближення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приєднання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чогось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у них </a:t>
            </a:r>
            <a:r>
              <a:rPr lang="ru-RU" sz="2000" b="1" dirty="0" err="1">
                <a:solidFill>
                  <a:schemeClr val="bg1"/>
                </a:solidFill>
              </a:rPr>
              <a:t>префікс</a:t>
            </a:r>
            <a:r>
              <a:rPr lang="ru-RU" sz="2000" b="1" dirty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3825" y="4077072"/>
            <a:ext cx="7592998" cy="4426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 яке питання відповідають? Яку частину мови позначають?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580" y="5661248"/>
            <a:ext cx="7592998" cy="78319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Зроби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висновок</a:t>
            </a:r>
            <a:r>
              <a:rPr lang="ru-RU" sz="2000" b="1" dirty="0" smtClean="0">
                <a:solidFill>
                  <a:schemeClr val="bg1"/>
                </a:solidFill>
              </a:rPr>
              <a:t> про те, коли </a:t>
            </a:r>
            <a:r>
              <a:rPr lang="ru-RU" sz="2000" b="1" dirty="0" err="1" smtClean="0">
                <a:solidFill>
                  <a:schemeClr val="bg1"/>
                </a:solidFill>
              </a:rPr>
              <a:t>пишемо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пре-, </a:t>
            </a:r>
            <a:r>
              <a:rPr lang="ru-RU" sz="2000" b="1" dirty="0" smtClean="0">
                <a:solidFill>
                  <a:schemeClr val="bg1"/>
                </a:solidFill>
              </a:rPr>
              <a:t>а коли </a:t>
            </a:r>
            <a:r>
              <a:rPr lang="ru-RU" sz="2000" b="1" i="1" dirty="0" smtClean="0">
                <a:solidFill>
                  <a:schemeClr val="bg1"/>
                </a:solidFill>
              </a:rPr>
              <a:t>при- 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Перевір</a:t>
            </a:r>
            <a:r>
              <a:rPr lang="ru-RU" sz="2000" b="1" dirty="0" smtClean="0">
                <a:solidFill>
                  <a:schemeClr val="bg1"/>
                </a:solidFill>
              </a:rPr>
              <a:t> себе за правилом 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наступній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сторінці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53126" y="1589382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01734" y="1566216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67416" y="1988840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16024" y="1965674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71720" y="2420068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20328" y="2396902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9440" y="1606038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89456" y="1606038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99456" y="1988840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1965674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10324" y="2365844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58932" y="2342678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0821" y="177608"/>
            <a:ext cx="6103961" cy="675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Пам’ятаймо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833" y="980728"/>
            <a:ext cx="616918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правило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правопис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префіксів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пре-, при-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ІІІ Будова слова\2022-10-05_21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7" y="1556558"/>
            <a:ext cx="7532352" cy="2148063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4 клас\1 УКР. МОВА\ПОНОМАРЬОВА\ІІІ Будова слова\2022-10-05_220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6" y="5020438"/>
            <a:ext cx="7431226" cy="1584176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0376" y="3802017"/>
            <a:ext cx="7727842" cy="11237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bg1"/>
                </a:solidFill>
              </a:rPr>
              <a:t>словосполучення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Поміркуй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пропущені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префіксах</a:t>
            </a:r>
            <a:r>
              <a:rPr lang="ru-RU" sz="2000" b="1" dirty="0" smtClean="0">
                <a:solidFill>
                  <a:schemeClr val="bg1"/>
                </a:solidFill>
              </a:rPr>
              <a:t>. Запиши </a:t>
            </a:r>
            <a:r>
              <a:rPr lang="ru-RU" sz="20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префікси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вставивиши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пропущені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Із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двома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словосполученнями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склади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й запиши </a:t>
            </a:r>
            <a:r>
              <a:rPr lang="ru-RU" sz="20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0341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6416" y="5075032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3372" y="538752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6862" y="608139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507503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3366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4140" y="57106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7106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7428" y="2025883"/>
            <a:ext cx="6150903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Пре, пре, при, при, пре, при, при, пре.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786" y="3836069"/>
            <a:ext cx="772784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schemeClr val="bg1"/>
                </a:solidFill>
              </a:rPr>
              <a:t>На </a:t>
            </a:r>
            <a:r>
              <a:rPr lang="ru-RU" sz="2800" i="1" dirty="0" err="1" smtClean="0">
                <a:solidFill>
                  <a:schemeClr val="bg1"/>
                </a:solidFill>
              </a:rPr>
              <a:t>березі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річки</a:t>
            </a:r>
            <a:r>
              <a:rPr lang="ru-RU" sz="2800" i="1" dirty="0" smtClean="0">
                <a:solidFill>
                  <a:schemeClr val="bg1"/>
                </a:solidFill>
              </a:rPr>
              <a:t> стояв </a:t>
            </a:r>
            <a:r>
              <a:rPr lang="ru-RU" sz="2800" i="1" dirty="0" err="1" smtClean="0">
                <a:solidFill>
                  <a:schemeClr val="bg1"/>
                </a:solidFill>
              </a:rPr>
              <a:t>престарий</a:t>
            </a:r>
            <a:r>
              <a:rPr lang="ru-RU" sz="2800" i="1" dirty="0" smtClean="0">
                <a:solidFill>
                  <a:schemeClr val="bg1"/>
                </a:solidFill>
              </a:rPr>
              <a:t> замок. </a:t>
            </a:r>
            <a:r>
              <a:rPr lang="ru-RU" sz="2800" i="1" dirty="0" err="1" smtClean="0">
                <a:solidFill>
                  <a:schemeClr val="bg1"/>
                </a:solidFill>
              </a:rPr>
              <a:t>Моторний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човен</a:t>
            </a:r>
            <a:r>
              <a:rPr lang="ru-RU" sz="2800" i="1" dirty="0" smtClean="0">
                <a:solidFill>
                  <a:schemeClr val="bg1"/>
                </a:solidFill>
              </a:rPr>
              <a:t> причалив до берега.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24tv.ua/resources/photos/news/1024x630_DIR/202009/1408818_14564520.jpg?202009231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78" y="149055"/>
            <a:ext cx="2168086" cy="13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75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1" y="160338"/>
            <a:ext cx="5694457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«Перетворення»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2024" y="2072020"/>
            <a:ext cx="3655511" cy="51077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п</a:t>
            </a:r>
            <a:r>
              <a:rPr lang="ru-RU" sz="2400" b="1" dirty="0" err="1" smtClean="0">
                <a:solidFill>
                  <a:schemeClr val="bg1"/>
                </a:solidFill>
              </a:rPr>
              <a:t>ривокзальна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площа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145" y="1489445"/>
            <a:ext cx="5493911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bg1"/>
                </a:solidFill>
              </a:rPr>
              <a:t>Зразок</a:t>
            </a:r>
            <a:r>
              <a:rPr lang="ru-RU" sz="2000" b="1" dirty="0" smtClean="0">
                <a:solidFill>
                  <a:schemeClr val="bg1"/>
                </a:solidFill>
              </a:rPr>
              <a:t>: слуга при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дворі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придворний</a:t>
            </a:r>
            <a:r>
              <a:rPr lang="ru-RU" sz="2000" b="1" dirty="0" smtClean="0">
                <a:solidFill>
                  <a:schemeClr val="bg1"/>
                </a:solidFill>
              </a:rPr>
              <a:t> слуга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7974" y="2060848"/>
            <a:ext cx="3804050" cy="1532334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Площа</a:t>
            </a:r>
            <a:r>
              <a:rPr lang="ru-RU" sz="2800" b="1" dirty="0" smtClean="0">
                <a:solidFill>
                  <a:schemeClr val="bg1"/>
                </a:solidFill>
              </a:rPr>
              <a:t> при </a:t>
            </a:r>
            <a:r>
              <a:rPr lang="ru-RU" sz="2800" b="1" dirty="0" err="1" smtClean="0">
                <a:solidFill>
                  <a:schemeClr val="bg1"/>
                </a:solidFill>
              </a:rPr>
              <a:t>вокзалі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</a:p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ад при школі – 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Бульвар при морі –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2023" y="2571626"/>
            <a:ext cx="3655511" cy="51077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п</a:t>
            </a:r>
            <a:r>
              <a:rPr lang="ru-RU" sz="2400" b="1" dirty="0" err="1" smtClean="0">
                <a:solidFill>
                  <a:schemeClr val="bg1"/>
                </a:solidFill>
              </a:rPr>
              <a:t>ришкільний</a:t>
            </a:r>
            <a:r>
              <a:rPr lang="ru-RU" sz="2400" b="1" dirty="0" smtClean="0">
                <a:solidFill>
                  <a:schemeClr val="bg1"/>
                </a:solidFill>
              </a:rPr>
              <a:t> сад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2857" y="3082404"/>
            <a:ext cx="3655511" cy="51077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приморський</a:t>
            </a:r>
            <a:r>
              <a:rPr lang="ru-RU" sz="2400" b="1" dirty="0" smtClean="0">
                <a:solidFill>
                  <a:schemeClr val="bg1"/>
                </a:solidFill>
              </a:rPr>
              <a:t> бульвар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4 клас\1 УКР. МОВА\ПОНОМАРЬОВА\ІІІ Будова слова\2022-10-05_223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2" y="4585682"/>
            <a:ext cx="6906706" cy="20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49018" y="3717032"/>
            <a:ext cx="736572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Заміни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фрази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словом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префіксом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пре-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при-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і запиши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останні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8980" y="5453282"/>
            <a:ext cx="235675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Причинити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5367" y="5419012"/>
            <a:ext cx="211092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рекрасна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4168" y="5802630"/>
            <a:ext cx="162582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</a:rPr>
              <a:t>регустий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33913" y="5819122"/>
            <a:ext cx="122870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</a:rPr>
              <a:t>рикор</a:t>
            </a: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9822" y="6144967"/>
            <a:ext cx="16168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римерзла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6163448"/>
            <a:ext cx="154817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</a:rPr>
              <a:t>репогана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016" y="6144967"/>
            <a:ext cx="10015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донна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hotos.wikimapia.org/p/00/01/93/16/7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14955"/>
            <a:ext cx="2515675" cy="16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4977" y="980728"/>
            <a:ext cx="644624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Заміни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словом і запиши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10" grpId="0" animBg="1"/>
      <p:bldP spid="11" grpId="0" animBg="1"/>
      <p:bldP spid="13" grpId="0" animBg="1"/>
      <p:bldP spid="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9855" y="188640"/>
            <a:ext cx="51422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Віртуальна подорож</a:t>
            </a:r>
            <a:endParaRPr lang="ru-RU" sz="3600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44514" y="1064401"/>
            <a:ext cx="5107606" cy="4923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текст.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ІІІ Будова слова\2022-10-05_222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628800"/>
            <a:ext cx="5676058" cy="319824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unart.pro/uploads/posts/2021-04/1618628051_49-funart_pro-p-gamburg-krasivie-mesta-foto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6" y="164301"/>
            <a:ext cx="288031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1896" y="1964501"/>
            <a:ext cx="30425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місто</a:t>
            </a:r>
            <a:r>
              <a:rPr lang="ru-RU" sz="1600" b="1" dirty="0"/>
              <a:t> </a:t>
            </a:r>
            <a:r>
              <a:rPr lang="ru-RU" sz="1600" b="1" dirty="0" smtClean="0"/>
              <a:t>– порт Гамбург </a:t>
            </a:r>
            <a:r>
              <a:rPr lang="ru-RU" sz="1600" b="1" dirty="0"/>
              <a:t>- </a:t>
            </a:r>
            <a:r>
              <a:rPr lang="ru-RU" sz="1600" b="1" dirty="0" err="1"/>
              <a:t>одне</a:t>
            </a:r>
            <a:r>
              <a:rPr lang="ru-RU" sz="1600" b="1" dirty="0"/>
              <a:t> з </a:t>
            </a:r>
            <a:r>
              <a:rPr lang="ru-RU" sz="1600" b="1" dirty="0" err="1"/>
              <a:t>найвідоміших</a:t>
            </a:r>
            <a:r>
              <a:rPr lang="ru-RU" sz="1600" b="1" dirty="0"/>
              <a:t> </a:t>
            </a:r>
            <a:r>
              <a:rPr lang="ru-RU" sz="1600" b="1" dirty="0" err="1"/>
              <a:t>міст</a:t>
            </a:r>
            <a:r>
              <a:rPr lang="ru-RU" sz="1600" b="1" dirty="0"/>
              <a:t> </a:t>
            </a:r>
            <a:r>
              <a:rPr lang="ru-RU" sz="1600" b="1" dirty="0" err="1"/>
              <a:t>Німеччини</a:t>
            </a:r>
            <a:r>
              <a:rPr lang="ru-RU" sz="1600" b="1" dirty="0"/>
              <a:t>. </a:t>
            </a:r>
            <a:r>
              <a:rPr lang="ru-RU" sz="1600" b="1" dirty="0" err="1"/>
              <a:t>Розташований</a:t>
            </a:r>
            <a:r>
              <a:rPr lang="ru-RU" sz="1600" b="1" dirty="0"/>
              <a:t> у </a:t>
            </a:r>
            <a:r>
              <a:rPr lang="ru-RU" sz="1600" b="1" dirty="0" err="1"/>
              <a:t>місці</a:t>
            </a:r>
            <a:r>
              <a:rPr lang="ru-RU" sz="1600" b="1" dirty="0"/>
              <a:t> </a:t>
            </a:r>
            <a:r>
              <a:rPr lang="ru-RU" sz="1600" b="1" dirty="0" err="1"/>
              <a:t>впадання</a:t>
            </a:r>
            <a:r>
              <a:rPr lang="ru-RU" sz="1600" b="1" dirty="0"/>
              <a:t> </a:t>
            </a:r>
            <a:r>
              <a:rPr lang="ru-RU" sz="1600" b="1" dirty="0" err="1"/>
              <a:t>річки</a:t>
            </a:r>
            <a:r>
              <a:rPr lang="ru-RU" sz="1600" b="1" dirty="0"/>
              <a:t> </a:t>
            </a:r>
            <a:r>
              <a:rPr lang="ru-RU" sz="1600" b="1" dirty="0" err="1"/>
              <a:t>Ельби</a:t>
            </a:r>
            <a:r>
              <a:rPr lang="ru-RU" sz="1600" b="1" dirty="0"/>
              <a:t> в </a:t>
            </a:r>
            <a:r>
              <a:rPr lang="ru-RU" sz="1600" b="1" dirty="0" err="1"/>
              <a:t>Північне</a:t>
            </a:r>
            <a:r>
              <a:rPr lang="ru-RU" sz="1600" b="1" dirty="0"/>
              <a:t> море</a:t>
            </a:r>
            <a:endParaRPr lang="ru-RU" sz="1600" b="1" dirty="0"/>
          </a:p>
        </p:txBody>
      </p:sp>
      <p:pic>
        <p:nvPicPr>
          <p:cNvPr id="1028" name="Picture 4" descr="https://mandry.club/wp-content/uploads/2019/09/bavariya-nimechyna-870x400.jpg.pagespeed.ce.W7v73Zfk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3" y="4827040"/>
            <a:ext cx="3063255" cy="1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stovisa.com/photos/2016/12/393_4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11" y="3227920"/>
            <a:ext cx="3224962" cy="16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77730" y="4842871"/>
            <a:ext cx="3042592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Озеро </a:t>
            </a:r>
            <a:r>
              <a:rPr lang="ru-RU" sz="1600" b="1" dirty="0" err="1" smtClean="0"/>
              <a:t>Кенігзе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Національному</a:t>
            </a:r>
            <a:r>
              <a:rPr lang="ru-RU" sz="1600" b="1" dirty="0" smtClean="0"/>
              <a:t> </a:t>
            </a:r>
            <a:r>
              <a:rPr lang="ru-RU" sz="1600" b="1" dirty="0"/>
              <a:t>парку </a:t>
            </a:r>
            <a:r>
              <a:rPr lang="ru-RU" sz="1600" b="1" dirty="0" smtClean="0"/>
              <a:t>Берхтесгаден, в </a:t>
            </a:r>
            <a:r>
              <a:rPr lang="ru-RU" sz="1600" b="1" dirty="0" err="1" smtClean="0"/>
              <a:t>якому</a:t>
            </a:r>
            <a:r>
              <a:rPr lang="ru-RU" sz="1600" b="1" dirty="0" smtClean="0"/>
              <a:t> є </a:t>
            </a:r>
            <a:r>
              <a:rPr lang="ru-RU" sz="1600" b="1" dirty="0" err="1" smtClean="0"/>
              <a:t>сучасні</a:t>
            </a:r>
            <a:r>
              <a:rPr lang="ru-RU" sz="1600" b="1" dirty="0" smtClean="0"/>
              <a:t> </a:t>
            </a:r>
            <a:r>
              <a:rPr lang="ru-RU" sz="1600" b="1" dirty="0" err="1"/>
              <a:t>соляні</a:t>
            </a:r>
            <a:r>
              <a:rPr lang="ru-RU" sz="1600" b="1" dirty="0"/>
              <a:t> </a:t>
            </a:r>
            <a:r>
              <a:rPr lang="ru-RU" sz="1600" b="1" dirty="0" err="1"/>
              <a:t>копальні</a:t>
            </a:r>
            <a:r>
              <a:rPr lang="ru-RU" sz="1600" b="1" dirty="0" smtClean="0"/>
              <a:t> 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574" y="6195977"/>
            <a:ext cx="31434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замок </a:t>
            </a:r>
            <a:r>
              <a:rPr lang="ru-RU" sz="1600" dirty="0" err="1" smtClean="0"/>
              <a:t>Нойшванштайн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Баварських</a:t>
            </a:r>
            <a:r>
              <a:rPr lang="ru-RU" sz="1600" dirty="0" smtClean="0"/>
              <a:t> Альпах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5" y="5917320"/>
            <a:ext cx="32129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Шварцвальд = «</a:t>
            </a:r>
            <a:r>
              <a:rPr lang="ru-RU" sz="1600" b="1" dirty="0" err="1" smtClean="0"/>
              <a:t>Чорний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ліс</a:t>
            </a:r>
            <a:r>
              <a:rPr lang="ru-RU" sz="1600" b="1" dirty="0" smtClean="0"/>
              <a:t>». Тут </a:t>
            </a:r>
            <a:r>
              <a:rPr lang="ru-RU" sz="1600" b="1" dirty="0" err="1" smtClean="0"/>
              <a:t>відбуваються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події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багатьох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казок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братів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Грімм</a:t>
            </a:r>
            <a:endParaRPr lang="ru-RU" sz="1600" b="1" dirty="0"/>
          </a:p>
        </p:txBody>
      </p:sp>
      <p:pic>
        <p:nvPicPr>
          <p:cNvPr id="1032" name="Picture 8" descr="http://t0.gstatic.com/licensed-image?q=tbn:ANd9GcQR1MDqZ0wWUq98EpW4SjzFeM7MIY8cDEDZSUoaF3fr8qAqHriS4NzyxR6WGnOiZp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3" y="5003668"/>
            <a:ext cx="2424484" cy="16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884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39160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Віртуальна подорож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37494" y="1064401"/>
            <a:ext cx="755701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моря,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річки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гори є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Напиши про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текст (3-4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префіксами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2169448"/>
            <a:ext cx="3414426" cy="4032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омивають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Чорне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Азовське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моря. На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заході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простягнулися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Карпати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річок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Дністер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Дунай, Десна,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Південний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Буг та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інші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Дніпро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wallart.ua/wpmd/26087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4" y="2300280"/>
            <a:ext cx="5027712" cy="3770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38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38" y="188640"/>
            <a:ext cx="822960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Домашнє завдання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43608" y="4437112"/>
            <a:ext cx="6336704" cy="612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Або в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робочому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зошиті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ст</a:t>
            </a:r>
            <a:r>
              <a:rPr lang="ru-RU" sz="2400" b="1" dirty="0" smtClean="0">
                <a:solidFill>
                  <a:schemeClr val="bg1"/>
                </a:solidFill>
              </a:rPr>
              <a:t> 11 №1,2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4 клас\1 УКР. МОВА\ПОНОМАРЬОВА\ІІІ Будова слова\2022-10-05_21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502639" cy="27363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7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508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Досліджую слова із префіксами пре- при-</vt:lpstr>
      <vt:lpstr>Налаштування на урок</vt:lpstr>
      <vt:lpstr>Мотивація навчальної діяльності</vt:lpstr>
      <vt:lpstr>Проведи дослідження</vt:lpstr>
      <vt:lpstr>Пам’ятаймо</vt:lpstr>
      <vt:lpstr>Вправа «Перетворення»</vt:lpstr>
      <vt:lpstr>Віртуальна подорож</vt:lpstr>
      <vt:lpstr>Віртуальна подорож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430</cp:revision>
  <dcterms:created xsi:type="dcterms:W3CDTF">2022-09-03T17:50:38Z</dcterms:created>
  <dcterms:modified xsi:type="dcterms:W3CDTF">2022-10-06T16:31:52Z</dcterms:modified>
</cp:coreProperties>
</file>