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8" r:id="rId6"/>
    <p:sldId id="269" r:id="rId7"/>
    <p:sldId id="262" r:id="rId8"/>
    <p:sldId id="265" r:id="rId9"/>
    <p:sldId id="270" r:id="rId10"/>
    <p:sldId id="266" r:id="rId11"/>
    <p:sldId id="264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556792"/>
            <a:ext cx="4968552" cy="1470025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Пишу переказ тексту</a:t>
            </a:r>
            <a:b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«Загублені рукавички»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73016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96344" cy="4598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3085" y="188640"/>
            <a:ext cx="4364939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План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544" y="980728"/>
            <a:ext cx="5400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текст ще раз. Визнач, скільки частин він має? Склади і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план тексту.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84754" y="1916832"/>
            <a:ext cx="5023350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 Найбільші друзі Дмитрик і Юрко.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59722" y="2852936"/>
            <a:ext cx="5048382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2. Випадок з рукавичками.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7236" y="3702383"/>
            <a:ext cx="5020868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3. Рішення Дмитрика.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21386" y="4581128"/>
            <a:ext cx="4986718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4. Знахідка Дмитрика в портфелі.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521386" y="5445224"/>
            <a:ext cx="4986718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5. Висновок про дружбу хлопчиків.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2" descr="D:\4 клас\1 УКР. МОВА\ПОНОМАРЬОВА\Розвиток мовлення\9 Загублені рукавички\2023-02-13_222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6294"/>
            <a:ext cx="3002586" cy="372811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98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553" y="227901"/>
            <a:ext cx="508028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Словникова скарбниця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544" y="980728"/>
            <a:ext cx="507796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Добери синоніми до поданих слів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439771" y="1679772"/>
            <a:ext cx="3453038" cy="5965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ачекай, стій,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зажди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67544" y="2657234"/>
            <a:ext cx="1909614" cy="6945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Мерщій –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2510106" y="2595428"/>
            <a:ext cx="3312368" cy="8181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ш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видко, стрімко,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хутко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, негайно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44553" y="1628800"/>
            <a:ext cx="1909614" cy="6475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Стривай –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15224" y="3789040"/>
            <a:ext cx="275929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Сваритимуть –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118304" y="4771016"/>
            <a:ext cx="2640617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еплі-теплі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6026940" y="3975513"/>
            <a:ext cx="2823344" cy="5345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першокласники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38215" y="4704614"/>
            <a:ext cx="2736305" cy="5704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Журився –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6142184" y="5589240"/>
            <a:ext cx="2640617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непомітно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78094" y="5589240"/>
            <a:ext cx="2732957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віддав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3347864" y="3789040"/>
            <a:ext cx="2330593" cy="591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лаятимуть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347864" y="4712620"/>
            <a:ext cx="2330593" cy="5624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сумував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3214132" y="5594156"/>
            <a:ext cx="2732957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відчинив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" name="Picture 2" descr="D:\4 клас\1 УКР. МОВА\ПОНОМАРЬОВА\Розвиток мовлення\9 Загублені рукавички\2023-02-13_222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71" y="247396"/>
            <a:ext cx="3002586" cy="372811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46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1428733"/>
            <a:ext cx="8069672" cy="8321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Прочитай свій переказ. Якщо знайдеш помилки – виправ їх.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9552" y="2636912"/>
            <a:ext cx="6840760" cy="10762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Яке завдання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було цікаво виконувати?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тобі було важко робити?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Что сказать, если друг в беде? | Детский телефон дове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63" y="4149080"/>
            <a:ext cx="3606320" cy="23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Налаштування на урок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1556792"/>
            <a:ext cx="5832648" cy="22814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9" name="Picture 15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235736"/>
            <a:ext cx="3008461" cy="429309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укавички лижні на 10 - 11 - 12 - 13 - 14 років для дівчаток (арт.  20-12-27) червоний - купити за найвигіднішою ціною в Україні від компанії  &quot;Інтернет магазин &quot;Товарофф&quot;&quot; - 5852253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85" y="2234458"/>
            <a:ext cx="1873804" cy="187380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illpro 1 Пара важких садових рукавичок Thorn Proof Шкіряні робочі  рукавички водонепроникні Тонкий армований rigger Міцна гнучка теплоізоляція  купити недорого — ціна, безкоштовна доставка, реальні відгуки з фото — J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7842"/>
            <a:ext cx="1847037" cy="184703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05809" y="1052736"/>
            <a:ext cx="813690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Подумай, яка пара рукавичок подобається тобі найбільше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6" descr="КОНСПЕКТ ЗАНЯТТЯ з малювання для дітей середнього дошкільного віку  «Рукавичк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39" y="4862251"/>
            <a:ext cx="2543092" cy="157891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кавички: картинки, стокові Рукавички фотографії, зображення | Скачати з 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6376" r="4079" b="2980"/>
          <a:stretch/>
        </p:blipFill>
        <p:spPr bwMode="auto">
          <a:xfrm>
            <a:off x="3203848" y="2263483"/>
            <a:ext cx="2340000" cy="1512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505809" y="188640"/>
            <a:ext cx="8229600" cy="6779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Рукавички з передбаченнями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3570" y="3819020"/>
            <a:ext cx="2200556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Тобі сьогодні пощастить!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2217" y="3901710"/>
            <a:ext cx="2205567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На тебе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чекає гарна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новина!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6915" y="5221303"/>
            <a:ext cx="2016224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Тобі личить цей образ!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8" name="Picture 14" descr="✓Tactical Gear™ |➲ Комбінований комплект тактичних рукавичок Damascus ALL  WEATHER COMBO PACK CP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76" y="4846852"/>
            <a:ext cx="2161017" cy="166830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7219933" y="5130278"/>
            <a:ext cx="177031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Сьогодні матимеш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успіх!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75192" y="3995817"/>
            <a:ext cx="1980511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У тебе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гарна посмішка!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7239" y="1648986"/>
            <a:ext cx="813690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Прочитай чарівні передбачення, що вони тобі несуть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2196" y="2324240"/>
            <a:ext cx="492831" cy="169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36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611560" y="1052736"/>
            <a:ext cx="4176464" cy="18853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Хоч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хатинонька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маленька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затишна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і тепленька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мороз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кусається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п’ять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братів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сховається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95536" y="166720"/>
            <a:ext cx="518457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Відгадай загадки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618203" y="3628896"/>
            <a:ext cx="5247406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Самотнє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дерево і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вітерець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зламає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 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 разом з ним у тебе сила є. 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Без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прожити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кожен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знає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 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Без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сіре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все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твоє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124231" y="3039722"/>
            <a:ext cx="2520280" cy="5891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Рукавичка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5796136" y="5684221"/>
            <a:ext cx="1368152" cy="5891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Друг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2" descr="Рукавичка рисунок для детей - 61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4313" r="4864" b="10020"/>
          <a:stretch/>
        </p:blipFill>
        <p:spPr bwMode="auto">
          <a:xfrm>
            <a:off x="6300192" y="490756"/>
            <a:ext cx="2367086" cy="248744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два друга - 70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2830"/>
            <a:ext cx="2592288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32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1773145" y="260648"/>
            <a:ext cx="5285204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Асоціація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081536" y="2723938"/>
            <a:ext cx="2660868" cy="1589726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ДРУЖБА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327486" y="4379094"/>
            <a:ext cx="2208720" cy="778098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ДОВІРА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255976" y="1845712"/>
            <a:ext cx="2448272" cy="77809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ЩИРІСТЬ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517900" y="3547361"/>
            <a:ext cx="2592288" cy="103712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Близька людина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560232" y="2672452"/>
            <a:ext cx="2996234" cy="77809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спілкування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99592" y="3594275"/>
            <a:ext cx="2448272" cy="1109129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Спільні інтереси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 rot="1623552">
            <a:off x="682077" y="1456662"/>
            <a:ext cx="2664376" cy="77809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підтримка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11560" y="2723938"/>
            <a:ext cx="2640360" cy="77809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надійність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 rot="19700762">
            <a:off x="5599718" y="1497047"/>
            <a:ext cx="2213972" cy="77809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чуйність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 rot="18970746">
            <a:off x="1584564" y="5184204"/>
            <a:ext cx="1957455" cy="778098"/>
          </a:xfrm>
          <a:prstGeom prst="hexagon">
            <a:avLst/>
          </a:prstGeom>
          <a:solidFill>
            <a:srgbClr val="FF33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ПОВАГА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 rot="2298787">
            <a:off x="5364380" y="5075196"/>
            <a:ext cx="2096478" cy="778098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вірність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Дружба - векторные изображения, Дружба картинки |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6022" r="16823" b="14347"/>
          <a:stretch/>
        </p:blipFill>
        <p:spPr bwMode="auto">
          <a:xfrm>
            <a:off x="7452320" y="153943"/>
            <a:ext cx="1440364" cy="156382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878996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err="1" smtClean="0">
                <a:solidFill>
                  <a:schemeClr val="accent3">
                    <a:lumMod val="50000"/>
                  </a:schemeClr>
                </a:solidFill>
              </a:rPr>
              <a:t>Збери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 прислів’я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2223" y="5373216"/>
            <a:ext cx="2947061" cy="1152128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найдеш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тримай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5536" y="1412776"/>
            <a:ext cx="3008840" cy="1073250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Добре тому жити,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041846" y="5395608"/>
            <a:ext cx="2807196" cy="1107343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людина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друзями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77380" y="5434459"/>
            <a:ext cx="2605502" cy="1090885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Хто вміє дружити.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64420" y="4005064"/>
            <a:ext cx="2448272" cy="1080121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Друга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шукай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52033" y="2636912"/>
            <a:ext cx="3419742" cy="1110251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Дерево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міцне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корінням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Дружба клипарт (7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07" y="274082"/>
            <a:ext cx="1968262" cy="196826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41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1493 -0.57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23542 -0.3884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33368 -0.2099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18914" y="288122"/>
            <a:ext cx="2436862" cy="11809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Загублені рукавички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4 клас\1 УКР. МОВА\ПОНОМАРЬОВА\Розвиток мовлення\9 Загублені рукавички\2023-02-13_2127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2698"/>
          <a:stretch/>
        </p:blipFill>
        <p:spPr bwMode="auto">
          <a:xfrm>
            <a:off x="2736000" y="288122"/>
            <a:ext cx="6120000" cy="630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53274" y="1628800"/>
            <a:ext cx="2436862" cy="9432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За Борисом Комаром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ПОНОМАРЬОВА\Розвиток мовлення\9 Загублені рукавички\2023-02-13_222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3051303"/>
            <a:ext cx="2436862" cy="302569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7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28427"/>
            <a:ext cx="5661083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Вправа «Мікрофон»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544" y="980728"/>
            <a:ext cx="507796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1. З ким дружив Дмитрик?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48122" y="1772816"/>
            <a:ext cx="5074508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2. Який випадок трапився з друзями в першому класі?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32118" y="2994172"/>
            <a:ext cx="5074508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3. Що вирішив зробити Дмитрик?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32118" y="3861048"/>
            <a:ext cx="5074508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4. Що зробив Юрко?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48122" y="4725144"/>
            <a:ext cx="7917422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5. Чому Дмитрик зустрів Юрка біля дверей свого дому?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48122" y="5445224"/>
            <a:ext cx="7917422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6. Який висновок можна зробити про дружбу хлопчиків?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D:\4 клас\1 УКР. МОВА\ПОНОМАРЬОВА\Розвиток мовлення\9 Загублені рукавички\2023-02-13_222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54674"/>
            <a:ext cx="3002586" cy="372811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1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18914" y="288122"/>
            <a:ext cx="2436862" cy="11809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Загублені рукавички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4 клас\1 УКР. МОВА\ПОНОМАРЬОВА\Розвиток мовлення\9 Загублені рукавички\2023-02-13_2127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2698"/>
          <a:stretch/>
        </p:blipFill>
        <p:spPr bwMode="auto">
          <a:xfrm>
            <a:off x="2736000" y="288122"/>
            <a:ext cx="6120000" cy="630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53274" y="1628800"/>
            <a:ext cx="2436862" cy="9432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За Борисом Комаром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35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321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Пишу переказ тексту «Загублені рукавички»</vt:lpstr>
      <vt:lpstr>Налаштування на урок</vt:lpstr>
      <vt:lpstr>Презентация PowerPoint</vt:lpstr>
      <vt:lpstr>Презентация PowerPoint</vt:lpstr>
      <vt:lpstr>Асоціація</vt:lpstr>
      <vt:lpstr>Збери прислів’я</vt:lpstr>
      <vt:lpstr>Презентация PowerPoint</vt:lpstr>
      <vt:lpstr>Вправа «Мікрофон»</vt:lpstr>
      <vt:lpstr>Презентация PowerPoint</vt:lpstr>
      <vt:lpstr>План</vt:lpstr>
      <vt:lpstr>Словникова скарбниця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44</cp:revision>
  <dcterms:created xsi:type="dcterms:W3CDTF">2022-09-06T20:02:15Z</dcterms:created>
  <dcterms:modified xsi:type="dcterms:W3CDTF">2023-02-15T12:06:57Z</dcterms:modified>
</cp:coreProperties>
</file>