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9" r:id="rId3"/>
    <p:sldId id="268" r:id="rId4"/>
    <p:sldId id="309" r:id="rId5"/>
    <p:sldId id="327" r:id="rId6"/>
    <p:sldId id="330" r:id="rId7"/>
    <p:sldId id="324" r:id="rId8"/>
    <p:sldId id="328" r:id="rId9"/>
    <p:sldId id="322" r:id="rId10"/>
    <p:sldId id="31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891580"/>
            <a:ext cx="3816424" cy="21242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Досліджую займенник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8" y="836712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789040"/>
            <a:ext cx="7056784" cy="17281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Досліджую особові  займенники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40670" y="1988840"/>
            <a:ext cx="5861140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Про яку </a:t>
            </a:r>
            <a:r>
              <a:rPr lang="ru-RU" sz="2000" dirty="0" err="1">
                <a:solidFill>
                  <a:schemeClr val="bg1"/>
                </a:solidFill>
              </a:rPr>
              <a:t>частину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ми </a:t>
            </a:r>
            <a:r>
              <a:rPr lang="ru-RU" sz="2000" dirty="0" err="1">
                <a:solidFill>
                  <a:schemeClr val="bg1"/>
                </a:solidFill>
              </a:rPr>
              <a:t>сьогодні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пригадували</a:t>
            </a:r>
            <a:r>
              <a:rPr lang="ru-RU" sz="2000" dirty="0">
                <a:solidFill>
                  <a:schemeClr val="bg1"/>
                </a:solidFill>
              </a:rPr>
              <a:t>? —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вона </a:t>
            </a:r>
            <a:r>
              <a:rPr lang="ru-RU" sz="2000" dirty="0" err="1">
                <a:solidFill>
                  <a:schemeClr val="bg1"/>
                </a:solidFill>
              </a:rPr>
              <a:t>означає</a:t>
            </a:r>
            <a:r>
              <a:rPr lang="ru-RU" sz="2000" dirty="0">
                <a:solidFill>
                  <a:schemeClr val="bg1"/>
                </a:solidFill>
              </a:rPr>
              <a:t>? На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відповідає</a:t>
            </a:r>
            <a:r>
              <a:rPr lang="ru-RU" sz="2000" dirty="0">
                <a:solidFill>
                  <a:schemeClr val="bg1"/>
                </a:solidFill>
              </a:rPr>
              <a:t>? </a:t>
            </a: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71" y="2752860"/>
            <a:ext cx="2751288" cy="39261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610686" y="1052736"/>
            <a:ext cx="7489706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мандрували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хочеш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побувати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Швеції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саме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інформація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вразила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940" y="188640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«Ромашка»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https://i.pinimg.com/474x/75/f3/60/75f360cb63b0064399699f92335725d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7333"/>
          <a:stretch/>
        </p:blipFill>
        <p:spPr bwMode="auto">
          <a:xfrm>
            <a:off x="404474" y="5029031"/>
            <a:ext cx="1310642" cy="162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i.pinimg.com/474x/83/b3/bd/83b3bd1cf1eba833481c0b476cf54e2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23"/>
          <a:stretch/>
        </p:blipFill>
        <p:spPr bwMode="auto">
          <a:xfrm>
            <a:off x="440670" y="1267132"/>
            <a:ext cx="131064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70" y="3161043"/>
            <a:ext cx="12382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834586" y="2039145"/>
            <a:ext cx="2808312" cy="78319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Сподобалась</a:t>
            </a:r>
            <a:r>
              <a:rPr lang="ru-RU" sz="2000" b="1" dirty="0" smtClean="0">
                <a:solidFill>
                  <a:schemeClr val="bg1"/>
                </a:solidFill>
              </a:rPr>
              <a:t> своя робота на </a:t>
            </a:r>
            <a:r>
              <a:rPr lang="ru-RU" sz="2000" b="1" dirty="0" err="1" smtClean="0">
                <a:solidFill>
                  <a:schemeClr val="bg1"/>
                </a:solidFill>
              </a:rPr>
              <a:t>уроці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34586" y="3799456"/>
            <a:ext cx="2808312" cy="78319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 </a:t>
            </a:r>
            <a:r>
              <a:rPr lang="ru-RU" sz="2000" b="1" dirty="0" err="1" smtClean="0">
                <a:solidFill>
                  <a:schemeClr val="bg1"/>
                </a:solidFill>
              </a:rPr>
              <a:t>всі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завдання</a:t>
            </a:r>
            <a:r>
              <a:rPr lang="ru-RU" sz="2000" b="1" dirty="0" smtClean="0">
                <a:solidFill>
                  <a:schemeClr val="bg1"/>
                </a:solidFill>
              </a:rPr>
              <a:t> на </a:t>
            </a:r>
            <a:r>
              <a:rPr lang="ru-RU" sz="2000" b="1" dirty="0" err="1" smtClean="0">
                <a:solidFill>
                  <a:schemeClr val="bg1"/>
                </a:solidFill>
              </a:rPr>
              <a:t>уроці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зрозумів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0194" y="5429296"/>
            <a:ext cx="2808312" cy="783193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 </a:t>
            </a:r>
            <a:r>
              <a:rPr lang="ru-RU" sz="2000" b="1" dirty="0" err="1" smtClean="0">
                <a:solidFill>
                  <a:schemeClr val="bg1"/>
                </a:solidFill>
              </a:rPr>
              <a:t>сподобалась</a:t>
            </a:r>
            <a:r>
              <a:rPr lang="ru-RU" sz="2000" b="1" dirty="0" smtClean="0">
                <a:solidFill>
                  <a:schemeClr val="bg1"/>
                </a:solidFill>
              </a:rPr>
              <a:t> своя робота на </a:t>
            </a:r>
            <a:r>
              <a:rPr lang="ru-RU" sz="2000" b="1" dirty="0" err="1" smtClean="0">
                <a:solidFill>
                  <a:schemeClr val="bg1"/>
                </a:solidFill>
              </a:rPr>
              <a:t>уроці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1057328"/>
            <a:ext cx="5616624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Отже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урок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закінчено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Подаруй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собі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ромашку-смайлик,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оцінюючи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свою роботу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1826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Налаштування на </a:t>
            </a:r>
            <a:r>
              <a:rPr lang="uk-UA" sz="4000" b="1" dirty="0" smtClean="0">
                <a:solidFill>
                  <a:schemeClr val="bg1"/>
                </a:solidFill>
              </a:rPr>
              <a:t>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1413804"/>
            <a:ext cx="4536504" cy="18183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uk-UA" altLang="ru-RU" sz="2800" dirty="0">
                <a:solidFill>
                  <a:schemeClr val="accent3">
                    <a:lumMod val="50000"/>
                  </a:schemeClr>
                </a:solidFill>
              </a:rPr>
              <a:t>В школі справу хоч яку</a:t>
            </a:r>
          </a:p>
          <a:p>
            <a:pPr>
              <a:lnSpc>
                <a:spcPct val="90000"/>
              </a:lnSpc>
            </a:pPr>
            <a:r>
              <a:rPr lang="uk-UA" altLang="ru-RU" sz="2800" dirty="0">
                <a:solidFill>
                  <a:schemeClr val="accent3">
                    <a:lumMod val="50000"/>
                  </a:schemeClr>
                </a:solidFill>
              </a:rPr>
              <a:t>Починаєм по дзвінку.</a:t>
            </a:r>
          </a:p>
          <a:p>
            <a:pPr>
              <a:lnSpc>
                <a:spcPct val="90000"/>
              </a:lnSpc>
            </a:pPr>
            <a:r>
              <a:rPr lang="uk-UA" altLang="ru-RU" sz="2800" dirty="0">
                <a:solidFill>
                  <a:schemeClr val="accent3">
                    <a:lumMod val="50000"/>
                  </a:schemeClr>
                </a:solidFill>
              </a:rPr>
              <a:t>Тож хвилини не втрачаєм,</a:t>
            </a:r>
          </a:p>
          <a:p>
            <a:pPr>
              <a:lnSpc>
                <a:spcPct val="90000"/>
              </a:lnSpc>
            </a:pPr>
            <a:r>
              <a:rPr lang="uk-UA" altLang="ru-RU" sz="2800" dirty="0">
                <a:solidFill>
                  <a:schemeClr val="accent3">
                    <a:lumMod val="50000"/>
                  </a:schemeClr>
                </a:solidFill>
              </a:rPr>
              <a:t>Все нове запам’ятаєм.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41530" y="1052643"/>
            <a:ext cx="5364596" cy="6481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Плесни у долоні, якщо ти …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7146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dirty="0" smtClean="0"/>
              <a:t> </a:t>
            </a:r>
            <a:endParaRPr lang="ru-RU" dirty="0"/>
          </a:p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54023" y="2939418"/>
            <a:ext cx="5364596" cy="5855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2</a:t>
            </a:r>
            <a:r>
              <a:rPr lang="uk-UA" sz="2800" dirty="0"/>
              <a:t>) </a:t>
            </a:r>
            <a:r>
              <a:rPr lang="uk-UA" sz="2800" dirty="0" smtClean="0"/>
              <a:t>вмієш </a:t>
            </a:r>
            <a:r>
              <a:rPr lang="uk-UA" sz="2800" dirty="0"/>
              <a:t>добре плавати</a:t>
            </a:r>
            <a:r>
              <a:rPr lang="uk-UA" sz="2800" dirty="0" smtClean="0"/>
              <a:t>;</a:t>
            </a:r>
            <a:endParaRPr lang="ru-RU" sz="2800" dirty="0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409594" y="3861048"/>
            <a:ext cx="5364596" cy="575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3</a:t>
            </a:r>
            <a:r>
              <a:rPr lang="uk-UA" sz="2800" dirty="0"/>
              <a:t>) швидко </a:t>
            </a:r>
            <a:r>
              <a:rPr lang="uk-UA" sz="2800" dirty="0" smtClean="0"/>
              <a:t>бігаєш;</a:t>
            </a:r>
            <a:endParaRPr lang="ru-RU" sz="2800" dirty="0"/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403454" y="4725144"/>
            <a:ext cx="5364596" cy="5631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4</a:t>
            </a:r>
            <a:r>
              <a:rPr lang="uk-UA" sz="2800" dirty="0"/>
              <a:t>) </a:t>
            </a:r>
            <a:r>
              <a:rPr lang="uk-UA" sz="2800" dirty="0" smtClean="0"/>
              <a:t>маєш гарний </a:t>
            </a:r>
            <a:r>
              <a:rPr lang="uk-UA" sz="2800" dirty="0"/>
              <a:t>настрій</a:t>
            </a:r>
            <a:r>
              <a:rPr lang="uk-UA" sz="2800" dirty="0" smtClean="0"/>
              <a:t>;</a:t>
            </a:r>
            <a:endParaRPr lang="ru-RU" sz="2800" dirty="0"/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409594" y="5517232"/>
            <a:ext cx="805083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5</a:t>
            </a:r>
            <a:r>
              <a:rPr lang="uk-UA" sz="2800"/>
              <a:t>) </a:t>
            </a:r>
            <a:r>
              <a:rPr lang="uk-UA" sz="2800" dirty="0"/>
              <a:t>м</a:t>
            </a:r>
            <a:r>
              <a:rPr lang="uk-UA" sz="2800" smtClean="0"/>
              <a:t>аєш </a:t>
            </a:r>
            <a:r>
              <a:rPr lang="uk-UA" sz="2800" dirty="0" smtClean="0"/>
              <a:t>Батьківщину, що </a:t>
            </a:r>
            <a:r>
              <a:rPr lang="uk-UA" sz="2800" dirty="0" smtClean="0"/>
              <a:t>починається </a:t>
            </a:r>
            <a:r>
              <a:rPr lang="uk-UA" sz="2800" dirty="0"/>
              <a:t>на </a:t>
            </a:r>
            <a:r>
              <a:rPr lang="uk-UA" sz="2800" dirty="0" smtClean="0"/>
              <a:t>букву У.</a:t>
            </a:r>
            <a:endParaRPr lang="ru-RU" sz="2800" dirty="0"/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386686" y="2033118"/>
            <a:ext cx="5364596" cy="5972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800" dirty="0" smtClean="0"/>
              <a:t>1</a:t>
            </a:r>
            <a:r>
              <a:rPr lang="uk-UA" sz="2800" dirty="0"/>
              <a:t>) </a:t>
            </a:r>
            <a:r>
              <a:rPr lang="uk-UA" sz="2800" dirty="0" smtClean="0"/>
              <a:t>маєш </a:t>
            </a:r>
            <a:r>
              <a:rPr lang="uk-UA" sz="2800" dirty="0"/>
              <a:t>карі очі</a:t>
            </a:r>
            <a:r>
              <a:rPr lang="uk-UA" sz="2800" dirty="0" smtClean="0"/>
              <a:t>;</a:t>
            </a:r>
            <a:endParaRPr lang="ru-RU" sz="2800" dirty="0"/>
          </a:p>
        </p:txBody>
      </p:sp>
      <p:pic>
        <p:nvPicPr>
          <p:cNvPr id="1026" name="Picture 2" descr="ТОП-3 оптимісти за знаком Зодіаку, які дарують гарний настрій інш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47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8954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1420851"/>
            <a:ext cx="4824535" cy="43926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віртуальну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подорож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Швеції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ознайомимось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особовими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займенниками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Складемо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запишемо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особовими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займенниками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Будемо редагувати текст шляхом використання займенників. 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411945" y="1101495"/>
            <a:ext cx="4863726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мовленні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часто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замінюють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5738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Закінчи речення</a:t>
            </a:r>
            <a:endParaRPr lang="ru-RU" sz="40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6670" y="1772816"/>
            <a:ext cx="6559586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слова,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вказують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, але не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називають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…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9602" y="1033391"/>
            <a:ext cx="2330830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займенниками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1696992"/>
            <a:ext cx="1944216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предмети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8657" y="3068960"/>
            <a:ext cx="6607599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/>
              <a:t>Гра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Заміни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займенником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4339" y="2492896"/>
            <a:ext cx="5583805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використовують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мовленні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щоб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…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52070" y="2417072"/>
            <a:ext cx="300836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у</a:t>
            </a:r>
            <a:r>
              <a:rPr lang="ru-RU" sz="2400" b="1" dirty="0" err="1" smtClean="0"/>
              <a:t>никнути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повторів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9853" y="3933056"/>
            <a:ext cx="2423955" cy="25538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Учень</a:t>
            </a:r>
            <a:r>
              <a:rPr lang="ru-RU" sz="2400" b="1" dirty="0" smtClean="0">
                <a:solidFill>
                  <a:schemeClr val="bg1"/>
                </a:solidFill>
              </a:rPr>
              <a:t> –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Учениця –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У хлопця –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Для дівчини –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Школяра –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школярки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81408" y="3926289"/>
            <a:ext cx="783703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Він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28210" y="4340844"/>
            <a:ext cx="103973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вона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96208" y="4748633"/>
            <a:ext cx="129576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 </a:t>
            </a:r>
            <a:r>
              <a:rPr lang="ru-RU" sz="2400" b="1" dirty="0" err="1" smtClean="0">
                <a:solidFill>
                  <a:schemeClr val="bg1"/>
                </a:solidFill>
              </a:rPr>
              <a:t>нього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96209" y="5259411"/>
            <a:ext cx="129576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Для </a:t>
            </a:r>
            <a:r>
              <a:rPr lang="ru-RU" sz="2400" b="1" dirty="0" err="1" smtClean="0">
                <a:solidFill>
                  <a:schemeClr val="bg1"/>
                </a:solidFill>
              </a:rPr>
              <a:t>неї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76241" y="5706802"/>
            <a:ext cx="93591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його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76241" y="6119313"/>
            <a:ext cx="927719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її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3078" name="Picture 6" descr="⬇ Скачать картинки Клипарт, стоковые фото Клипарт в хорошем качестве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620" y="4035263"/>
            <a:ext cx="3358296" cy="245168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9" grpId="0" animBg="1"/>
      <p:bldP spid="11" grpId="0" animBg="1"/>
      <p:bldP spid="12" grpId="0" animBg="1"/>
      <p:bldP spid="10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65530" y="1124744"/>
            <a:ext cx="5256585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Усно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постав до них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Яку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частину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вони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замінюють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225" y="116632"/>
            <a:ext cx="5760639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 smtClean="0"/>
              <a:t>Вибіркове списування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6039" y="3861048"/>
            <a:ext cx="6300240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Прочитай, як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називаються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виписа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4098" name="Picture 2" descr="D:\4 клас\1 УКР. МОВА\ПОНОМАРЬОВА\VІІ Займенник\2023-02-01_2203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08" y="2420888"/>
            <a:ext cx="6941852" cy="112700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4 клас\1 УКР. МОВА\ПОНОМАРЬОВА\VІІ Займенник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13" y="4581128"/>
            <a:ext cx="7073027" cy="165618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hildren tennis drawing: картинки, стокові Children tennis drawing  фотографії, зображення | Скачати з Depositphot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525784" cy="156687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195736" y="2780928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80112" y="2780928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79712" y="3140968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55976" y="3440067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35896" y="3140968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00053" y="3140968"/>
            <a:ext cx="5360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06279" y="3140968"/>
            <a:ext cx="55800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3441589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5083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7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699792" y="1094170"/>
            <a:ext cx="5971845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Розглянь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таблицю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особовими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займенниками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2409" y="201906"/>
            <a:ext cx="5760639" cy="7594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Особові займенники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5008" y="2276872"/>
            <a:ext cx="2321297" cy="21452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indent="-180975">
              <a:buAutoNum type="arabicPeriod"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особу і число кожного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180975" indent="-180975">
              <a:buAutoNum type="arabicPeriod"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Яка особливість 3-ої особи однини?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2" descr="D:\Картинки до тестів\Людина\Учні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1" y="214600"/>
            <a:ext cx="1698886" cy="176684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4 клас\1 УКР. МОВА\ПОНОМАРЬОВА\VІІ Займенник\2023-02-01_22173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5" t="2001" r="4012" b="94"/>
          <a:stretch/>
        </p:blipFill>
        <p:spPr bwMode="auto">
          <a:xfrm>
            <a:off x="2597766" y="1752741"/>
            <a:ext cx="6106567" cy="177165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785850" y="3886527"/>
            <a:ext cx="5585262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Склади 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два речення: із займенниками 1-ої особи множини і 2-ої особи однини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584" y="4941168"/>
            <a:ext cx="521332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Ми з тобою, як риба з водою.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1231" y="5660165"/>
            <a:ext cx="521332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Як ти до людей, так і люди до тебе.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Психологический клуб &quot;Довіра&quot; | Сєвєродонецьк онлайн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7" t="15925" r="30061" b="17418"/>
          <a:stretch/>
        </p:blipFill>
        <p:spPr bwMode="auto">
          <a:xfrm>
            <a:off x="6416253" y="4941168"/>
            <a:ext cx="2288080" cy="137284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3812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8688" y="1268760"/>
            <a:ext cx="4912096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Спиши текст. Встав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зазначені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 дужках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займенники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07975" y="178938"/>
            <a:ext cx="4912097" cy="6366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/>
              <a:t>Тренувальна вправа</a:t>
            </a:r>
            <a:endParaRPr lang="ru-RU" sz="3600" b="1" dirty="0"/>
          </a:p>
        </p:txBody>
      </p:sp>
      <p:pic>
        <p:nvPicPr>
          <p:cNvPr id="4" name="Picture 2" descr="D:\4 клас\1 УКР. МОВА\ПОНОМАРЬОВА\VІІ Займенник\2023-02-01_2231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2" b="4462"/>
          <a:stretch/>
        </p:blipFill>
        <p:spPr bwMode="auto">
          <a:xfrm>
            <a:off x="307975" y="2412000"/>
            <a:ext cx="6568281" cy="130503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03412"/>
              </p:ext>
            </p:extLst>
          </p:nvPr>
        </p:nvGraphicFramePr>
        <p:xfrm>
          <a:off x="5508104" y="182469"/>
          <a:ext cx="3507925" cy="19790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2927"/>
                <a:gridCol w="1283903"/>
                <a:gridCol w="1261095"/>
              </a:tblGrid>
              <a:tr h="469284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особа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однина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множина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2613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ми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02613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ти 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ви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04573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він, вона, воно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вони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55576" y="2260493"/>
            <a:ext cx="115212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43660" y="2291359"/>
            <a:ext cx="110730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Я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15816" y="2802137"/>
            <a:ext cx="1368151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Ти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63553" y="3206254"/>
            <a:ext cx="103633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Вони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Девушка на роликах изображение_Фото номер 400655085_AI Формат  изображения_ru.lovepik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53391"/>
            <a:ext cx="1935589" cy="246465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ЯК НАВЧИТИ ДИТИНИ КАТАТИСЯ НА ВЕЛОСИПЕДІ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2" r="12200"/>
          <a:stretch/>
        </p:blipFill>
        <p:spPr bwMode="auto">
          <a:xfrm>
            <a:off x="489849" y="4149081"/>
            <a:ext cx="1620000" cy="244316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08" y="4354671"/>
            <a:ext cx="3349450" cy="190591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1982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4 клас\1 УКР. МОВА\ПОНОМАРЬОВА\VІІ Займенник\2023-02-01_2232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" b="949"/>
          <a:stretch/>
        </p:blipFill>
        <p:spPr bwMode="auto">
          <a:xfrm>
            <a:off x="438298" y="2038627"/>
            <a:ext cx="8280920" cy="242783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268" y="188640"/>
            <a:ext cx="7808156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Списування із завданням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20917" y="1052736"/>
            <a:ext cx="5303275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повідомлення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Швецію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недолік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має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цей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текст?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Виправ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40456" y="2038627"/>
            <a:ext cx="97213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Він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60463" y="3140968"/>
            <a:ext cx="115212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/>
              <a:t>нього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6" name="Picture 4" descr="Яким спортом в якому віці найкраще займатися? - BBC News Украї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463" y="4575131"/>
            <a:ext cx="3391798" cy="1907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ористь занять спортом в літньому віці: тренування для літніх - Срібний Ві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016" y="4575131"/>
            <a:ext cx="2917538" cy="19414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0004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712" y="160338"/>
            <a:ext cx="7998712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Домашнє завдання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D:\4 клас\1 УКР. МОВА\ПОНОМАРЬОВА\VІІ Займенник\2023-02-01_212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340768"/>
            <a:ext cx="7599095" cy="396044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8098</TotalTime>
  <Words>377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Досліджую особові  займенники</vt:lpstr>
      <vt:lpstr>Налаштування на урок</vt:lpstr>
      <vt:lpstr>Мотивація навчальної діяльності</vt:lpstr>
      <vt:lpstr>Закінчи речення</vt:lpstr>
      <vt:lpstr>Вибіркове списування</vt:lpstr>
      <vt:lpstr>Особові займенники</vt:lpstr>
      <vt:lpstr>Презентация PowerPoint</vt:lpstr>
      <vt:lpstr>Списування із завданням</vt:lpstr>
      <vt:lpstr>Домашнє завдання</vt:lpstr>
      <vt:lpstr>Рефлексія. Вправа «Ромашка»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511</cp:revision>
  <dcterms:created xsi:type="dcterms:W3CDTF">2022-09-03T17:50:38Z</dcterms:created>
  <dcterms:modified xsi:type="dcterms:W3CDTF">2023-02-04T09:07:53Z</dcterms:modified>
</cp:coreProperties>
</file>