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29" r:id="rId3"/>
    <p:sldId id="327" r:id="rId4"/>
    <p:sldId id="268" r:id="rId5"/>
    <p:sldId id="309" r:id="rId6"/>
    <p:sldId id="330" r:id="rId7"/>
    <p:sldId id="321" r:id="rId8"/>
    <p:sldId id="328" r:id="rId9"/>
    <p:sldId id="332" r:id="rId10"/>
    <p:sldId id="324" r:id="rId11"/>
    <p:sldId id="331" r:id="rId12"/>
    <p:sldId id="322" r:id="rId13"/>
    <p:sldId id="31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17281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Розпізнаю дієслова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376" y="3346250"/>
            <a:ext cx="531226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рослинні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символи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один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них і запиши.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8638" y="4129443"/>
            <a:ext cx="39754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Калина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60376" y="178938"/>
            <a:ext cx="5119736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pic>
        <p:nvPicPr>
          <p:cNvPr id="6149" name="Picture 5" descr="D:\4 клас\1 УКР. МОВА\ПОНОМАРЬОВА\VІІІ Дієслово\2023-02-17_2259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52903"/>
            <a:ext cx="615282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Рослина кал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01" y="4391824"/>
            <a:ext cx="2812260" cy="2106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Калина: посадка і догляд у відкритому грунті, вирощування в саду, обрізка і  розмноже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4" y="222286"/>
            <a:ext cx="2681619" cy="2057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Калина - Легенды и поверья о цве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394" y="2493335"/>
            <a:ext cx="2676720" cy="200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55263" y="5150470"/>
            <a:ext cx="397549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Лікує, годує, надихає.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014" y="5661248"/>
            <a:ext cx="3988745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Без калини немає України.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263" y="6124240"/>
            <a:ext cx="392375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Дівоча краса.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5263" y="4639692"/>
            <a:ext cx="3975496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Червона, корисна.</a:t>
            </a:r>
          </a:p>
        </p:txBody>
      </p:sp>
    </p:spTree>
    <p:extLst>
      <p:ext uri="{BB962C8B-B14F-4D97-AF65-F5344CB8AC3E}">
        <p14:creationId xmlns:p14="http://schemas.microsoft.com/office/powerpoint/2010/main" val="409919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1479" y="1052736"/>
            <a:ext cx="5243500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японських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школярів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яке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належить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хлопчикові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а яке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дівчинці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відомо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ім’я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хлопчика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закінчується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голоснй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звук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5594" y="5013176"/>
            <a:ext cx="6768752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Прочитай,  як звучать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ввічливості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Чи доводилося тобі слухати їх раніше?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однокласником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Поцікався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справи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та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55575" y="160338"/>
            <a:ext cx="5787905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Скринька іноземних слів</a:t>
            </a:r>
            <a:endParaRPr lang="ru-RU" sz="3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15728" r="8054" b="13406"/>
          <a:stretch/>
        </p:blipFill>
        <p:spPr bwMode="auto">
          <a:xfrm>
            <a:off x="1475656" y="2641634"/>
            <a:ext cx="1697334" cy="56577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13446" r="8345" b="17264"/>
          <a:stretch/>
        </p:blipFill>
        <p:spPr bwMode="auto">
          <a:xfrm>
            <a:off x="3419870" y="2641634"/>
            <a:ext cx="1800201" cy="56577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descr="D:\4 клас\1 УКР. МОВА\ПОНОМАРЬОВА\VІІІ Дієслово\2023-02-17_2326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13" y="3391622"/>
            <a:ext cx="5102171" cy="153665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Чорний Японські хлопчики Кімоно Дитячий воїн Традиційні мечоносці Юката  Дитячий сценічний одяг Костюм для косплею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" r="56755"/>
          <a:stretch/>
        </p:blipFill>
        <p:spPr bwMode="auto">
          <a:xfrm>
            <a:off x="6268986" y="160338"/>
            <a:ext cx="970494" cy="26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Дівчина японський кімоно плаття діти Юката костюм традиційний japones  кімоно костюм дитини купити недорого — ціна, безкоштовна доставка, реальні  відгуки з фото — Joo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6" r="5936"/>
          <a:stretch/>
        </p:blipFill>
        <p:spPr bwMode="auto">
          <a:xfrm>
            <a:off x="7094727" y="1570072"/>
            <a:ext cx="180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97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D:\4 клас\1 УКР. МОВА\ПОНОМАРЬОВА\VІІІ Дієслово\2023-02-17_233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20" y="1190646"/>
            <a:ext cx="6489442" cy="454260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0686" y="1988840"/>
            <a:ext cx="5931531" cy="78319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Про яку </a:t>
            </a:r>
            <a:r>
              <a:rPr lang="ru-RU" sz="2000" dirty="0" err="1">
                <a:solidFill>
                  <a:schemeClr val="bg1"/>
                </a:solidFill>
              </a:rPr>
              <a:t>частину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пригадували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71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0686" y="1052736"/>
            <a:ext cx="7489706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902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«Закінчи речення»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84472" y="2021207"/>
            <a:ext cx="435872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5576" y="1052735"/>
            <a:ext cx="538939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вправі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Закінчи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0687" y="2972881"/>
            <a:ext cx="5113441" cy="14642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2089" y="2947794"/>
            <a:ext cx="4358727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</a:t>
            </a:r>
            <a:r>
              <a:rPr lang="ru-RU" sz="2400" b="1" dirty="0" err="1" smtClean="0"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02089" y="3789040"/>
            <a:ext cx="4341109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я </a:t>
            </a:r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84472" y="4715914"/>
            <a:ext cx="4341109" cy="510778"/>
          </a:xfrm>
          <a:prstGeom prst="roundRect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мене </a:t>
            </a:r>
            <a:r>
              <a:rPr lang="ru-RU" sz="2400" b="1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84471" y="5454205"/>
            <a:ext cx="4341109" cy="919401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 </a:t>
            </a:r>
            <a:r>
              <a:rPr lang="ru-RU" sz="2400" b="1" dirty="0" err="1" smtClean="0">
                <a:solidFill>
                  <a:schemeClr val="bg1"/>
                </a:solidFill>
              </a:rPr>
              <a:t>уроці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мені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було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важко</a:t>
            </a:r>
            <a:r>
              <a:rPr lang="ru-RU" sz="2400" b="1" dirty="0" smtClean="0">
                <a:solidFill>
                  <a:schemeClr val="bg1"/>
                </a:solidFill>
              </a:rPr>
              <a:t>, тому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…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  <p:bldP spid="15" grpId="0" animBg="1"/>
      <p:bldP spid="18" grpId="0" animBg="1"/>
      <p:bldP spid="19" grpId="0" animBg="1"/>
      <p:bldP spid="16" grpId="0" animBg="1"/>
      <p:bldP spid="17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21390"/>
            <a:ext cx="8561826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Аутотренінг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3213902" y="1484312"/>
            <a:ext cx="5364596" cy="43914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/>
              <a:t>Щоб урок нам розпочати,</a:t>
            </a:r>
            <a:endParaRPr lang="ru-RU" sz="2800" dirty="0"/>
          </a:p>
          <a:p>
            <a:r>
              <a:rPr lang="uk-UA" sz="2800" dirty="0"/>
              <a:t>Треба разом промовляти:</a:t>
            </a:r>
            <a:endParaRPr lang="ru-RU" sz="2800" dirty="0"/>
          </a:p>
          <a:p>
            <a:r>
              <a:rPr lang="uk-UA" sz="2800" dirty="0" smtClean="0"/>
              <a:t>«Я </a:t>
            </a:r>
            <a:r>
              <a:rPr lang="uk-UA" sz="2800" dirty="0"/>
              <a:t>уважний і серйозний,</a:t>
            </a:r>
            <a:endParaRPr lang="ru-RU" sz="2800" dirty="0"/>
          </a:p>
          <a:p>
            <a:r>
              <a:rPr lang="uk-UA" sz="2800" dirty="0"/>
              <a:t>Хоч іще малого зросту.</a:t>
            </a:r>
            <a:endParaRPr lang="ru-RU" sz="2800" dirty="0"/>
          </a:p>
          <a:p>
            <a:r>
              <a:rPr lang="uk-UA" sz="2800" dirty="0"/>
              <a:t>Зараз з силами зберусь,</a:t>
            </a:r>
            <a:endParaRPr lang="ru-RU" sz="2800" dirty="0"/>
          </a:p>
          <a:p>
            <a:r>
              <a:rPr lang="uk-UA" sz="2800" dirty="0"/>
              <a:t>Я нічого не боюсь.</a:t>
            </a:r>
            <a:endParaRPr lang="ru-RU" sz="2800" dirty="0"/>
          </a:p>
          <a:p>
            <a:r>
              <a:rPr lang="uk-UA" sz="2800" dirty="0"/>
              <a:t>Впевнений, кмітливий я,</a:t>
            </a:r>
            <a:endParaRPr lang="ru-RU" sz="2800" dirty="0"/>
          </a:p>
          <a:p>
            <a:r>
              <a:rPr lang="uk-UA" sz="2800" dirty="0"/>
              <a:t>Хочу отримати знання» 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7146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D:\Картинки до тестів\Людина\Хлопец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16301"/>
            <a:ext cx="1944216" cy="25274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8954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804248" y="2689090"/>
            <a:ext cx="2092755" cy="5788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chemeClr val="accent3">
                    <a:lumMod val="50000"/>
                  </a:schemeClr>
                </a:solidFill>
              </a:rPr>
              <a:t>суєтьвасяна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86286" y="1066566"/>
            <a:ext cx="549683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Відгадай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слова по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анаграмах.</a:t>
            </a:r>
            <a:r>
              <a:rPr lang="uk-UA" sz="2000" dirty="0"/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385" y="188640"/>
            <a:ext cx="5760639" cy="77973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/>
              <a:t>Поміркуй</a:t>
            </a:r>
            <a:endParaRPr lang="ru-RU" sz="3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53142" y="2759449"/>
            <a:ext cx="230425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МАЗАЙСЯТИ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35340" y="2741689"/>
            <a:ext cx="230425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ЗАЙМАТИСЯ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774" y="2761059"/>
            <a:ext cx="944276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ЛИЇ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9275" y="2761059"/>
            <a:ext cx="94427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ЇЛИ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56709" y="2772679"/>
            <a:ext cx="1152128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ТЕЦВІ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2757508"/>
            <a:ext cx="1834431" cy="51077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ДЯЮТЬОГА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24794" y="2757194"/>
            <a:ext cx="190490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ОДЯГАЮТЬ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04248" y="2689090"/>
            <a:ext cx="2092755" cy="510778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НАСУВАЄТЬСЯ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86286" y="1628800"/>
            <a:ext cx="549683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На які питання відповідають подані 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слова?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56709" y="2741689"/>
            <a:ext cx="115212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ЦВІТЕ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786286" y="2152806"/>
            <a:ext cx="549683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До якої частини мови відносяться?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3" y="263966"/>
            <a:ext cx="1600200" cy="204787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4 клас\1 УКР. МОВА\ПОНОМАРЬОВА\VІІІ Дієслово\2023-02-17_2200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1290" r="-95" b="445"/>
          <a:stretch/>
        </p:blipFill>
        <p:spPr bwMode="auto">
          <a:xfrm>
            <a:off x="936000" y="4104000"/>
            <a:ext cx="7128000" cy="205200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765786" y="3410652"/>
            <a:ext cx="5496838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себе за правилом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083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7" grpId="0" animBg="1"/>
      <p:bldP spid="19" grpId="0" animBg="1"/>
      <p:bldP spid="12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1169" y="1412776"/>
            <a:ext cx="4965483" cy="4869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однієї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країн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Азії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час </a:t>
            </a:r>
            <a:r>
              <a:rPr lang="ru-RU" sz="2800" dirty="0" err="1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повторимо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Будемо утворювати і записувати словосполучення і речення з дієсловами. Складемо і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запишемо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800" dirty="0" err="1" smtClean="0">
                <a:solidFill>
                  <a:schemeClr val="accent3">
                    <a:lumMod val="50000"/>
                  </a:schemeClr>
                </a:solidFill>
              </a:rPr>
              <a:t>сенкан</a:t>
            </a:r>
            <a:r>
              <a:rPr lang="uk-UA" sz="2800" dirty="0" smtClean="0">
                <a:solidFill>
                  <a:schemeClr val="accent3">
                    <a:lumMod val="50000"/>
                  </a:schemeClr>
                </a:solidFill>
              </a:rPr>
              <a:t> на задану тему.</a:t>
            </a:r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261901" y="945541"/>
            <a:ext cx="6773930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Прочитай слова,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пов’язані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віртуально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подорожувати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здогадуєшся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країна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зрозуміло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значення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11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Відгадай країну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1901" y="2147363"/>
            <a:ext cx="113576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суші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2147363"/>
            <a:ext cx="14275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карате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3861" y="2147363"/>
            <a:ext cx="14275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кімоно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7666" y="2102659"/>
            <a:ext cx="1427587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цунамі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07581" y="2066503"/>
            <a:ext cx="1427587" cy="578882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сакура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917" y="2878658"/>
            <a:ext cx="153278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</a:t>
            </a:r>
            <a:r>
              <a:rPr lang="uk-UA" sz="2800" b="1" dirty="0" smtClean="0">
                <a:solidFill>
                  <a:schemeClr val="bg1"/>
                </a:solidFill>
              </a:rPr>
              <a:t>понія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9925" y="3573016"/>
            <a:ext cx="4885020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схему.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9925" y="4404756"/>
            <a:ext cx="4443092" cy="40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Японія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985898" y="2841643"/>
            <a:ext cx="242530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 = </a:t>
            </a:r>
            <a:r>
              <a:rPr lang="ru-RU" sz="2800" dirty="0" smtClean="0">
                <a:solidFill>
                  <a:schemeClr val="bg1"/>
                </a:solidFill>
              </a:rPr>
              <a:t>о —</a:t>
            </a:r>
            <a:r>
              <a:rPr lang="ru-RU" sz="2800" dirty="0" smtClean="0"/>
              <a:t>о = </a:t>
            </a:r>
            <a:r>
              <a:rPr lang="ru-RU" sz="2800" dirty="0" smtClean="0">
                <a:solidFill>
                  <a:schemeClr val="bg1"/>
                </a:solidFill>
              </a:rPr>
              <a:t>о = 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24866" y="2841643"/>
            <a:ext cx="72007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6б. </a:t>
            </a:r>
            <a:endParaRPr lang="ru-RU" sz="2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4917" y="4882954"/>
            <a:ext cx="442809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Японія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японець</a:t>
            </a:r>
            <a:r>
              <a:rPr lang="ru-RU" sz="2800" b="1" dirty="0" smtClean="0"/>
              <a:t>, японка, </a:t>
            </a:r>
            <a:r>
              <a:rPr lang="ru-RU" sz="2800" b="1" dirty="0" err="1" smtClean="0"/>
              <a:t>японці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японська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01540" y="2852936"/>
            <a:ext cx="0" cy="578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97466" y="2841643"/>
            <a:ext cx="0" cy="578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80304" y="2878658"/>
            <a:ext cx="0" cy="5788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5373927" y="2841643"/>
            <a:ext cx="915148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8зв. 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4423" y="2852936"/>
            <a:ext cx="113390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4скл. </a:t>
            </a:r>
            <a:endParaRPr lang="ru-RU" sz="2800" b="1" dirty="0"/>
          </a:p>
        </p:txBody>
      </p:sp>
      <p:pic>
        <p:nvPicPr>
          <p:cNvPr id="5122" name="Picture 2" descr="суши - Сток картинки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48" y="3590105"/>
            <a:ext cx="2002427" cy="1334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атэ 2 | МАОУ &quot;Средняя школа №115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56" y="189901"/>
            <a:ext cx="1280771" cy="18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Япония кимоно скачать бесплатно - Рисунок Кимоно Костюм Одежда Япония -  японское кимон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107" y="2162158"/>
            <a:ext cx="1185244" cy="2370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цунами - Сток картинки - i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75" y="4956713"/>
            <a:ext cx="2566304" cy="1719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Скругленный прямоугольник 30"/>
          <p:cNvSpPr/>
          <p:nvPr/>
        </p:nvSpPr>
        <p:spPr>
          <a:xfrm>
            <a:off x="261901" y="5994433"/>
            <a:ext cx="4861603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споріднених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корінь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суфікси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12540452" flipV="1">
            <a:off x="2320534" y="5512002"/>
            <a:ext cx="1464589" cy="893587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2540452" flipV="1">
            <a:off x="397680" y="5034372"/>
            <a:ext cx="1452437" cy="93573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3" name="Дуга 32"/>
          <p:cNvSpPr/>
          <p:nvPr/>
        </p:nvSpPr>
        <p:spPr>
          <a:xfrm rot="12540452" flipV="1">
            <a:off x="1826728" y="5042299"/>
            <a:ext cx="1455230" cy="93343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уга 33"/>
          <p:cNvSpPr/>
          <p:nvPr/>
        </p:nvSpPr>
        <p:spPr>
          <a:xfrm rot="12854742" flipV="1">
            <a:off x="3277998" y="5016255"/>
            <a:ext cx="1361331" cy="1027262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2540452" flipV="1">
            <a:off x="1156058" y="5491802"/>
            <a:ext cx="1408333" cy="893521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3233408" y="5289193"/>
            <a:ext cx="252033" cy="26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964380" y="4846925"/>
            <a:ext cx="285161" cy="297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485441" y="5296499"/>
            <a:ext cx="285161" cy="297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317184" y="4852933"/>
            <a:ext cx="90812" cy="291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109173" y="5281885"/>
            <a:ext cx="142581" cy="297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2715404" y="4846925"/>
            <a:ext cx="252033" cy="2659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4191167" y="4846925"/>
            <a:ext cx="126017" cy="2974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5" idx="0"/>
          </p:cNvCxnSpPr>
          <p:nvPr/>
        </p:nvCxnSpPr>
        <p:spPr>
          <a:xfrm flipV="1">
            <a:off x="2076870" y="5296499"/>
            <a:ext cx="51797" cy="251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4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87" y="160338"/>
            <a:ext cx="554549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Тренувальна вправа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2450" y="980728"/>
            <a:ext cx="846199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належать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слова?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Поєднай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іменники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Зроби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висновок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частиною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пов’язуються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мовленні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Блок-схема: задержка 7"/>
          <p:cNvSpPr/>
          <p:nvPr/>
        </p:nvSpPr>
        <p:spPr>
          <a:xfrm>
            <a:off x="314314" y="2299907"/>
            <a:ext cx="1305142" cy="735747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суші</a:t>
            </a:r>
            <a:endParaRPr lang="ru-RU" sz="2800" b="1" dirty="0"/>
          </a:p>
        </p:txBody>
      </p:sp>
      <p:sp>
        <p:nvSpPr>
          <p:cNvPr id="9" name="Блок-схема: задержка 8"/>
          <p:cNvSpPr/>
          <p:nvPr/>
        </p:nvSpPr>
        <p:spPr>
          <a:xfrm>
            <a:off x="1764687" y="2294249"/>
            <a:ext cx="1427587" cy="735747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карате</a:t>
            </a:r>
            <a:endParaRPr lang="ru-RU" sz="2800" b="1" dirty="0"/>
          </a:p>
        </p:txBody>
      </p:sp>
      <p:sp>
        <p:nvSpPr>
          <p:cNvPr id="10" name="Блок-схема: задержка 9"/>
          <p:cNvSpPr/>
          <p:nvPr/>
        </p:nvSpPr>
        <p:spPr>
          <a:xfrm>
            <a:off x="3433385" y="2288498"/>
            <a:ext cx="1642671" cy="735747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кімоно</a:t>
            </a:r>
            <a:endParaRPr lang="ru-RU" sz="2800" b="1" dirty="0"/>
          </a:p>
        </p:txBody>
      </p:sp>
      <p:sp>
        <p:nvSpPr>
          <p:cNvPr id="11" name="Блок-схема: задержка 10"/>
          <p:cNvSpPr/>
          <p:nvPr/>
        </p:nvSpPr>
        <p:spPr>
          <a:xfrm>
            <a:off x="7020272" y="2288498"/>
            <a:ext cx="1726736" cy="735747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цунамі</a:t>
            </a:r>
            <a:endParaRPr lang="ru-RU" sz="2800" b="1" dirty="0"/>
          </a:p>
        </p:txBody>
      </p:sp>
      <p:sp>
        <p:nvSpPr>
          <p:cNvPr id="12" name="Блок-схема: задержка 11"/>
          <p:cNvSpPr/>
          <p:nvPr/>
        </p:nvSpPr>
        <p:spPr>
          <a:xfrm>
            <a:off x="5263449" y="2299907"/>
            <a:ext cx="1626474" cy="735747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сакура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66346" y="3107009"/>
            <a:ext cx="239388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ЗАЙМАТИСЯ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4314" y="3109982"/>
            <a:ext cx="130514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ЇЛИ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4313" y="4469755"/>
            <a:ext cx="188142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ОДЯГАЮТЬ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87404" y="3817736"/>
            <a:ext cx="244483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НАСУВАЄТЬСЯ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4314" y="3817736"/>
            <a:ext cx="1308934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ЦВІТЕ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1198" y="1052736"/>
            <a:ext cx="5447663" cy="7831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Із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двома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словосполученнями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склади</a:t>
            </a:r>
            <a:r>
              <a:rPr lang="ru-RU" sz="2000" dirty="0" smtClean="0">
                <a:solidFill>
                  <a:schemeClr val="bg1"/>
                </a:solidFill>
              </a:rPr>
              <a:t> і запиши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Підкресли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головні</a:t>
            </a:r>
            <a:r>
              <a:rPr lang="ru-RU" sz="2000" dirty="0" smtClean="0">
                <a:solidFill>
                  <a:schemeClr val="bg1"/>
                </a:solidFill>
              </a:rPr>
              <a:t> члени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14314" y="2033109"/>
            <a:ext cx="775163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До </a:t>
            </a:r>
            <a:r>
              <a:rPr lang="ru-RU" sz="2400" b="1" dirty="0" err="1" smtClean="0"/>
              <a:t>узбережжя</a:t>
            </a:r>
            <a:r>
              <a:rPr lang="ru-RU" sz="2400" b="1" dirty="0" smtClean="0"/>
              <a:t> </a:t>
            </a:r>
            <a:r>
              <a:rPr lang="ru-RU" sz="2400" b="1" dirty="0" err="1"/>
              <a:t>Японії</a:t>
            </a:r>
            <a:r>
              <a:rPr lang="ru-RU" sz="2400" b="1" dirty="0"/>
              <a:t> </a:t>
            </a:r>
            <a:r>
              <a:rPr lang="ru-RU" sz="2400" b="1" dirty="0" err="1" smtClean="0"/>
              <a:t>насувається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невелике</a:t>
            </a:r>
            <a:r>
              <a:rPr lang="ru-RU" sz="2400" b="1" dirty="0"/>
              <a:t> </a:t>
            </a:r>
            <a:r>
              <a:rPr lang="ru-RU" sz="2400" b="1" dirty="0" err="1" smtClean="0"/>
              <a:t>цунамі</a:t>
            </a:r>
            <a:r>
              <a:rPr lang="ru-RU" sz="2400" b="1" dirty="0" smtClean="0"/>
              <a:t>.</a:t>
            </a:r>
          </a:p>
        </p:txBody>
      </p:sp>
      <p:sp>
        <p:nvSpPr>
          <p:cNvPr id="4" name="AutoShape 4" descr="Что такое цунами, картинки и фото цунами. Причины возникновения и признаки  цунами - Детская онлайн энциклопедия «Хочу всё знать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Видео: Как возникает цунами, и можно ли от него спасти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861" y="241524"/>
            <a:ext cx="3085590" cy="1622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3580502" y="2448483"/>
            <a:ext cx="15858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32562" y="2420888"/>
            <a:ext cx="994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54977" y="2533527"/>
            <a:ext cx="1585894" cy="10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314314" y="5616442"/>
            <a:ext cx="307111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Коли </a:t>
            </a:r>
            <a:r>
              <a:rPr lang="ru-RU" sz="2400" b="1" dirty="0" err="1" smtClean="0"/>
              <a:t>цвіте</a:t>
            </a:r>
            <a:r>
              <a:rPr lang="ru-RU" sz="2400" b="1" dirty="0" smtClean="0"/>
              <a:t> сакура?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28265" y="6021288"/>
            <a:ext cx="994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207316" y="6021288"/>
            <a:ext cx="994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50872" y="6126593"/>
            <a:ext cx="9944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10 РОДЗИНОК ЗАКАРПАТТЯ + ЦВІТІННЯ САКУРИ В УЖГОРОДІ 2019 | EtnoSv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75" y="4515010"/>
            <a:ext cx="3304294" cy="2202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41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0315E-7 L 0.15799 0.100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5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60315E-7 L -0.37725 0.1949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72" y="9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6827E-7 L -0.11857 0.30134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15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93987E-6 L 0.55122 0.1049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5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6827E-7 L -0.02361 0.20698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0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6" grpId="0" animBg="1"/>
      <p:bldP spid="2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51" y="174411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908719"/>
            <a:ext cx="4946877" cy="34732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/>
              <a:t>Японія</a:t>
            </a:r>
            <a:r>
              <a:rPr lang="ru-RU" dirty="0"/>
              <a:t> — </a:t>
            </a:r>
            <a:r>
              <a:rPr lang="ru-RU" dirty="0" err="1"/>
              <a:t>східноазійська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smtClean="0"/>
              <a:t>на островах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Японського</a:t>
            </a:r>
            <a:r>
              <a:rPr lang="ru-RU" dirty="0"/>
              <a:t> </a:t>
            </a:r>
            <a:r>
              <a:rPr lang="ru-RU" dirty="0" err="1"/>
              <a:t>архіпелагу</a:t>
            </a:r>
            <a:r>
              <a:rPr lang="ru-RU" dirty="0"/>
              <a:t> на </a:t>
            </a:r>
            <a:r>
              <a:rPr lang="ru-RU" dirty="0" err="1"/>
              <a:t>східних</a:t>
            </a:r>
            <a:r>
              <a:rPr lang="ru-RU" dirty="0"/>
              <a:t>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smtClean="0"/>
              <a:t>континенту </a:t>
            </a:r>
            <a:r>
              <a:rPr lang="ru-RU" dirty="0" err="1" smtClean="0"/>
              <a:t>Євразія</a:t>
            </a:r>
            <a:r>
              <a:rPr lang="ru-RU" dirty="0" smtClean="0"/>
              <a:t>.</a:t>
            </a:r>
            <a:r>
              <a:rPr lang="ru-RU" dirty="0"/>
              <a:t> </a:t>
            </a:r>
            <a:r>
              <a:rPr lang="ru-RU" dirty="0" err="1"/>
              <a:t>Архіпелаг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на </a:t>
            </a:r>
            <a:r>
              <a:rPr lang="ru-RU" dirty="0" err="1"/>
              <a:t>схід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/>
              <a:t> </a:t>
            </a:r>
            <a:r>
              <a:rPr lang="ru-RU" dirty="0" err="1" smtClean="0"/>
              <a:t>Росії</a:t>
            </a:r>
            <a:r>
              <a:rPr lang="ru-RU" dirty="0" smtClean="0"/>
              <a:t>, Китаю</a:t>
            </a:r>
            <a:r>
              <a:rPr lang="ru-RU" dirty="0" smtClean="0"/>
              <a:t>, </a:t>
            </a:r>
            <a:r>
              <a:rPr lang="ru-RU" dirty="0" err="1" smtClean="0"/>
              <a:t>Кореї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/>
              <a:t>простягається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 smtClean="0"/>
              <a:t>Охотського</a:t>
            </a:r>
            <a:r>
              <a:rPr lang="ru-RU" dirty="0" smtClean="0"/>
              <a:t> моря на </a:t>
            </a:r>
            <a:r>
              <a:rPr lang="ru-RU" dirty="0" err="1"/>
              <a:t>півночі</a:t>
            </a:r>
            <a:r>
              <a:rPr lang="ru-RU" dirty="0"/>
              <a:t> до </a:t>
            </a:r>
            <a:r>
              <a:rPr lang="ru-RU" dirty="0" err="1" smtClean="0"/>
              <a:t>Східнокитайського</a:t>
            </a:r>
            <a:r>
              <a:rPr lang="ru-RU" dirty="0" smtClean="0"/>
              <a:t> моря</a:t>
            </a:r>
            <a:r>
              <a:rPr lang="ru-RU" dirty="0"/>
              <a:t> на </a:t>
            </a:r>
            <a:r>
              <a:rPr lang="ru-RU" dirty="0" err="1" smtClean="0"/>
              <a:t>півдні</a:t>
            </a:r>
            <a:r>
              <a:rPr lang="ru-RU" dirty="0" smtClean="0"/>
              <a:t>. </a:t>
            </a:r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архіпелаг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6852 великих і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,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найбільшими</a:t>
            </a:r>
            <a:r>
              <a:rPr lang="ru-RU" dirty="0"/>
              <a:t> є острова </a:t>
            </a:r>
            <a:r>
              <a:rPr lang="ru-RU" dirty="0" err="1" smtClean="0"/>
              <a:t>Кюсю</a:t>
            </a:r>
            <a:r>
              <a:rPr lang="ru-RU" dirty="0" smtClean="0"/>
              <a:t>,</a:t>
            </a:r>
            <a:r>
              <a:rPr lang="ru-RU" dirty="0"/>
              <a:t> </a:t>
            </a:r>
            <a:r>
              <a:rPr lang="ru-RU" dirty="0" err="1" smtClean="0"/>
              <a:t>Сікоку</a:t>
            </a:r>
            <a:r>
              <a:rPr lang="ru-RU" dirty="0" smtClean="0"/>
              <a:t>, Хонсю та</a:t>
            </a:r>
            <a:r>
              <a:rPr lang="ru-RU" dirty="0"/>
              <a:t> </a:t>
            </a:r>
            <a:r>
              <a:rPr lang="ru-RU" dirty="0" smtClean="0"/>
              <a:t>Хоккайдо.</a:t>
            </a:r>
            <a:r>
              <a:rPr lang="ru-RU" dirty="0"/>
              <a:t>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4451377"/>
            <a:ext cx="3384376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Найвища</a:t>
            </a:r>
            <a:r>
              <a:rPr lang="ru-RU" dirty="0" smtClean="0"/>
              <a:t> гора </a:t>
            </a:r>
            <a:r>
              <a:rPr lang="ru-RU" dirty="0" err="1" smtClean="0"/>
              <a:t>Фудзі</a:t>
            </a:r>
            <a:r>
              <a:rPr lang="ru-RU" dirty="0" smtClean="0"/>
              <a:t> – символ </a:t>
            </a:r>
            <a:r>
              <a:rPr lang="ru-RU" dirty="0" err="1" smtClean="0"/>
              <a:t>Японії</a:t>
            </a:r>
            <a:endParaRPr lang="ru-RU" b="1" dirty="0"/>
          </a:p>
        </p:txBody>
      </p:sp>
      <p:pic>
        <p:nvPicPr>
          <p:cNvPr id="2054" name="Picture 6" descr="Японський архіпелаг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370649" cy="408279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Фудзі (гора) — Вікіпеді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4" b="9430"/>
          <a:stretch/>
        </p:blipFill>
        <p:spPr bwMode="auto">
          <a:xfrm>
            <a:off x="323528" y="5190614"/>
            <a:ext cx="275233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23 интересных факта о Токи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21" y="4382010"/>
            <a:ext cx="3802697" cy="235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075862" y="5661248"/>
            <a:ext cx="1864353" cy="71508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Столиця</a:t>
            </a:r>
            <a:r>
              <a:rPr lang="ru-RU" dirty="0" smtClean="0"/>
              <a:t> </a:t>
            </a:r>
            <a:r>
              <a:rPr lang="ru-RU" dirty="0" err="1" smtClean="0"/>
              <a:t>Японії</a:t>
            </a:r>
            <a:r>
              <a:rPr lang="ru-RU" dirty="0" smtClean="0"/>
              <a:t> –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Токіо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4 клас\1 УКР. МОВА\ПОНОМАРЬОВА\VІІІ Дієслово\2023-02-17_223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5" y="2379123"/>
            <a:ext cx="6886186" cy="212999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92" y="282785"/>
            <a:ext cx="5432912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Списування із завданням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790" y="1136786"/>
            <a:ext cx="5172044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Японію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Спиши текст, уставивши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орфограми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Підкресли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5870" y="1837569"/>
            <a:ext cx="194427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Прапор </a:t>
            </a:r>
            <a:r>
              <a:rPr lang="ru-RU" sz="2000" b="1" dirty="0" err="1" smtClean="0"/>
              <a:t>Японії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387787" y="4077072"/>
            <a:ext cx="14551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251899" y="2780928"/>
            <a:ext cx="9234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79712" y="278092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6849" y="3068960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4575" y="3444122"/>
            <a:ext cx="1236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553390" y="3717032"/>
            <a:ext cx="20162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Прапор Японі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25" y="225186"/>
            <a:ext cx="2331759" cy="156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Життя в Японії: неочікувані факти про країну | Ра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66" y="4535697"/>
            <a:ext cx="2904764" cy="2082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Японский храм пагода - 87 фо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84" y="4593047"/>
            <a:ext cx="3195255" cy="1991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224575" y="4635709"/>
            <a:ext cx="194427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/>
              <a:t>Храм-пагода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004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200" y="918351"/>
            <a:ext cx="5725681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вірш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рослинний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символ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Японії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доводилося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чути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рослину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росте вона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72255" y="2564904"/>
            <a:ext cx="3024336" cy="11237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Чи знаєш ти, як називаються такі вірші? Прочитай про них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4200" y="2264745"/>
            <a:ext cx="532792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Сакура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Ніжна, запашна.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Квітне, чарує, приваблює.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Навесні рожеву хмару нагадує.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Диво-вишня.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27172" y="178938"/>
            <a:ext cx="5119736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err="1" smtClean="0"/>
              <a:t>Симол</a:t>
            </a:r>
            <a:r>
              <a:rPr lang="uk-UA" sz="3600" b="1" dirty="0" smtClean="0"/>
              <a:t> Японії</a:t>
            </a:r>
            <a:endParaRPr lang="ru-RU" sz="3600" b="1" dirty="0"/>
          </a:p>
        </p:txBody>
      </p:sp>
      <p:pic>
        <p:nvPicPr>
          <p:cNvPr id="6148" name="Picture 4" descr="Сакура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54" y="231484"/>
            <a:ext cx="2867641" cy="1901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972255" y="3971649"/>
            <a:ext cx="2822385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В якому числі  стоять дієслова? Заміни їх на форму множини?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7172" y="4581128"/>
            <a:ext cx="2463056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Квітне</a:t>
            </a:r>
            <a:r>
              <a:rPr lang="ru-RU" sz="28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чарує</a:t>
            </a:r>
            <a:r>
              <a:rPr lang="ru-RU" sz="2800" b="1" dirty="0" smtClean="0">
                <a:solidFill>
                  <a:schemeClr val="bg1"/>
                </a:solidFill>
              </a:rPr>
              <a:t> –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приваблює</a:t>
            </a:r>
            <a:r>
              <a:rPr lang="ru-RU" sz="2800" b="1" dirty="0" smtClean="0">
                <a:solidFill>
                  <a:schemeClr val="bg1"/>
                </a:solidFill>
              </a:rPr>
              <a:t> – </a:t>
            </a:r>
            <a:r>
              <a:rPr lang="ru-RU" sz="2800" b="1" dirty="0" err="1" smtClean="0">
                <a:solidFill>
                  <a:schemeClr val="bg1"/>
                </a:solidFill>
              </a:rPr>
              <a:t>нагадує</a:t>
            </a:r>
            <a:r>
              <a:rPr lang="ru-RU" sz="2800" b="1" dirty="0" smtClean="0">
                <a:solidFill>
                  <a:schemeClr val="bg1"/>
                </a:solidFill>
              </a:rPr>
              <a:t> -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90228" y="4581128"/>
            <a:ext cx="265668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квітнуть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чарують</a:t>
            </a:r>
            <a:r>
              <a:rPr lang="ru-RU" sz="28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b="1" dirty="0" err="1" smtClean="0">
                <a:solidFill>
                  <a:schemeClr val="bg1"/>
                </a:solidFill>
              </a:rPr>
              <a:t>приваблюють,нагадують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9617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6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8347</TotalTime>
  <Words>615</Words>
  <Application>Microsoft Office PowerPoint</Application>
  <PresentationFormat>Экран (4:3)</PresentationFormat>
  <Paragraphs>119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Розпізнаю дієслова</vt:lpstr>
      <vt:lpstr>Налаштування на урок. Аутотренінг</vt:lpstr>
      <vt:lpstr>Поміркуй</vt:lpstr>
      <vt:lpstr>Мотивація навчальної діяльності</vt:lpstr>
      <vt:lpstr>Відгадай країну</vt:lpstr>
      <vt:lpstr>Тренувальна вправа</vt:lpstr>
      <vt:lpstr>Віртуальна подорож</vt:lpstr>
      <vt:lpstr>Списування із завданням</vt:lpstr>
      <vt:lpstr>Презентация PowerPoint</vt:lpstr>
      <vt:lpstr>Презентация PowerPoint</vt:lpstr>
      <vt:lpstr>Презентация PowerPoint</vt:lpstr>
      <vt:lpstr>Домашнє завдання</vt:lpstr>
      <vt:lpstr>Рефлексія. Вправа «Закінчи речення»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527</cp:revision>
  <dcterms:created xsi:type="dcterms:W3CDTF">2022-09-03T17:50:38Z</dcterms:created>
  <dcterms:modified xsi:type="dcterms:W3CDTF">2023-02-19T14:32:57Z</dcterms:modified>
</cp:coreProperties>
</file>