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42" r:id="rId3"/>
    <p:sldId id="344" r:id="rId4"/>
    <p:sldId id="268" r:id="rId5"/>
    <p:sldId id="317" r:id="rId6"/>
    <p:sldId id="339" r:id="rId7"/>
    <p:sldId id="327" r:id="rId8"/>
    <p:sldId id="343" r:id="rId9"/>
    <p:sldId id="337" r:id="rId10"/>
    <p:sldId id="322" r:id="rId11"/>
    <p:sldId id="33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дієслово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Написання закінчень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дієслів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теперішнього часу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D:\4 клас\1 УКР. МОВА\ПОНОМАРЬОВА\VІІІ Дієслово\2023-02-25_192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067189" cy="461575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01571" y="2235493"/>
            <a:ext cx="5790006" cy="38478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пов’язане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мовленні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дієслово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змінюються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членом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буває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є початковою формою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неозначену</a:t>
            </a:r>
            <a:r>
              <a:rPr lang="ru-RU" sz="2000" dirty="0" smtClean="0">
                <a:solidFill>
                  <a:schemeClr val="bg1"/>
                </a:solidFill>
              </a:rPr>
              <a:t> форму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uk-UA" sz="2000" dirty="0" smtClean="0">
                <a:solidFill>
                  <a:schemeClr val="bg1"/>
                </a:solidFill>
              </a:rPr>
              <a:t>Чим відрізняється однина дієслова від множини?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</a:rPr>
              <a:t> алгоритм </a:t>
            </a:r>
            <a:r>
              <a:rPr lang="ru-RU" sz="2000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ненаголошеного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6646" y="1052736"/>
            <a:ext cx="7647762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країною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подоржували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тебе в </a:t>
            </a:r>
            <a:r>
              <a:rPr lang="ru-RU" sz="2000" dirty="0" err="1" smtClean="0">
                <a:solidFill>
                  <a:schemeClr val="bg1"/>
                </a:solidFill>
              </a:rPr>
              <a:t>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зацікавило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41" y="2348745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26" y="19665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«Дієслово»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024313" y="2611887"/>
            <a:ext cx="2359979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Зрозумів</a:t>
            </a:r>
            <a:r>
              <a:rPr lang="ru-RU" sz="2400" b="1" dirty="0" smtClean="0">
                <a:solidFill>
                  <a:schemeClr val="bg1"/>
                </a:solidFill>
              </a:rPr>
              <a:t>/ла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6257" y="1064318"/>
            <a:ext cx="645706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Прорефлексуй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свою роботу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одним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важко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підібрати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використати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запропонованих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902089" y="3454230"/>
            <a:ext cx="2501498" cy="613470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Запам’ятав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55702" y="4311799"/>
            <a:ext cx="2501496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Навчився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790846" y="5103887"/>
            <a:ext cx="2679415" cy="613470"/>
          </a:xfrm>
          <a:prstGeom prst="horizontalScroll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Зацікавився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626788" y="3375695"/>
            <a:ext cx="2487303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615725" y="2492896"/>
            <a:ext cx="2489712" cy="61347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Намагався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668872" y="4294075"/>
            <a:ext cx="2487303" cy="613470"/>
          </a:xfrm>
          <a:prstGeom prst="horizontalScroll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Отримав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668873" y="5103887"/>
            <a:ext cx="2487303" cy="61347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сидів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69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2" grpId="0" animBg="1"/>
      <p:bldP spid="15" grpId="0" animBg="1"/>
      <p:bldP spid="18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538240" y="2564904"/>
            <a:ext cx="4968552" cy="2826306"/>
          </a:xfrm>
          <a:prstGeom prst="round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, чую, </a:t>
            </a: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, дивлюсь, </a:t>
            </a: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, творю, </a:t>
            </a: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539552" y="2564904"/>
            <a:ext cx="2674253" cy="30963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1600" y="1268761"/>
            <a:ext cx="7005849" cy="648072"/>
          </a:xfrm>
          <a:prstGeom prst="round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Вибери дію, від якої відчуваєш задоволення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1560" y="260648"/>
            <a:ext cx="7920880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878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30565" y="4560677"/>
            <a:ext cx="6264696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Поміркуй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, я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пропущене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Хвилинка-</a:t>
            </a:r>
            <a:r>
              <a:rPr lang="uk-UA" sz="3600" b="1" dirty="0" err="1" smtClean="0"/>
              <a:t>цікавинка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4537" y="1115402"/>
            <a:ext cx="5544616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Зупинилось д</a:t>
            </a:r>
            <a:r>
              <a:rPr lang="ru-RU" sz="2400" b="1" dirty="0"/>
              <a:t>i</a:t>
            </a:r>
            <a:r>
              <a:rPr lang="uk-UA" sz="2400" b="1" dirty="0" err="1"/>
              <a:t>єслово</a:t>
            </a:r>
            <a:r>
              <a:rPr lang="uk-UA" sz="2400" b="1" dirty="0"/>
              <a:t>:</a:t>
            </a:r>
            <a:endParaRPr lang="ru-RU" sz="2400" b="1" dirty="0"/>
          </a:p>
          <a:p>
            <a:r>
              <a:rPr lang="uk-UA" sz="2400" b="1" dirty="0"/>
              <a:t>— Що ж складного ту</a:t>
            </a:r>
            <a:r>
              <a:rPr lang="ru-RU" sz="2400" b="1" dirty="0"/>
              <a:t>т, </a:t>
            </a:r>
            <a:r>
              <a:rPr lang="ru-RU" sz="2400" b="1" dirty="0" err="1"/>
              <a:t>панове</a:t>
            </a:r>
            <a:r>
              <a:rPr lang="ru-RU" sz="2400" b="1" dirty="0"/>
              <a:t>?</a:t>
            </a:r>
          </a:p>
          <a:p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вже</a:t>
            </a:r>
            <a:r>
              <a:rPr lang="ru-RU" sz="2400" b="1" dirty="0"/>
              <a:t> </a:t>
            </a:r>
            <a:r>
              <a:rPr lang="ru-RU" sz="2400" b="1" dirty="0" err="1"/>
              <a:t>щось</a:t>
            </a:r>
            <a:r>
              <a:rPr lang="ru-RU" sz="2400" b="1" dirty="0"/>
              <a:t> </a:t>
            </a:r>
            <a:r>
              <a:rPr lang="ru-RU" sz="2400" b="1" dirty="0" err="1"/>
              <a:t>зробили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Буде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smtClean="0"/>
              <a:t>__________ час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А коли </a:t>
            </a:r>
            <a:r>
              <a:rPr lang="ru-RU" sz="2400" b="1" dirty="0" err="1"/>
              <a:t>працюють</a:t>
            </a:r>
            <a:r>
              <a:rPr lang="ru-RU" sz="2400" b="1" dirty="0"/>
              <a:t> зараз —</a:t>
            </a:r>
          </a:p>
          <a:p>
            <a:r>
              <a:rPr lang="ru-RU" sz="2400" b="1" dirty="0"/>
              <a:t>Час </a:t>
            </a:r>
            <a:r>
              <a:rPr lang="uk-UA" sz="2400" b="1" dirty="0" smtClean="0"/>
              <a:t>____________ </a:t>
            </a:r>
            <a:r>
              <a:rPr lang="ru-RU" sz="2400" b="1" dirty="0" smtClean="0"/>
              <a:t>у </a:t>
            </a:r>
            <a:r>
              <a:rPr lang="ru-RU" sz="2400" b="1" dirty="0"/>
              <a:t>вас.</a:t>
            </a:r>
          </a:p>
          <a:p>
            <a:r>
              <a:rPr lang="ru-RU" sz="2400" b="1" dirty="0"/>
              <a:t>Час </a:t>
            </a:r>
            <a:r>
              <a:rPr lang="uk-UA" sz="2400" b="1" dirty="0" smtClean="0"/>
              <a:t>___________ </a:t>
            </a:r>
            <a:r>
              <a:rPr lang="ru-RU" sz="2400" b="1" dirty="0" smtClean="0"/>
              <a:t>— </a:t>
            </a:r>
            <a:r>
              <a:rPr lang="ru-RU" sz="2400" b="1" dirty="0"/>
              <a:t>всю роботу</a:t>
            </a:r>
          </a:p>
          <a:p>
            <a:r>
              <a:rPr lang="ru-RU" sz="2400" b="1" dirty="0"/>
              <a:t>Разом </a:t>
            </a:r>
            <a:r>
              <a:rPr lang="ru-RU" sz="2400" b="1" dirty="0" err="1"/>
              <a:t>зробимо</a:t>
            </a:r>
            <a:r>
              <a:rPr lang="ru-RU" sz="2400" b="1" dirty="0"/>
              <a:t> в </a:t>
            </a:r>
            <a:r>
              <a:rPr lang="ru-RU" sz="2400" b="1" dirty="0" err="1" smtClean="0"/>
              <a:t>суботу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867" y="4448588"/>
            <a:ext cx="16660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минулий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565" y="4449354"/>
            <a:ext cx="199695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теперішній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058" y="4418576"/>
            <a:ext cx="189301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майбутній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8185"/>
            <a:ext cx="1865937" cy="2878887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39894" y="5085184"/>
            <a:ext cx="5400600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Іменник</a:t>
            </a:r>
            <a:r>
              <a:rPr lang="ru-RU" sz="2400" b="1" dirty="0"/>
              <a:t> — число, </a:t>
            </a:r>
            <a:r>
              <a:rPr lang="ru-RU" sz="2400" b="1" dirty="0" err="1"/>
              <a:t>відмінок</a:t>
            </a:r>
            <a:r>
              <a:rPr lang="ru-RU" sz="2400" b="1" dirty="0"/>
              <a:t>.</a:t>
            </a:r>
          </a:p>
          <a:p>
            <a:r>
              <a:rPr lang="ru-RU" sz="2400" b="1" dirty="0" err="1"/>
              <a:t>Прикметник</a:t>
            </a:r>
            <a:r>
              <a:rPr lang="ru-RU" sz="2400" b="1" dirty="0"/>
              <a:t> — число, </a:t>
            </a:r>
            <a:r>
              <a:rPr lang="ru-RU" sz="2400" b="1" dirty="0" err="1"/>
              <a:t>рід</a:t>
            </a:r>
            <a:r>
              <a:rPr lang="ru-RU" sz="2400" b="1" dirty="0"/>
              <a:t>, </a:t>
            </a:r>
            <a:r>
              <a:rPr lang="ru-RU" sz="2400" b="1" dirty="0" err="1"/>
              <a:t>відмінок</a:t>
            </a:r>
            <a:r>
              <a:rPr lang="ru-RU" sz="2400" b="1" dirty="0"/>
              <a:t>.</a:t>
            </a:r>
          </a:p>
          <a:p>
            <a:r>
              <a:rPr lang="ru-RU" sz="2400" b="1" dirty="0" err="1" smtClean="0"/>
              <a:t>Дієслово</a:t>
            </a:r>
            <a:r>
              <a:rPr lang="ru-RU" sz="2400" b="1" dirty="0" smtClean="0"/>
              <a:t> — число, ...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53611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2766E-7 L -0.28802 -0.312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-15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2766E-7 L 0.08264 -0.2076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10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2766E-7 L -0.13368 -0.1551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73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22" y="1556792"/>
            <a:ext cx="2988651" cy="426482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64934" y="1799326"/>
            <a:ext cx="4896544" cy="37797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повторимо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Будемо працювати з дієсловами теперішнього часу. Засвоїмо алгоритм перевірки їх особових закінчень.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Складемо і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розповідь або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сенкан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на задану тему.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Продовжимо віртуальну подорож до Китаю.</a:t>
            </a: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716016" y="999695"/>
            <a:ext cx="4211960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мови</a:t>
            </a:r>
            <a:r>
              <a:rPr lang="ru-RU" sz="2000" b="1" dirty="0">
                <a:solidFill>
                  <a:schemeClr val="bg1"/>
                </a:solidFill>
              </a:rPr>
              <a:t>, яка </a:t>
            </a:r>
            <a:r>
              <a:rPr lang="ru-RU" sz="2000" b="1" dirty="0" err="1" smtClean="0">
                <a:solidFill>
                  <a:schemeClr val="bg1"/>
                </a:solidFill>
              </a:rPr>
              <a:t>означає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предмета </a:t>
            </a:r>
            <a:r>
              <a:rPr lang="ru-RU" sz="2000" b="1" dirty="0">
                <a:solidFill>
                  <a:schemeClr val="bg1"/>
                </a:solidFill>
              </a:rPr>
              <a:t>і </a:t>
            </a:r>
            <a:r>
              <a:rPr lang="ru-RU" sz="2000" b="1" dirty="0" err="1">
                <a:solidFill>
                  <a:schemeClr val="bg1"/>
                </a:solidFill>
              </a:rPr>
              <a:t>відповідає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 err="1" smtClean="0">
                <a:solidFill>
                  <a:schemeClr val="bg1"/>
                </a:solidFill>
              </a:rPr>
              <a:t>питання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зробити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5671" y="1010701"/>
            <a:ext cx="2660821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26666" y="188640"/>
            <a:ext cx="57484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«Мікрофон»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8145" y="2648686"/>
            <a:ext cx="313200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змінюються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6170" y="3091360"/>
            <a:ext cx="5494603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Яким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членом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частіше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буває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2650" y="1509797"/>
            <a:ext cx="2933366" cy="112371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частиною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воно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пов’язане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мовленні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2021" y="3640108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неозначену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форму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27647" y="3036364"/>
            <a:ext cx="1949134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Присудком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43988" y="3653130"/>
            <a:ext cx="4687153" cy="44267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Що робити? Що зробити?  -ти (-</a:t>
            </a:r>
            <a:r>
              <a:rPr lang="uk-UA" sz="2000" b="1" dirty="0" err="1" smtClean="0">
                <a:solidFill>
                  <a:schemeClr val="bg1"/>
                </a:solidFill>
              </a:rPr>
              <a:t>ть</a:t>
            </a:r>
            <a:r>
              <a:rPr lang="uk-UA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8870" y="4509120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розрізнити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однині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множині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13135" y="4168601"/>
            <a:ext cx="4348857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Дієслово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однині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одного предмета, а у </a:t>
            </a:r>
            <a:r>
              <a:rPr lang="ru-RU" sz="2000" b="1" dirty="0" err="1" smtClean="0">
                <a:solidFill>
                  <a:schemeClr val="bg1"/>
                </a:solidFill>
              </a:rPr>
              <a:t>множині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двох</a:t>
            </a:r>
            <a:r>
              <a:rPr lang="ru-RU" sz="2000" b="1" dirty="0" smtClean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предметів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6765"/>
            <a:ext cx="1378311" cy="19223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984134" y="2149183"/>
            <a:ext cx="1977546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 </a:t>
            </a:r>
            <a:r>
              <a:rPr lang="ru-RU" sz="2000" b="1" dirty="0" err="1" smtClean="0">
                <a:solidFill>
                  <a:schemeClr val="bg1"/>
                </a:solidFill>
              </a:rPr>
              <a:t>іменником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9974" y="2591857"/>
            <a:ext cx="2702544" cy="44267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 числами й часами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8871" y="5347960"/>
            <a:ext cx="3370550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90147" y="5306741"/>
            <a:ext cx="5391427" cy="1123712"/>
          </a:xfrm>
          <a:prstGeom prst="roundRect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Минулий – що робив? Що робили?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Теперішній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робить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Майбутній – що робитиме? Що робитимуть?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17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16" grpId="0" animBg="1"/>
      <p:bldP spid="20" grpId="0" animBg="1"/>
      <p:bldP spid="1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318" y="260648"/>
            <a:ext cx="7920880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Проведи дослідження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64606" y="2129199"/>
            <a:ext cx="540159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dirty="0" err="1" smtClean="0"/>
              <a:t>Ти</a:t>
            </a:r>
            <a:r>
              <a:rPr lang="ru-RU" sz="2400" b="1" dirty="0" smtClean="0"/>
              <a:t> ход(</a:t>
            </a:r>
            <a:r>
              <a:rPr lang="ru-RU" sz="2400" b="1" dirty="0" err="1" smtClean="0"/>
              <a:t>е,и</a:t>
            </a:r>
            <a:r>
              <a:rPr lang="ru-RU" sz="2400" b="1" dirty="0" smtClean="0"/>
              <a:t>)ш на </a:t>
            </a:r>
            <a:r>
              <a:rPr lang="ru-RU" sz="2400" b="1" dirty="0" err="1" smtClean="0"/>
              <a:t>стадіон</a:t>
            </a:r>
            <a:r>
              <a:rPr lang="ru-RU" sz="2400" b="1" dirty="0" smtClean="0"/>
              <a:t>.</a:t>
            </a:r>
          </a:p>
          <a:p>
            <a:pPr marL="457200" lvl="0" indent="-45720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Ви </a:t>
            </a:r>
            <a:r>
              <a:rPr lang="uk-UA" sz="2400" b="1" dirty="0" err="1" smtClean="0">
                <a:solidFill>
                  <a:schemeClr val="bg1"/>
                </a:solidFill>
              </a:rPr>
              <a:t>займа</a:t>
            </a:r>
            <a:r>
              <a:rPr lang="uk-UA" sz="2400" b="1" dirty="0" smtClean="0">
                <a:solidFill>
                  <a:schemeClr val="bg1"/>
                </a:solidFill>
              </a:rPr>
              <a:t>(</a:t>
            </a:r>
            <a:r>
              <a:rPr lang="uk-UA" sz="2400" b="1" dirty="0" err="1" smtClean="0">
                <a:solidFill>
                  <a:schemeClr val="bg1"/>
                </a:solidFill>
              </a:rPr>
              <a:t>є,ї</a:t>
            </a:r>
            <a:r>
              <a:rPr lang="uk-UA" sz="2400" b="1" dirty="0" smtClean="0">
                <a:solidFill>
                  <a:schemeClr val="bg1"/>
                </a:solidFill>
              </a:rPr>
              <a:t>)</a:t>
            </a:r>
            <a:r>
              <a:rPr lang="uk-UA" sz="2400" b="1" dirty="0" err="1" smtClean="0">
                <a:solidFill>
                  <a:schemeClr val="bg1"/>
                </a:solidFill>
              </a:rPr>
              <a:t>теся</a:t>
            </a:r>
            <a:r>
              <a:rPr lang="uk-UA" sz="2400" b="1" dirty="0" smtClean="0">
                <a:solidFill>
                  <a:schemeClr val="bg1"/>
                </a:solidFill>
              </a:rPr>
              <a:t> спортом.</a:t>
            </a:r>
          </a:p>
          <a:p>
            <a:pPr marL="457200" lvl="0" indent="-45720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Ми стан(</a:t>
            </a:r>
            <a:r>
              <a:rPr lang="uk-UA" sz="2400" b="1" dirty="0" err="1" smtClean="0">
                <a:solidFill>
                  <a:schemeClr val="bg1"/>
                </a:solidFill>
              </a:rPr>
              <a:t>е,и</a:t>
            </a:r>
            <a:r>
              <a:rPr lang="uk-UA" sz="2400" b="1" dirty="0" smtClean="0">
                <a:solidFill>
                  <a:schemeClr val="bg1"/>
                </a:solidFill>
              </a:rPr>
              <a:t>)</a:t>
            </a:r>
            <a:r>
              <a:rPr lang="uk-UA" sz="2400" b="1" dirty="0" err="1" smtClean="0">
                <a:solidFill>
                  <a:schemeClr val="bg1"/>
                </a:solidFill>
              </a:rPr>
              <a:t>мо</a:t>
            </a:r>
            <a:r>
              <a:rPr lang="uk-UA" sz="2400" b="1" dirty="0" smtClean="0">
                <a:solidFill>
                  <a:schemeClr val="bg1"/>
                </a:solidFill>
              </a:rPr>
              <a:t> здоровими.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3728" y="1020894"/>
            <a:ext cx="6552728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частині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сумнівні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наголошені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вони?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Вибери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дужок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потрібну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букву. Для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скористайся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поданою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порадою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084" name="Picture 12" descr="D:\4 клас\1 УКР. МОВА\ПОНОМАРЬОВА\VІІІ Дієслово\2023-02-25_204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30" y="3488387"/>
            <a:ext cx="6116156" cy="23069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76770" y="3717032"/>
            <a:ext cx="1990974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потрібною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літерою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закінченні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8" y="1026423"/>
            <a:ext cx="1574656" cy="20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5328811" y="3032645"/>
            <a:ext cx="14256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859305" y="2318709"/>
            <a:ext cx="14256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403936" y="2649194"/>
            <a:ext cx="14256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67544" y="5796693"/>
            <a:ext cx="583264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Запам’тай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цей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алгоритм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написання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ненаголошених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закінчень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теперішнього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часу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51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4 клас\1 УКР. МОВА\ПОНОМАРЬОВА\VІІІ Дієслово\2023-02-25_201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8" y="2276872"/>
            <a:ext cx="7936165" cy="202921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460834" y="983210"/>
            <a:ext cx="5981464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запитання. Чи знаєш відповіді на них?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Спиши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запитання, вставивши пропущені букви. Підкресли вставлені букви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206" y="188640"/>
            <a:ext cx="748960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Поміркуй</a:t>
            </a:r>
            <a:endParaRPr lang="ru-RU" sz="3600" b="1" dirty="0"/>
          </a:p>
        </p:txBody>
      </p:sp>
      <p:pic>
        <p:nvPicPr>
          <p:cNvPr id="4100" name="Picture 4" descr="Пекін — онлайн-бронювання авіаквитків | Tripwa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02" y="4469748"/>
            <a:ext cx="3230188" cy="215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Що таке ієрогліфи, і що вони означають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34" y="4381700"/>
            <a:ext cx="2931167" cy="2303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0244" y="2241706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є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63916" y="2245190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є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62004" y="2600827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є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66804" y="3291478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є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66804" y="3704928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є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083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88" y="186225"/>
            <a:ext cx="5432912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6909" y="1059471"/>
            <a:ext cx="5903664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перевірити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відповіді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запитання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попереднього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виділені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їхній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час.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орфограми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D:\4 клас\1 УКР. МОВА\ПОНОМАРЬОВА\VІІІ Дієслово\2023-02-25_194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" y="2188690"/>
            <a:ext cx="6258460" cy="16299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727763" y="2399996"/>
            <a:ext cx="202599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налічу</a:t>
            </a:r>
            <a:r>
              <a:rPr lang="uk-UA" sz="2400" b="1" dirty="0" smtClean="0">
                <a:solidFill>
                  <a:srgbClr val="FF0000"/>
                </a:solidFill>
              </a:rPr>
              <a:t>є</a:t>
            </a:r>
            <a:r>
              <a:rPr lang="uk-UA" sz="2400" b="1" dirty="0" smtClean="0"/>
              <a:t>ться 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41122" y="2920757"/>
            <a:ext cx="202599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вважа</a:t>
            </a:r>
            <a:r>
              <a:rPr lang="uk-UA" sz="2400" b="1" dirty="0" smtClean="0">
                <a:solidFill>
                  <a:srgbClr val="FF0000"/>
                </a:solidFill>
              </a:rPr>
              <a:t>є</a:t>
            </a:r>
            <a:r>
              <a:rPr lang="uk-UA" sz="2400" b="1" dirty="0" smtClean="0"/>
              <a:t>ться 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78057" y="3431535"/>
            <a:ext cx="202599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відрізня</a:t>
            </a:r>
            <a:r>
              <a:rPr lang="uk-UA" sz="2400" b="1" dirty="0" smtClean="0">
                <a:solidFill>
                  <a:srgbClr val="FF0000"/>
                </a:solidFill>
              </a:rPr>
              <a:t>є</a:t>
            </a:r>
            <a:r>
              <a:rPr lang="uk-UA" sz="2400" b="1" dirty="0" smtClean="0"/>
              <a:t>ться 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57237" y="3942313"/>
            <a:ext cx="199652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виявля</a:t>
            </a:r>
            <a:r>
              <a:rPr lang="uk-UA" sz="2400" b="1" dirty="0" smtClean="0">
                <a:solidFill>
                  <a:srgbClr val="FF0000"/>
                </a:solidFill>
              </a:rPr>
              <a:t>є</a:t>
            </a:r>
            <a:r>
              <a:rPr lang="uk-UA" sz="2400" b="1" dirty="0" smtClean="0"/>
              <a:t>ться 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6135" y="1885649"/>
            <a:ext cx="241960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Переклада</a:t>
            </a:r>
            <a:r>
              <a:rPr lang="uk-UA" sz="2400" b="1" dirty="0" smtClean="0">
                <a:solidFill>
                  <a:srgbClr val="FF0000"/>
                </a:solidFill>
              </a:rPr>
              <a:t>є</a:t>
            </a:r>
            <a:r>
              <a:rPr lang="uk-UA" sz="2400" b="1" dirty="0" smtClean="0"/>
              <a:t>ться 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3077" name="Picture 5" descr="Китайці підробляють яйця! Чули про таке? | Цікаво знати. Світ цікавих факт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773122" cy="1557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Китайское мороженое (74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29" y="4453091"/>
            <a:ext cx="1922664" cy="235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4 клас\1 УКР. МОВА\ПОНОМАРЬОВА\VІІІ Дієслово\2023-02-25_1948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8" y="3686924"/>
            <a:ext cx="6218704" cy="258589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817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4 клас\1 УКР. МОВА\ПОНОМАРЬОВА\VІІІ Дієслово\2023-02-25_192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40407"/>
          <a:stretch/>
        </p:blipFill>
        <p:spPr bwMode="auto">
          <a:xfrm>
            <a:off x="862854" y="1484784"/>
            <a:ext cx="7140793" cy="1080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542" y="260648"/>
            <a:ext cx="7536476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Списування із завданням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7523" y="981546"/>
            <a:ext cx="8280920" cy="40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і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відгадай загадку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Спиши загадку, вставивши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орфограми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4895" y="2636912"/>
            <a:ext cx="7140793" cy="40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А ти маєш цю річ? Чи носиш її з собою?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користуватися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нею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вмієш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052" name="Picture 4" descr="З історії парасоль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4" r="907"/>
          <a:stretch/>
        </p:blipFill>
        <p:spPr bwMode="auto">
          <a:xfrm>
            <a:off x="6372200" y="3356992"/>
            <a:ext cx="2457815" cy="2533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799726" y="3045535"/>
            <a:ext cx="5341759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Напиши розповідь або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сенкан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про парасольку. Використай дієслова в теперішньому часі.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32817" y="3760624"/>
            <a:ext cx="216023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Парасолька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7100" y="4271402"/>
            <a:ext cx="277678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Зручна, корисна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0000" y="4782180"/>
            <a:ext cx="452208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Захищає, радує, відкривається 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94894" y="5292958"/>
            <a:ext cx="52201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Парасолька рятує від дощу й сонця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82805" y="5803736"/>
            <a:ext cx="2210252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Грибок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75834" y="139016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15002" y="1390169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є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60661" y="1651779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є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44008" y="1621985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є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1913389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є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19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2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10260</TotalTime>
  <Words>592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Написання закінчень  дієслів  теперішнього часу</vt:lpstr>
      <vt:lpstr>Презентация PowerPoint</vt:lpstr>
      <vt:lpstr>Хвилинка-цікавинка</vt:lpstr>
      <vt:lpstr>Мотивація навчальної діяльності</vt:lpstr>
      <vt:lpstr>Презентация PowerPoint</vt:lpstr>
      <vt:lpstr>Проведи дослідження</vt:lpstr>
      <vt:lpstr>Поміркуй</vt:lpstr>
      <vt:lpstr>Тренувальна вправа</vt:lpstr>
      <vt:lpstr>Списування із завданням</vt:lpstr>
      <vt:lpstr>Домашнє завдання</vt:lpstr>
      <vt:lpstr>Рефлексія. Вправа «Дієслово»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630</cp:revision>
  <dcterms:created xsi:type="dcterms:W3CDTF">2022-09-03T17:50:38Z</dcterms:created>
  <dcterms:modified xsi:type="dcterms:W3CDTF">2023-02-26T15:40:48Z</dcterms:modified>
</cp:coreProperties>
</file>