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268" r:id="rId4"/>
    <p:sldId id="333" r:id="rId5"/>
    <p:sldId id="334" r:id="rId6"/>
    <p:sldId id="309" r:id="rId7"/>
    <p:sldId id="331" r:id="rId8"/>
    <p:sldId id="326" r:id="rId9"/>
    <p:sldId id="327" r:id="rId10"/>
    <p:sldId id="322" r:id="rId11"/>
    <p:sldId id="335" r:id="rId12"/>
    <p:sldId id="33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Буду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ю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різних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видів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Х Речення\2023-03-22_220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48444"/>
            <a:ext cx="7059311" cy="53768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9402" y="2492896"/>
            <a:ext cx="6006030" cy="3779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речень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інтонацією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речень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smtClean="0">
                <a:solidFill>
                  <a:schemeClr val="bg1"/>
                </a:solidFill>
              </a:rPr>
              <a:t>метою </a:t>
            </a:r>
            <a:r>
              <a:rPr lang="ru-RU" sz="2400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називаються головні члени речення? Як їх визначити в реченні</a:t>
            </a:r>
            <a:r>
              <a:rPr lang="uk-UA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Що таке звертання?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2" y="1988840"/>
            <a:ext cx="2436935" cy="34775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5706" y="1196752"/>
            <a:ext cx="5746495" cy="91940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винаходи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єгиптян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3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30854" y="2380416"/>
            <a:ext cx="4070047" cy="3779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Чув/ла </a:t>
            </a:r>
            <a:r>
              <a:rPr lang="uk-UA" sz="2400" b="1" dirty="0"/>
              <a:t>краєм вуха</a:t>
            </a:r>
            <a:endParaRPr lang="ru-RU" sz="2400" b="1" dirty="0"/>
          </a:p>
          <a:p>
            <a:pPr lvl="0" algn="ctr"/>
            <a:r>
              <a:rPr lang="uk-UA" sz="2400" b="1" dirty="0" smtClean="0"/>
              <a:t>Ворушив/ла </a:t>
            </a:r>
            <a:r>
              <a:rPr lang="uk-UA" sz="2400" b="1" dirty="0" err="1"/>
              <a:t>мізками</a:t>
            </a:r>
            <a:r>
              <a:rPr lang="uk-UA" sz="2400" b="1" dirty="0"/>
              <a:t> </a:t>
            </a:r>
            <a:endParaRPr lang="ru-RU" sz="2400" b="1" dirty="0"/>
          </a:p>
          <a:p>
            <a:pPr lvl="0" algn="ctr"/>
            <a:r>
              <a:rPr lang="uk-UA" sz="2400" b="1" dirty="0" smtClean="0"/>
              <a:t>Рахував/ла </a:t>
            </a:r>
            <a:r>
              <a:rPr lang="uk-UA" sz="2400" b="1" dirty="0"/>
              <a:t>ворон </a:t>
            </a:r>
            <a:endParaRPr lang="ru-RU" sz="2400" b="1" dirty="0"/>
          </a:p>
          <a:p>
            <a:pPr lvl="0" algn="ctr"/>
            <a:r>
              <a:rPr lang="uk-UA" sz="2400" b="1" dirty="0" smtClean="0"/>
              <a:t>Натхненно слухав/ла</a:t>
            </a:r>
            <a:endParaRPr lang="ru-RU" sz="2400" b="1" dirty="0"/>
          </a:p>
          <a:p>
            <a:pPr lvl="0" algn="ctr"/>
            <a:r>
              <a:rPr lang="uk-UA" sz="2400" b="1" dirty="0"/>
              <a:t>лід рушив</a:t>
            </a:r>
            <a:endParaRPr lang="ru-RU" sz="2400" b="1" dirty="0"/>
          </a:p>
          <a:p>
            <a:pPr lvl="0" algn="ctr"/>
            <a:r>
              <a:rPr lang="uk-UA" sz="2400" b="1" dirty="0" smtClean="0"/>
              <a:t>Був/ла </a:t>
            </a:r>
            <a:r>
              <a:rPr lang="uk-UA" sz="2400" b="1" dirty="0"/>
              <a:t>на сьомому небі</a:t>
            </a:r>
            <a:endParaRPr lang="ru-RU" sz="2400" b="1" dirty="0"/>
          </a:p>
          <a:p>
            <a:pPr lvl="0" algn="ctr"/>
            <a:r>
              <a:rPr lang="uk-UA" sz="2400" b="1" dirty="0" smtClean="0"/>
              <a:t>Бив/ла </a:t>
            </a:r>
            <a:r>
              <a:rPr lang="uk-UA" sz="2400" b="1" dirty="0"/>
              <a:t>байдики</a:t>
            </a:r>
            <a:endParaRPr lang="ru-RU" sz="2400" b="1" dirty="0"/>
          </a:p>
          <a:p>
            <a:pPr lvl="0" algn="ctr"/>
            <a:r>
              <a:rPr lang="uk-UA" sz="2400" b="1" smtClean="0"/>
              <a:t>Ловив/ла ґав</a:t>
            </a:r>
            <a:endParaRPr lang="ru-RU" sz="2400" b="1" dirty="0"/>
          </a:p>
          <a:p>
            <a:pPr lvl="0" algn="ctr"/>
            <a:r>
              <a:rPr lang="uk-UA" sz="2400" b="1" dirty="0"/>
              <a:t>комар носа не підточить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40496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«Фразеологізм»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911" y="1193333"/>
            <a:ext cx="539007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Підбери </a:t>
            </a:r>
            <a:r>
              <a:rPr lang="uk-UA" sz="2400" b="1" dirty="0"/>
              <a:t>фразеологізм, відповідний </a:t>
            </a:r>
            <a:r>
              <a:rPr lang="uk-UA" sz="2400" b="1" dirty="0" smtClean="0"/>
              <a:t>твоєму </a:t>
            </a:r>
            <a:r>
              <a:rPr lang="uk-UA" sz="2400" b="1" dirty="0"/>
              <a:t>сприйняттю уроку: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94430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27584" y="1124744"/>
            <a:ext cx="7344816" cy="656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Назви свою найгарнішу рису характеру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33772" y="116632"/>
            <a:ext cx="87307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84168" y="4406566"/>
            <a:ext cx="2088231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Чесний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594104" y="5301208"/>
            <a:ext cx="2088232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Щирий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60916" y="1844824"/>
            <a:ext cx="2458955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Веселий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327144" y="3553688"/>
            <a:ext cx="2218945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Спокійний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962716" y="3615563"/>
            <a:ext cx="1926877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Скромний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3297490" y="2692406"/>
            <a:ext cx="2221416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Модний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126498" y="4406567"/>
            <a:ext cx="2746988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Справедливий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960916" y="2780928"/>
            <a:ext cx="1928677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Добрий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6037467" y="3535441"/>
            <a:ext cx="2161573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6084168" y="2692489"/>
            <a:ext cx="2088232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Мудрий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133871" y="1855540"/>
            <a:ext cx="3269651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Відповідальний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7" y="4406567"/>
            <a:ext cx="2105025" cy="21717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334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02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89950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454009"/>
            <a:ext cx="5112568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знання про речення. Будемо будувати речення різних видів: розповідні, питальні, спонукальні.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Складемо 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речення зі звертанням.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Дізнаємось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винаходи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прийшли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 нас з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Єгипту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05915" y="980728"/>
            <a:ext cx="38333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група слів, що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виражає закінчену думку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03686" y="3092222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«Закінчи речення»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1091539"/>
            <a:ext cx="200839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6946" y="1981004"/>
            <a:ext cx="608087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метою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1102" y="3858647"/>
            <a:ext cx="25274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розповідається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, факт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6095968" y="3068960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187542" y="3094524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65900" y="3836030"/>
            <a:ext cx="286578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виражають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про факт,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5817" y="3726072"/>
            <a:ext cx="291529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спонукають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висловлюється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прохання</a:t>
            </a:r>
            <a:r>
              <a:rPr lang="ru-RU" sz="2400" b="1" dirty="0" smtClean="0"/>
              <a:t>, наказ, </a:t>
            </a:r>
            <a:r>
              <a:rPr lang="ru-RU" sz="2400" b="1" dirty="0" err="1" smtClean="0"/>
              <a:t>побажання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заклик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2530425"/>
            <a:ext cx="1584178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59383" y="2530425"/>
            <a:ext cx="1499105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84646" y="2448415"/>
            <a:ext cx="0" cy="59595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61102" y="5326181"/>
            <a:ext cx="23587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Настала </a:t>
            </a:r>
            <a:r>
              <a:rPr lang="ru-RU" sz="2400" b="1" i="1" dirty="0" err="1" smtClean="0"/>
              <a:t>рання</a:t>
            </a:r>
            <a:r>
              <a:rPr lang="ru-RU" sz="2400" b="1" i="1" dirty="0" smtClean="0"/>
              <a:t> весна.</a:t>
            </a:r>
            <a:endParaRPr lang="ru-RU" sz="2400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95694" y="5269440"/>
            <a:ext cx="23553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Яка пора року настала?</a:t>
            </a:r>
            <a:endParaRPr lang="ru-RU" sz="2400" b="1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96497" y="5815043"/>
            <a:ext cx="312467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Пташко, повертайся додому.</a:t>
            </a:r>
            <a:endParaRPr lang="ru-RU" sz="2400" b="1" i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001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79" y="160338"/>
            <a:ext cx="646421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«Закінчи речення»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4209" y="910037"/>
            <a:ext cx="194421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Окличні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неокличні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7655" y="1004222"/>
            <a:ext cx="439248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інтонацією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651" y="2937344"/>
            <a:ext cx="406431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Слова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називаються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0128" y="3550576"/>
            <a:ext cx="2904257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Основою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61395" y="3550576"/>
            <a:ext cx="30963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підмет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присудок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94" y="4384609"/>
            <a:ext cx="2078649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Підмет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1923" y="4061354"/>
            <a:ext cx="6159630" cy="132802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 err="1" smtClean="0"/>
              <a:t>головний</a:t>
            </a:r>
            <a:r>
              <a:rPr lang="ru-RU" sz="2400" b="1" dirty="0" smtClean="0"/>
              <a:t> </a:t>
            </a:r>
            <a:r>
              <a:rPr lang="ru-RU" sz="2400" b="1" dirty="0"/>
              <a:t>член </a:t>
            </a:r>
            <a:r>
              <a:rPr lang="ru-RU" sz="2400" b="1" dirty="0" err="1"/>
              <a:t>речення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/>
              <a:t>називає</a:t>
            </a:r>
            <a:r>
              <a:rPr lang="ru-RU" sz="2400" b="1" dirty="0"/>
              <a:t> предмет</a:t>
            </a:r>
            <a:r>
              <a:rPr lang="ru-RU" sz="2400" dirty="0"/>
              <a:t>, про </a:t>
            </a:r>
            <a:r>
              <a:rPr lang="ru-RU" sz="2400" dirty="0" err="1"/>
              <a:t>який</a:t>
            </a:r>
            <a:r>
              <a:rPr lang="ru-RU" sz="2400" dirty="0"/>
              <a:t> говориться в </a:t>
            </a:r>
            <a:r>
              <a:rPr lang="ru-RU" sz="2400" dirty="0" err="1"/>
              <a:t>реченні</a:t>
            </a:r>
            <a:r>
              <a:rPr lang="ru-RU" sz="2400" dirty="0"/>
              <a:t>, і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на 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хто</a:t>
            </a:r>
            <a:r>
              <a:rPr lang="ru-RU" sz="2400" b="1" dirty="0"/>
              <a:t>? </a:t>
            </a:r>
            <a:r>
              <a:rPr lang="ru-RU" sz="2400" b="1" dirty="0" err="1"/>
              <a:t>що</a:t>
            </a:r>
            <a:r>
              <a:rPr lang="ru-RU" sz="2400" b="1" dirty="0" smtClean="0"/>
              <a:t>?</a:t>
            </a:r>
          </a:p>
        </p:txBody>
      </p:sp>
      <p:pic>
        <p:nvPicPr>
          <p:cNvPr id="20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761706" y="1829437"/>
            <a:ext cx="710984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Окличні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виражають</a:t>
            </a:r>
            <a:r>
              <a:rPr lang="ru-RU" sz="2400" dirty="0" smtClean="0"/>
              <a:t> </a:t>
            </a:r>
            <a:r>
              <a:rPr lang="ru-RU" sz="2400" dirty="0" err="1"/>
              <a:t>емоційні</a:t>
            </a:r>
            <a:r>
              <a:rPr lang="ru-RU" sz="2400" dirty="0"/>
              <a:t> </a:t>
            </a:r>
            <a:r>
              <a:rPr lang="ru-RU" sz="2400" dirty="0" err="1"/>
              <a:t>переживання</a:t>
            </a:r>
            <a:r>
              <a:rPr lang="ru-RU" sz="2400" dirty="0"/>
              <a:t> і </a:t>
            </a:r>
            <a:r>
              <a:rPr lang="ru-RU" sz="2400" dirty="0" err="1"/>
              <a:t>вимовляються</a:t>
            </a:r>
            <a:r>
              <a:rPr lang="ru-RU" sz="2400" dirty="0"/>
              <a:t> з </a:t>
            </a:r>
            <a:r>
              <a:rPr lang="ru-RU" sz="2400" dirty="0" err="1"/>
              <a:t>підвищеною</a:t>
            </a:r>
            <a:r>
              <a:rPr lang="ru-RU" sz="2400" dirty="0"/>
              <a:t> </a:t>
            </a:r>
            <a:r>
              <a:rPr lang="ru-RU" sz="2400" dirty="0" err="1"/>
              <a:t>окличною</a:t>
            </a:r>
            <a:r>
              <a:rPr lang="ru-RU" sz="2400" dirty="0"/>
              <a:t> </a:t>
            </a:r>
            <a:r>
              <a:rPr lang="ru-RU" sz="2400" dirty="0" err="1"/>
              <a:t>інтонацією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99480" y="2675833"/>
            <a:ext cx="25650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i="1" dirty="0" err="1" smtClean="0"/>
              <a:t>Бережи</a:t>
            </a:r>
            <a:r>
              <a:rPr lang="ru-RU" sz="2400" b="1" i="1" dirty="0" smtClean="0"/>
              <a:t> природу!</a:t>
            </a:r>
            <a:endParaRPr lang="ru-RU" sz="2400" b="1" i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0375" y="5146250"/>
            <a:ext cx="208199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Присудок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140" y="5657028"/>
            <a:ext cx="72008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uk-UA" sz="2400" b="1" dirty="0" smtClean="0"/>
              <a:t>головний член речення, що </a:t>
            </a:r>
            <a:r>
              <a:rPr lang="ru-RU" sz="2400" b="1" dirty="0" err="1" smtClean="0"/>
              <a:t>називає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предмета, і </a:t>
            </a:r>
            <a:r>
              <a:rPr lang="ru-RU" sz="2400" b="1" dirty="0" err="1" smtClean="0"/>
              <a:t>відповідає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</a:t>
            </a:r>
            <a:r>
              <a:rPr lang="ru-RU" sz="2400" b="1" dirty="0" smtClean="0"/>
              <a:t>? предмет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0225" y="2931139"/>
            <a:ext cx="231571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 smtClean="0"/>
              <a:t>члени </a:t>
            </a:r>
            <a:r>
              <a:rPr lang="ru-RU" sz="2400" b="1" dirty="0" err="1" smtClean="0"/>
              <a:t>речення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57482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093434" y="1050486"/>
            <a:ext cx="640871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діалог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траплялася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тобою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подібна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Поясни,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стоять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себе за правилом.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Звертання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69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4 клас\1 УКР. МОВА\ПОНОМАРЬОВА\Х Речення\2023-03-22_221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" y="2343411"/>
            <a:ext cx="8115135" cy="244877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Х Речення\2023-03-22_2213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 b="3214"/>
          <a:stretch/>
        </p:blipFill>
        <p:spPr bwMode="auto">
          <a:xfrm>
            <a:off x="493948" y="5045160"/>
            <a:ext cx="7997452" cy="1330396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411759" y="1068045"/>
            <a:ext cx="6508629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текст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питальне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спонукальне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них так,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звертання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і запиши.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252" y="177236"/>
            <a:ext cx="611370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Будова речень зі звертанням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4 клас\1 УКР. МОВА\ПОНОМАРЬОВА\Х Речення\2023-03-22_22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22609"/>
            <a:ext cx="7767731" cy="380930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15616" y="3068960"/>
            <a:ext cx="504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07400" y="3468594"/>
            <a:ext cx="504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7400" y="3838718"/>
            <a:ext cx="12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95632" y="5949280"/>
            <a:ext cx="5292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7400" y="6309320"/>
            <a:ext cx="4788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909435" y="1065764"/>
            <a:ext cx="597297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/>
              <a:t>Василю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винайшов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папір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чорнило</a:t>
            </a:r>
            <a:r>
              <a:rPr lang="ru-RU" sz="2400" b="1" dirty="0" smtClean="0"/>
              <a:t> для письма</a:t>
            </a:r>
            <a:r>
              <a:rPr lang="ru-RU" sz="2400" b="1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Знаю</a:t>
            </a:r>
            <a:r>
              <a:rPr lang="ru-RU" sz="2400" b="1" dirty="0"/>
              <a:t>, </a:t>
            </a:r>
            <a:r>
              <a:rPr lang="ru-RU" sz="2400" b="1" dirty="0" err="1"/>
              <a:t>Оксано</a:t>
            </a:r>
            <a:r>
              <a:rPr lang="ru-RU" sz="2400" b="1" dirty="0"/>
              <a:t>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єгиптяни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3016" y="4653136"/>
            <a:ext cx="763284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Друже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зверни</a:t>
            </a:r>
            <a:r>
              <a:rPr lang="ru-RU" sz="2400" b="1" dirty="0" smtClean="0"/>
              <a:t> ж </a:t>
            </a:r>
            <a:r>
              <a:rPr lang="ru-RU" sz="2400" b="1" dirty="0" err="1" smtClean="0"/>
              <a:t>серце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твоє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книжок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вищого</a:t>
            </a:r>
            <a:r>
              <a:rPr lang="ru-RU" sz="2400" b="1" dirty="0" smtClean="0"/>
              <a:t> за книжку.</a:t>
            </a:r>
            <a:endParaRPr lang="ru-RU" sz="2400" b="1" dirty="0"/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Школа й знання в Давньому Єгипті. Відео для дітей. Всесвітня історія 6  клас.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4" y="177236"/>
            <a:ext cx="2794701" cy="157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114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84954" y="183296"/>
            <a:ext cx="5819494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Питальні речення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07804" y="1114233"/>
            <a:ext cx="583264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три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Х Речення\2023-03-22_222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7039"/>
            <a:ext cx="7870847" cy="15965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1540" y="4259854"/>
            <a:ext cx="35283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днів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540" y="4927282"/>
            <a:ext cx="47068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Скільки</a:t>
            </a:r>
            <a:r>
              <a:rPr lang="ru-RU" sz="2400" b="1" dirty="0" smtClean="0"/>
              <a:t> годин </a:t>
            </a:r>
            <a:r>
              <a:rPr lang="ru-RU" sz="2400" b="1" dirty="0" err="1" smtClean="0"/>
              <a:t>складають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540" y="5517232"/>
            <a:ext cx="529258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Хто</a:t>
            </a:r>
            <a:r>
              <a:rPr lang="ru-RU" sz="2400" b="1" dirty="0" smtClean="0"/>
              <a:t> першим почав </a:t>
            </a:r>
            <a:r>
              <a:rPr lang="ru-RU" sz="2400" b="1" dirty="0" err="1" smtClean="0"/>
              <a:t>використовувати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таку</a:t>
            </a:r>
            <a:r>
              <a:rPr lang="ru-RU" sz="2400" b="1" dirty="0" smtClean="0"/>
              <a:t> систему </a:t>
            </a:r>
            <a:r>
              <a:rPr lang="ru-RU" sz="2400" b="1" dirty="0" err="1" smtClean="0"/>
              <a:t>літочислення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10" name="Picture 2" descr="Єгипетські міфи. Ра та Апоп. Міф про те, як Тефнут покинула Єгипет. - Сайт  shewhenko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0" y="129222"/>
            <a:ext cx="1989599" cy="238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Єгипетський календ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01" y="3634212"/>
            <a:ext cx="3223788" cy="32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732726" y="1012078"/>
            <a:ext cx="585462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Який день календаря для тебе найважливіший або найбільш очікуваний? Чому? </a:t>
            </a:r>
          </a:p>
        </p:txBody>
      </p: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127" y="188640"/>
            <a:ext cx="646971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Спонукальні речення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79513" y="4070790"/>
            <a:ext cx="453650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Щодня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користуйся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гребінцем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5122" name="Picture 2" descr="D:\4 клас\1 УКР. МОВА\ПОНОМАРЬОВА\Х Речення\2023-03-22_223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44" y="1763921"/>
            <a:ext cx="7470687" cy="219035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33624" y="980728"/>
            <a:ext cx="6516725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Прочитай інформацію про винаходи єгиптян. Перебудуй виділені речення на спонукальні і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062" y="4581568"/>
            <a:ext cx="532859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Чисти </a:t>
            </a:r>
            <a:r>
              <a:rPr lang="ru-RU" sz="2400" b="1" dirty="0" err="1" smtClean="0"/>
              <a:t>зуби</a:t>
            </a:r>
            <a:r>
              <a:rPr lang="ru-RU" sz="2400" b="1" dirty="0" smtClean="0"/>
              <a:t> зубною </a:t>
            </a:r>
            <a:r>
              <a:rPr lang="ru-RU" sz="2400" b="1" dirty="0" err="1" smtClean="0"/>
              <a:t>щіткою</a:t>
            </a:r>
            <a:r>
              <a:rPr lang="ru-RU" sz="2400" b="1" dirty="0" smtClean="0"/>
              <a:t> і пастою.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3" y="5086962"/>
            <a:ext cx="453650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Ножицями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обрізай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нігті</a:t>
            </a:r>
            <a:r>
              <a:rPr lang="ru-RU" sz="2400" b="1" dirty="0" smtClean="0"/>
              <a:t>.  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5597740"/>
            <a:ext cx="453650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Замикай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ключем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двері</a:t>
            </a:r>
            <a:r>
              <a:rPr lang="ru-RU" sz="2400" b="1" dirty="0" smtClean="0"/>
              <a:t>. 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6093296"/>
            <a:ext cx="532859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Дорослі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користуйтеся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косметикою</a:t>
            </a:r>
            <a:r>
              <a:rPr lang="ru-RU" sz="2400" b="1" dirty="0" smtClean="0"/>
              <a:t>.  </a:t>
            </a:r>
            <a:endParaRPr lang="ru-RU" sz="2400" b="1" dirty="0"/>
          </a:p>
        </p:txBody>
      </p:sp>
      <p:pic>
        <p:nvPicPr>
          <p:cNvPr id="3074" name="Picture 2" descr="Цікаві факти про Єгип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32" y="4070791"/>
            <a:ext cx="3377712" cy="253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824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449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Будую речення  різних видів</vt:lpstr>
      <vt:lpstr>Презентация PowerPoint</vt:lpstr>
      <vt:lpstr>Мотивація навчальної діяльності</vt:lpstr>
      <vt:lpstr>Вправа «Закінчи речення»</vt:lpstr>
      <vt:lpstr>Вправа «Закінчи речення»</vt:lpstr>
      <vt:lpstr>Звертання</vt:lpstr>
      <vt:lpstr>Будова речень зі звертанням</vt:lpstr>
      <vt:lpstr>Презентация PowerPoint</vt:lpstr>
      <vt:lpstr>Спонукальні речення</vt:lpstr>
      <vt:lpstr>Домашнє завдання</vt:lpstr>
      <vt:lpstr>Презентация PowerPoint</vt:lpstr>
      <vt:lpstr>Рефлексія. Вправа «Фразеологізм»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517</cp:revision>
  <dcterms:created xsi:type="dcterms:W3CDTF">2022-09-03T17:50:38Z</dcterms:created>
  <dcterms:modified xsi:type="dcterms:W3CDTF">2023-03-25T21:34:29Z</dcterms:modified>
</cp:coreProperties>
</file>