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313" r:id="rId3"/>
    <p:sldId id="268" r:id="rId4"/>
    <p:sldId id="309" r:id="rId5"/>
    <p:sldId id="326" r:id="rId6"/>
    <p:sldId id="327" r:id="rId7"/>
    <p:sldId id="314" r:id="rId8"/>
    <p:sldId id="329" r:id="rId9"/>
    <p:sldId id="328" r:id="rId10"/>
    <p:sldId id="322" r:id="rId11"/>
    <p:sldId id="31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6B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9" autoAdjust="0"/>
  </p:normalViewPr>
  <p:slideViewPr>
    <p:cSldViewPr>
      <p:cViewPr>
        <p:scale>
          <a:sx n="84" d="100"/>
          <a:sy n="84" d="100"/>
        </p:scale>
        <p:origin x="-147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781B1E-F8C4-4597-843A-0EAE9000DD23}" type="doc">
      <dgm:prSet loTypeId="urn:microsoft.com/office/officeart/2005/8/layout/radial4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D11BE1E0-2FCF-4F5D-B40C-C9F46BE22818}">
      <dgm:prSet phldrT="[Текст]"/>
      <dgm:spPr/>
      <dgm:t>
        <a:bodyPr/>
        <a:lstStyle/>
        <a:p>
          <a:r>
            <a:rPr lang="uk-UA" b="1" dirty="0" smtClean="0"/>
            <a:t>урок</a:t>
          </a:r>
          <a:endParaRPr lang="ru-RU" b="1" dirty="0"/>
        </a:p>
      </dgm:t>
    </dgm:pt>
    <dgm:pt modelId="{52B989FD-C89F-4D37-843F-7A4F643DDB8A}" type="parTrans" cxnId="{D5EA7B3E-0D3C-4575-BBE9-4B8768AA9395}">
      <dgm:prSet/>
      <dgm:spPr/>
      <dgm:t>
        <a:bodyPr/>
        <a:lstStyle/>
        <a:p>
          <a:endParaRPr lang="ru-RU"/>
        </a:p>
      </dgm:t>
    </dgm:pt>
    <dgm:pt modelId="{20403D49-7A16-4E5C-8E4F-DA110DC9157C}" type="sibTrans" cxnId="{D5EA7B3E-0D3C-4575-BBE9-4B8768AA9395}">
      <dgm:prSet/>
      <dgm:spPr/>
      <dgm:t>
        <a:bodyPr/>
        <a:lstStyle/>
        <a:p>
          <a:endParaRPr lang="ru-RU"/>
        </a:p>
      </dgm:t>
    </dgm:pt>
    <dgm:pt modelId="{E14F5D1D-2235-4A78-B962-6AB89CDB34AD}">
      <dgm:prSet phldrT="[Текст]" custT="1"/>
      <dgm:spPr/>
      <dgm:t>
        <a:bodyPr/>
        <a:lstStyle/>
        <a:p>
          <a:r>
            <a:rPr lang="uk-UA" sz="2000" b="1" dirty="0" smtClean="0"/>
            <a:t>цікаво</a:t>
          </a:r>
          <a:endParaRPr lang="ru-RU" sz="2000" b="1" dirty="0"/>
        </a:p>
      </dgm:t>
    </dgm:pt>
    <dgm:pt modelId="{46F52824-6C77-4C95-9D70-53F13A911034}" type="parTrans" cxnId="{B995C2F3-31AA-4CD2-8210-F04AC07A9B66}">
      <dgm:prSet/>
      <dgm:spPr/>
      <dgm:t>
        <a:bodyPr/>
        <a:lstStyle/>
        <a:p>
          <a:endParaRPr lang="ru-RU"/>
        </a:p>
      </dgm:t>
    </dgm:pt>
    <dgm:pt modelId="{909382CF-1F2A-4D18-A109-203AD92C7D67}" type="sibTrans" cxnId="{B995C2F3-31AA-4CD2-8210-F04AC07A9B66}">
      <dgm:prSet/>
      <dgm:spPr/>
      <dgm:t>
        <a:bodyPr/>
        <a:lstStyle/>
        <a:p>
          <a:endParaRPr lang="ru-RU"/>
        </a:p>
      </dgm:t>
    </dgm:pt>
    <dgm:pt modelId="{F016CD53-4314-44C8-8851-271A8386442A}">
      <dgm:prSet phldrT="[Текст]" custT="1"/>
      <dgm:spPr/>
      <dgm:t>
        <a:bodyPr/>
        <a:lstStyle/>
        <a:p>
          <a:r>
            <a:rPr lang="uk-UA" sz="2000" b="1" dirty="0" smtClean="0"/>
            <a:t>нудно</a:t>
          </a:r>
          <a:endParaRPr lang="ru-RU" sz="2000" b="1" dirty="0"/>
        </a:p>
      </dgm:t>
    </dgm:pt>
    <dgm:pt modelId="{E85B6E4D-70A7-4DB1-A1A0-A1519B498753}" type="parTrans" cxnId="{748E59BD-2C29-4AF4-AC12-330BF3616D1D}">
      <dgm:prSet/>
      <dgm:spPr/>
      <dgm:t>
        <a:bodyPr/>
        <a:lstStyle/>
        <a:p>
          <a:endParaRPr lang="ru-RU"/>
        </a:p>
      </dgm:t>
    </dgm:pt>
    <dgm:pt modelId="{7A085252-BEF4-44B7-81C7-91A5E37EA4E6}" type="sibTrans" cxnId="{748E59BD-2C29-4AF4-AC12-330BF3616D1D}">
      <dgm:prSet/>
      <dgm:spPr/>
      <dgm:t>
        <a:bodyPr/>
        <a:lstStyle/>
        <a:p>
          <a:endParaRPr lang="ru-RU"/>
        </a:p>
      </dgm:t>
    </dgm:pt>
    <dgm:pt modelId="{C7962517-4C5C-42CA-BFBB-E232FC2B266D}">
      <dgm:prSet phldrT="[Текст]" custT="1"/>
      <dgm:spPr/>
      <dgm:t>
        <a:bodyPr/>
        <a:lstStyle/>
        <a:p>
          <a:r>
            <a:rPr lang="uk-UA" sz="2000" b="1" dirty="0" err="1" smtClean="0"/>
            <a:t>Пізнавально</a:t>
          </a:r>
          <a:endParaRPr lang="ru-RU" sz="2000" b="1" dirty="0"/>
        </a:p>
      </dgm:t>
    </dgm:pt>
    <dgm:pt modelId="{FB51DD19-8365-4539-BC19-2E62842AA665}" type="parTrans" cxnId="{61E4E69C-425F-4B4A-8490-8F0B3788F53E}">
      <dgm:prSet/>
      <dgm:spPr/>
      <dgm:t>
        <a:bodyPr/>
        <a:lstStyle/>
        <a:p>
          <a:endParaRPr lang="ru-RU"/>
        </a:p>
      </dgm:t>
    </dgm:pt>
    <dgm:pt modelId="{60323AE2-2A5B-47A8-BDF0-E4C81AB8B28B}" type="sibTrans" cxnId="{61E4E69C-425F-4B4A-8490-8F0B3788F53E}">
      <dgm:prSet/>
      <dgm:spPr/>
      <dgm:t>
        <a:bodyPr/>
        <a:lstStyle/>
        <a:p>
          <a:endParaRPr lang="ru-RU"/>
        </a:p>
      </dgm:t>
    </dgm:pt>
    <dgm:pt modelId="{3F736675-4146-4E95-9E88-00E945979D80}">
      <dgm:prSet custT="1"/>
      <dgm:spPr/>
      <dgm:t>
        <a:bodyPr/>
        <a:lstStyle/>
        <a:p>
          <a:r>
            <a:rPr lang="uk-UA" sz="2000" b="1" dirty="0" smtClean="0"/>
            <a:t>довго</a:t>
          </a:r>
          <a:endParaRPr lang="ru-RU" sz="2000" b="1" dirty="0"/>
        </a:p>
      </dgm:t>
    </dgm:pt>
    <dgm:pt modelId="{0751368C-5490-4419-8EE3-56792E0EC74B}" type="parTrans" cxnId="{26F7FA7E-8C96-4B9B-8184-630B3FB46B95}">
      <dgm:prSet/>
      <dgm:spPr/>
      <dgm:t>
        <a:bodyPr/>
        <a:lstStyle/>
        <a:p>
          <a:endParaRPr lang="ru-RU"/>
        </a:p>
      </dgm:t>
    </dgm:pt>
    <dgm:pt modelId="{BF7E7A0F-8BFE-41BF-91F1-281379ED4C9F}" type="sibTrans" cxnId="{26F7FA7E-8C96-4B9B-8184-630B3FB46B95}">
      <dgm:prSet/>
      <dgm:spPr/>
      <dgm:t>
        <a:bodyPr/>
        <a:lstStyle/>
        <a:p>
          <a:endParaRPr lang="ru-RU"/>
        </a:p>
      </dgm:t>
    </dgm:pt>
    <dgm:pt modelId="{2252AE63-8550-48D5-B76D-33F4776E21D7}">
      <dgm:prSet custT="1"/>
      <dgm:spPr/>
      <dgm:t>
        <a:bodyPr/>
        <a:lstStyle/>
        <a:p>
          <a:r>
            <a:rPr lang="uk-UA" sz="2000" b="1" dirty="0" smtClean="0"/>
            <a:t>швидко</a:t>
          </a:r>
          <a:endParaRPr lang="ru-RU" sz="2000" b="1" dirty="0"/>
        </a:p>
      </dgm:t>
    </dgm:pt>
    <dgm:pt modelId="{43D7AFE5-A151-4A39-BE65-75D4FCB60E50}" type="parTrans" cxnId="{91C5C2D8-1F85-480C-BB37-28924ED47A5F}">
      <dgm:prSet/>
      <dgm:spPr/>
      <dgm:t>
        <a:bodyPr/>
        <a:lstStyle/>
        <a:p>
          <a:endParaRPr lang="ru-RU"/>
        </a:p>
      </dgm:t>
    </dgm:pt>
    <dgm:pt modelId="{49FC656A-AA47-4A86-9894-149F4A5DC331}" type="sibTrans" cxnId="{91C5C2D8-1F85-480C-BB37-28924ED47A5F}">
      <dgm:prSet/>
      <dgm:spPr/>
      <dgm:t>
        <a:bodyPr/>
        <a:lstStyle/>
        <a:p>
          <a:endParaRPr lang="ru-RU"/>
        </a:p>
      </dgm:t>
    </dgm:pt>
    <dgm:pt modelId="{E3DA2B5F-5B05-4A0B-A7DD-509193D4E17C}" type="pres">
      <dgm:prSet presAssocID="{D4781B1E-F8C4-4597-843A-0EAE9000DD2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1DA17EA-73B1-430F-B0C0-A6399710F092}" type="pres">
      <dgm:prSet presAssocID="{D11BE1E0-2FCF-4F5D-B40C-C9F46BE22818}" presName="centerShape" presStyleLbl="node0" presStyleIdx="0" presStyleCnt="1"/>
      <dgm:spPr/>
      <dgm:t>
        <a:bodyPr/>
        <a:lstStyle/>
        <a:p>
          <a:endParaRPr lang="ru-RU"/>
        </a:p>
      </dgm:t>
    </dgm:pt>
    <dgm:pt modelId="{322D643B-98E7-48FB-B365-19A4E35E80BE}" type="pres">
      <dgm:prSet presAssocID="{46F52824-6C77-4C95-9D70-53F13A911034}" presName="parTrans" presStyleLbl="bgSibTrans2D1" presStyleIdx="0" presStyleCnt="5"/>
      <dgm:spPr/>
      <dgm:t>
        <a:bodyPr/>
        <a:lstStyle/>
        <a:p>
          <a:endParaRPr lang="ru-RU"/>
        </a:p>
      </dgm:t>
    </dgm:pt>
    <dgm:pt modelId="{93688CAB-E69F-4828-B1A4-C8BA928A3C5C}" type="pres">
      <dgm:prSet presAssocID="{E14F5D1D-2235-4A78-B962-6AB89CDB34A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AF4133-705B-422C-A43F-E1CBC8EB6FB8}" type="pres">
      <dgm:prSet presAssocID="{E85B6E4D-70A7-4DB1-A1A0-A1519B498753}" presName="parTrans" presStyleLbl="bgSibTrans2D1" presStyleIdx="1" presStyleCnt="5"/>
      <dgm:spPr/>
      <dgm:t>
        <a:bodyPr/>
        <a:lstStyle/>
        <a:p>
          <a:endParaRPr lang="ru-RU"/>
        </a:p>
      </dgm:t>
    </dgm:pt>
    <dgm:pt modelId="{F21D2CB4-61F7-4C96-88D6-482ADA1F7E14}" type="pres">
      <dgm:prSet presAssocID="{F016CD53-4314-44C8-8851-271A8386442A}" presName="node" presStyleLbl="node1" presStyleIdx="1" presStyleCnt="5" custRadScaleRad="105946" custRadScaleInc="-179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DF4519-05E7-4E60-B563-B73106BC51CA}" type="pres">
      <dgm:prSet presAssocID="{FB51DD19-8365-4539-BC19-2E62842AA665}" presName="parTrans" presStyleLbl="bgSibTrans2D1" presStyleIdx="2" presStyleCnt="5"/>
      <dgm:spPr/>
      <dgm:t>
        <a:bodyPr/>
        <a:lstStyle/>
        <a:p>
          <a:endParaRPr lang="ru-RU"/>
        </a:p>
      </dgm:t>
    </dgm:pt>
    <dgm:pt modelId="{2BCCC9C3-A556-4EBF-A2F7-AA7AE81151C5}" type="pres">
      <dgm:prSet presAssocID="{C7962517-4C5C-42CA-BFBB-E232FC2B266D}" presName="node" presStyleLbl="node1" presStyleIdx="2" presStyleCnt="5" custScaleX="1311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A86CE5-EC7C-46F2-A933-03A0CFACB5F2}" type="pres">
      <dgm:prSet presAssocID="{0751368C-5490-4419-8EE3-56792E0EC74B}" presName="parTrans" presStyleLbl="bgSibTrans2D1" presStyleIdx="3" presStyleCnt="5"/>
      <dgm:spPr/>
      <dgm:t>
        <a:bodyPr/>
        <a:lstStyle/>
        <a:p>
          <a:endParaRPr lang="ru-RU"/>
        </a:p>
      </dgm:t>
    </dgm:pt>
    <dgm:pt modelId="{886191E9-BEED-4D49-9BC0-55CF97BBD098}" type="pres">
      <dgm:prSet presAssocID="{3F736675-4146-4E95-9E88-00E945979D80}" presName="node" presStyleLbl="node1" presStyleIdx="3" presStyleCnt="5" custRadScaleRad="102763" custRadScaleInc="208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D48452-783F-4794-8177-6F90FAAEFC3F}" type="pres">
      <dgm:prSet presAssocID="{43D7AFE5-A151-4A39-BE65-75D4FCB60E50}" presName="parTrans" presStyleLbl="bgSibTrans2D1" presStyleIdx="4" presStyleCnt="5"/>
      <dgm:spPr/>
      <dgm:t>
        <a:bodyPr/>
        <a:lstStyle/>
        <a:p>
          <a:endParaRPr lang="ru-RU"/>
        </a:p>
      </dgm:t>
    </dgm:pt>
    <dgm:pt modelId="{BB208B9D-B692-4ADE-BCA6-F15EAB400D8C}" type="pres">
      <dgm:prSet presAssocID="{2252AE63-8550-48D5-B76D-33F4776E21D7}" presName="node" presStyleLbl="node1" presStyleIdx="4" presStyleCnt="5" custScaleX="1170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1DFF779-BD6E-43B3-92E3-81B432BDADCE}" type="presOf" srcId="{3F736675-4146-4E95-9E88-00E945979D80}" destId="{886191E9-BEED-4D49-9BC0-55CF97BBD098}" srcOrd="0" destOrd="0" presId="urn:microsoft.com/office/officeart/2005/8/layout/radial4"/>
    <dgm:cxn modelId="{B995C2F3-31AA-4CD2-8210-F04AC07A9B66}" srcId="{D11BE1E0-2FCF-4F5D-B40C-C9F46BE22818}" destId="{E14F5D1D-2235-4A78-B962-6AB89CDB34AD}" srcOrd="0" destOrd="0" parTransId="{46F52824-6C77-4C95-9D70-53F13A911034}" sibTransId="{909382CF-1F2A-4D18-A109-203AD92C7D67}"/>
    <dgm:cxn modelId="{61E4E69C-425F-4B4A-8490-8F0B3788F53E}" srcId="{D11BE1E0-2FCF-4F5D-B40C-C9F46BE22818}" destId="{C7962517-4C5C-42CA-BFBB-E232FC2B266D}" srcOrd="2" destOrd="0" parTransId="{FB51DD19-8365-4539-BC19-2E62842AA665}" sibTransId="{60323AE2-2A5B-47A8-BDF0-E4C81AB8B28B}"/>
    <dgm:cxn modelId="{C9525E0B-C2EE-495B-83AA-AEF7072C6F5F}" type="presOf" srcId="{D11BE1E0-2FCF-4F5D-B40C-C9F46BE22818}" destId="{A1DA17EA-73B1-430F-B0C0-A6399710F092}" srcOrd="0" destOrd="0" presId="urn:microsoft.com/office/officeart/2005/8/layout/radial4"/>
    <dgm:cxn modelId="{F267BF97-16D4-4923-AE58-501AD2110605}" type="presOf" srcId="{C7962517-4C5C-42CA-BFBB-E232FC2B266D}" destId="{2BCCC9C3-A556-4EBF-A2F7-AA7AE81151C5}" srcOrd="0" destOrd="0" presId="urn:microsoft.com/office/officeart/2005/8/layout/radial4"/>
    <dgm:cxn modelId="{26F7FA7E-8C96-4B9B-8184-630B3FB46B95}" srcId="{D11BE1E0-2FCF-4F5D-B40C-C9F46BE22818}" destId="{3F736675-4146-4E95-9E88-00E945979D80}" srcOrd="3" destOrd="0" parTransId="{0751368C-5490-4419-8EE3-56792E0EC74B}" sibTransId="{BF7E7A0F-8BFE-41BF-91F1-281379ED4C9F}"/>
    <dgm:cxn modelId="{61064CE6-C72D-43AD-B225-9CE53C95AA17}" type="presOf" srcId="{43D7AFE5-A151-4A39-BE65-75D4FCB60E50}" destId="{ADD48452-783F-4794-8177-6F90FAAEFC3F}" srcOrd="0" destOrd="0" presId="urn:microsoft.com/office/officeart/2005/8/layout/radial4"/>
    <dgm:cxn modelId="{91C5C2D8-1F85-480C-BB37-28924ED47A5F}" srcId="{D11BE1E0-2FCF-4F5D-B40C-C9F46BE22818}" destId="{2252AE63-8550-48D5-B76D-33F4776E21D7}" srcOrd="4" destOrd="0" parTransId="{43D7AFE5-A151-4A39-BE65-75D4FCB60E50}" sibTransId="{49FC656A-AA47-4A86-9894-149F4A5DC331}"/>
    <dgm:cxn modelId="{EC931AA5-A976-492E-A0C0-DC6901D909E1}" type="presOf" srcId="{2252AE63-8550-48D5-B76D-33F4776E21D7}" destId="{BB208B9D-B692-4ADE-BCA6-F15EAB400D8C}" srcOrd="0" destOrd="0" presId="urn:microsoft.com/office/officeart/2005/8/layout/radial4"/>
    <dgm:cxn modelId="{51D953B3-F8DC-4254-9755-7CB6F10D56E6}" type="presOf" srcId="{FB51DD19-8365-4539-BC19-2E62842AA665}" destId="{57DF4519-05E7-4E60-B563-B73106BC51CA}" srcOrd="0" destOrd="0" presId="urn:microsoft.com/office/officeart/2005/8/layout/radial4"/>
    <dgm:cxn modelId="{BECA8388-3521-48D4-ABB5-A432EDCBF317}" type="presOf" srcId="{D4781B1E-F8C4-4597-843A-0EAE9000DD23}" destId="{E3DA2B5F-5B05-4A0B-A7DD-509193D4E17C}" srcOrd="0" destOrd="0" presId="urn:microsoft.com/office/officeart/2005/8/layout/radial4"/>
    <dgm:cxn modelId="{30C81A61-AEAA-4E77-A25C-4CC5A75A4641}" type="presOf" srcId="{0751368C-5490-4419-8EE3-56792E0EC74B}" destId="{CDA86CE5-EC7C-46F2-A933-03A0CFACB5F2}" srcOrd="0" destOrd="0" presId="urn:microsoft.com/office/officeart/2005/8/layout/radial4"/>
    <dgm:cxn modelId="{FCED3DE9-61F3-497B-BB59-DF4A1E6111F5}" type="presOf" srcId="{F016CD53-4314-44C8-8851-271A8386442A}" destId="{F21D2CB4-61F7-4C96-88D6-482ADA1F7E14}" srcOrd="0" destOrd="0" presId="urn:microsoft.com/office/officeart/2005/8/layout/radial4"/>
    <dgm:cxn modelId="{D5EA7B3E-0D3C-4575-BBE9-4B8768AA9395}" srcId="{D4781B1E-F8C4-4597-843A-0EAE9000DD23}" destId="{D11BE1E0-2FCF-4F5D-B40C-C9F46BE22818}" srcOrd="0" destOrd="0" parTransId="{52B989FD-C89F-4D37-843F-7A4F643DDB8A}" sibTransId="{20403D49-7A16-4E5C-8E4F-DA110DC9157C}"/>
    <dgm:cxn modelId="{748E59BD-2C29-4AF4-AC12-330BF3616D1D}" srcId="{D11BE1E0-2FCF-4F5D-B40C-C9F46BE22818}" destId="{F016CD53-4314-44C8-8851-271A8386442A}" srcOrd="1" destOrd="0" parTransId="{E85B6E4D-70A7-4DB1-A1A0-A1519B498753}" sibTransId="{7A085252-BEF4-44B7-81C7-91A5E37EA4E6}"/>
    <dgm:cxn modelId="{11C7474F-07F0-42FF-9359-1D9DF3A03A76}" type="presOf" srcId="{E14F5D1D-2235-4A78-B962-6AB89CDB34AD}" destId="{93688CAB-E69F-4828-B1A4-C8BA928A3C5C}" srcOrd="0" destOrd="0" presId="urn:microsoft.com/office/officeart/2005/8/layout/radial4"/>
    <dgm:cxn modelId="{30CF96F0-164D-45DA-808E-49A5DE84BAB8}" type="presOf" srcId="{46F52824-6C77-4C95-9D70-53F13A911034}" destId="{322D643B-98E7-48FB-B365-19A4E35E80BE}" srcOrd="0" destOrd="0" presId="urn:microsoft.com/office/officeart/2005/8/layout/radial4"/>
    <dgm:cxn modelId="{B94339FA-8AFF-43D3-8EF7-C0AC5F217135}" type="presOf" srcId="{E85B6E4D-70A7-4DB1-A1A0-A1519B498753}" destId="{97AF4133-705B-422C-A43F-E1CBC8EB6FB8}" srcOrd="0" destOrd="0" presId="urn:microsoft.com/office/officeart/2005/8/layout/radial4"/>
    <dgm:cxn modelId="{E81A9D92-543C-4CD6-AEE0-7B6F955E617B}" type="presParOf" srcId="{E3DA2B5F-5B05-4A0B-A7DD-509193D4E17C}" destId="{A1DA17EA-73B1-430F-B0C0-A6399710F092}" srcOrd="0" destOrd="0" presId="urn:microsoft.com/office/officeart/2005/8/layout/radial4"/>
    <dgm:cxn modelId="{1FF3A3B7-54D6-41BB-9B6B-4F962CE443FC}" type="presParOf" srcId="{E3DA2B5F-5B05-4A0B-A7DD-509193D4E17C}" destId="{322D643B-98E7-48FB-B365-19A4E35E80BE}" srcOrd="1" destOrd="0" presId="urn:microsoft.com/office/officeart/2005/8/layout/radial4"/>
    <dgm:cxn modelId="{26D135DE-B648-4467-9F49-A697156F1E57}" type="presParOf" srcId="{E3DA2B5F-5B05-4A0B-A7DD-509193D4E17C}" destId="{93688CAB-E69F-4828-B1A4-C8BA928A3C5C}" srcOrd="2" destOrd="0" presId="urn:microsoft.com/office/officeart/2005/8/layout/radial4"/>
    <dgm:cxn modelId="{5E239624-A242-4E6B-B5D9-E71687F915C4}" type="presParOf" srcId="{E3DA2B5F-5B05-4A0B-A7DD-509193D4E17C}" destId="{97AF4133-705B-422C-A43F-E1CBC8EB6FB8}" srcOrd="3" destOrd="0" presId="urn:microsoft.com/office/officeart/2005/8/layout/radial4"/>
    <dgm:cxn modelId="{512B6CC0-CBF3-4441-ABBE-9EF67F9F4F51}" type="presParOf" srcId="{E3DA2B5F-5B05-4A0B-A7DD-509193D4E17C}" destId="{F21D2CB4-61F7-4C96-88D6-482ADA1F7E14}" srcOrd="4" destOrd="0" presId="urn:microsoft.com/office/officeart/2005/8/layout/radial4"/>
    <dgm:cxn modelId="{BF71092C-5F0B-4C92-B5FE-209CCDF03F5D}" type="presParOf" srcId="{E3DA2B5F-5B05-4A0B-A7DD-509193D4E17C}" destId="{57DF4519-05E7-4E60-B563-B73106BC51CA}" srcOrd="5" destOrd="0" presId="urn:microsoft.com/office/officeart/2005/8/layout/radial4"/>
    <dgm:cxn modelId="{902F7D21-DEB0-4050-B05F-7EBA56FC1F52}" type="presParOf" srcId="{E3DA2B5F-5B05-4A0B-A7DD-509193D4E17C}" destId="{2BCCC9C3-A556-4EBF-A2F7-AA7AE81151C5}" srcOrd="6" destOrd="0" presId="urn:microsoft.com/office/officeart/2005/8/layout/radial4"/>
    <dgm:cxn modelId="{E61A097C-F103-4C97-A746-1D5689B850E3}" type="presParOf" srcId="{E3DA2B5F-5B05-4A0B-A7DD-509193D4E17C}" destId="{CDA86CE5-EC7C-46F2-A933-03A0CFACB5F2}" srcOrd="7" destOrd="0" presId="urn:microsoft.com/office/officeart/2005/8/layout/radial4"/>
    <dgm:cxn modelId="{0E676BA5-D843-42D5-8E1F-4245807AD78D}" type="presParOf" srcId="{E3DA2B5F-5B05-4A0B-A7DD-509193D4E17C}" destId="{886191E9-BEED-4D49-9BC0-55CF97BBD098}" srcOrd="8" destOrd="0" presId="urn:microsoft.com/office/officeart/2005/8/layout/radial4"/>
    <dgm:cxn modelId="{51D1CFF7-01E0-4F60-B5CF-593FDF12BB71}" type="presParOf" srcId="{E3DA2B5F-5B05-4A0B-A7DD-509193D4E17C}" destId="{ADD48452-783F-4794-8177-6F90FAAEFC3F}" srcOrd="9" destOrd="0" presId="urn:microsoft.com/office/officeart/2005/8/layout/radial4"/>
    <dgm:cxn modelId="{80930F0F-0254-4744-A191-9EE17EF9FEFB}" type="presParOf" srcId="{E3DA2B5F-5B05-4A0B-A7DD-509193D4E17C}" destId="{BB208B9D-B692-4ADE-BCA6-F15EAB400D8C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DA17EA-73B1-430F-B0C0-A6399710F092}">
      <dsp:nvSpPr>
        <dsp:cNvPr id="0" name=""/>
        <dsp:cNvSpPr/>
      </dsp:nvSpPr>
      <dsp:spPr>
        <a:xfrm>
          <a:off x="2089687" y="2042195"/>
          <a:ext cx="1490021" cy="149002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800" b="1" kern="1200" dirty="0" smtClean="0"/>
            <a:t>урок</a:t>
          </a:r>
          <a:endParaRPr lang="ru-RU" sz="3800" b="1" kern="1200" dirty="0"/>
        </a:p>
      </dsp:txBody>
      <dsp:txXfrm>
        <a:off x="2307896" y="2260404"/>
        <a:ext cx="1053603" cy="1053603"/>
      </dsp:txXfrm>
    </dsp:sp>
    <dsp:sp modelId="{322D643B-98E7-48FB-B365-19A4E35E80BE}">
      <dsp:nvSpPr>
        <dsp:cNvPr id="0" name=""/>
        <dsp:cNvSpPr/>
      </dsp:nvSpPr>
      <dsp:spPr>
        <a:xfrm rot="10800000">
          <a:off x="647898" y="2574878"/>
          <a:ext cx="1362490" cy="424656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688CAB-E69F-4828-B1A4-C8BA928A3C5C}">
      <dsp:nvSpPr>
        <dsp:cNvPr id="0" name=""/>
        <dsp:cNvSpPr/>
      </dsp:nvSpPr>
      <dsp:spPr>
        <a:xfrm>
          <a:off x="-59861" y="2220998"/>
          <a:ext cx="1415520" cy="113241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/>
            <a:t>цікаво</a:t>
          </a:r>
          <a:endParaRPr lang="ru-RU" sz="2000" b="1" kern="1200" dirty="0"/>
        </a:p>
      </dsp:txBody>
      <dsp:txXfrm>
        <a:off x="-26694" y="2254165"/>
        <a:ext cx="1349186" cy="1066082"/>
      </dsp:txXfrm>
    </dsp:sp>
    <dsp:sp modelId="{97AF4133-705B-422C-A43F-E1CBC8EB6FB8}">
      <dsp:nvSpPr>
        <dsp:cNvPr id="0" name=""/>
        <dsp:cNvSpPr/>
      </dsp:nvSpPr>
      <dsp:spPr>
        <a:xfrm rot="13111308">
          <a:off x="860450" y="1594482"/>
          <a:ext cx="1485365" cy="424656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1D2CB4-61F7-4C96-88D6-482ADA1F7E14}">
      <dsp:nvSpPr>
        <dsp:cNvPr id="0" name=""/>
        <dsp:cNvSpPr/>
      </dsp:nvSpPr>
      <dsp:spPr>
        <a:xfrm>
          <a:off x="314319" y="778049"/>
          <a:ext cx="1415520" cy="1132416"/>
        </a:xfrm>
        <a:prstGeom prst="roundRect">
          <a:avLst>
            <a:gd name="adj" fmla="val 10000"/>
          </a:avLst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/>
            <a:t>нудно</a:t>
          </a:r>
          <a:endParaRPr lang="ru-RU" sz="2000" b="1" kern="1200" dirty="0"/>
        </a:p>
      </dsp:txBody>
      <dsp:txXfrm>
        <a:off x="347486" y="811216"/>
        <a:ext cx="1349186" cy="1066082"/>
      </dsp:txXfrm>
    </dsp:sp>
    <dsp:sp modelId="{57DF4519-05E7-4E60-B563-B73106BC51CA}">
      <dsp:nvSpPr>
        <dsp:cNvPr id="0" name=""/>
        <dsp:cNvSpPr/>
      </dsp:nvSpPr>
      <dsp:spPr>
        <a:xfrm rot="16200000">
          <a:off x="2153453" y="1069323"/>
          <a:ext cx="1362490" cy="424656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CCC9C3-A556-4EBF-A2F7-AA7AE81151C5}">
      <dsp:nvSpPr>
        <dsp:cNvPr id="0" name=""/>
        <dsp:cNvSpPr/>
      </dsp:nvSpPr>
      <dsp:spPr>
        <a:xfrm>
          <a:off x="1906732" y="34198"/>
          <a:ext cx="1855931" cy="1132416"/>
        </a:xfrm>
        <a:prstGeom prst="roundRect">
          <a:avLst>
            <a:gd name="adj" fmla="val 1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err="1" smtClean="0"/>
            <a:t>Пізнавально</a:t>
          </a:r>
          <a:endParaRPr lang="ru-RU" sz="2000" b="1" kern="1200" dirty="0"/>
        </a:p>
      </dsp:txBody>
      <dsp:txXfrm>
        <a:off x="1939899" y="67365"/>
        <a:ext cx="1789597" cy="1066082"/>
      </dsp:txXfrm>
    </dsp:sp>
    <dsp:sp modelId="{CDA86CE5-EC7C-46F2-A933-03A0CFACB5F2}">
      <dsp:nvSpPr>
        <dsp:cNvPr id="0" name=""/>
        <dsp:cNvSpPr/>
      </dsp:nvSpPr>
      <dsp:spPr>
        <a:xfrm rot="19350511">
          <a:off x="3344765" y="1639133"/>
          <a:ext cx="1419588" cy="424656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6191E9-BEED-4D49-9BC0-55CF97BBD098}">
      <dsp:nvSpPr>
        <dsp:cNvPr id="0" name=""/>
        <dsp:cNvSpPr/>
      </dsp:nvSpPr>
      <dsp:spPr>
        <a:xfrm>
          <a:off x="3909981" y="853241"/>
          <a:ext cx="1415520" cy="1132416"/>
        </a:xfrm>
        <a:prstGeom prst="roundRect">
          <a:avLst>
            <a:gd name="adj" fmla="val 10000"/>
          </a:avLst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/>
            <a:t>довго</a:t>
          </a:r>
          <a:endParaRPr lang="ru-RU" sz="2000" b="1" kern="1200" dirty="0"/>
        </a:p>
      </dsp:txBody>
      <dsp:txXfrm>
        <a:off x="3943148" y="886408"/>
        <a:ext cx="1349186" cy="1066082"/>
      </dsp:txXfrm>
    </dsp:sp>
    <dsp:sp modelId="{ADD48452-783F-4794-8177-6F90FAAEFC3F}">
      <dsp:nvSpPr>
        <dsp:cNvPr id="0" name=""/>
        <dsp:cNvSpPr/>
      </dsp:nvSpPr>
      <dsp:spPr>
        <a:xfrm>
          <a:off x="3659007" y="2574878"/>
          <a:ext cx="1362490" cy="424656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208B9D-B692-4ADE-BCA6-F15EAB400D8C}">
      <dsp:nvSpPr>
        <dsp:cNvPr id="0" name=""/>
        <dsp:cNvSpPr/>
      </dsp:nvSpPr>
      <dsp:spPr>
        <a:xfrm>
          <a:off x="4193127" y="2220998"/>
          <a:ext cx="1656739" cy="1132416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/>
            <a:t>швидко</a:t>
          </a:r>
          <a:endParaRPr lang="ru-RU" sz="2000" b="1" kern="1200" dirty="0"/>
        </a:p>
      </dsp:txBody>
      <dsp:txXfrm>
        <a:off x="4226294" y="2254165"/>
        <a:ext cx="1590405" cy="10660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E7757F-F147-4B16-9E32-3607506FCEF2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04E85B-336F-4608-BA37-B9DE5C0515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7453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541672"/>
      </p:ext>
    </p:extLst>
  </p:cSld>
  <p:clrMapOvr>
    <a:masterClrMapping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404828"/>
      </p:ext>
    </p:extLst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0824209"/>
      </p:ext>
    </p:extLst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6254983"/>
      </p:ext>
    </p:extLst>
  </p:cSld>
  <p:clrMapOvr>
    <a:masterClrMapping/>
  </p:clrMapOvr>
  <p:transition spd="slow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929763"/>
      </p:ext>
    </p:extLst>
  </p:cSld>
  <p:clrMapOvr>
    <a:masterClrMapping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5745585"/>
      </p:ext>
    </p:extLst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869963"/>
      </p:ext>
    </p:extLst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146815"/>
      </p:ext>
    </p:extLst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629234"/>
      </p:ext>
    </p:extLst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658684"/>
      </p:ext>
    </p:extLst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953691"/>
      </p:ext>
    </p:extLst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9303C-ABA6-48AB-981A-6119A53C691A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39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plit orient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60032" y="824403"/>
            <a:ext cx="3600400" cy="219278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3600" b="1" dirty="0" smtClean="0">
                <a:solidFill>
                  <a:schemeClr val="accent3">
                    <a:lumMod val="50000"/>
                  </a:schemeClr>
                </a:solidFill>
              </a:rPr>
              <a:t>Досліджую  прислівник</a:t>
            </a:r>
          </a:p>
          <a:p>
            <a:r>
              <a:rPr lang="uk-UA" sz="3600" b="1" dirty="0" smtClean="0">
                <a:solidFill>
                  <a:schemeClr val="accent3">
                    <a:lumMod val="50000"/>
                  </a:schemeClr>
                </a:solidFill>
              </a:rPr>
              <a:t>4 клас</a:t>
            </a:r>
            <a:endParaRPr lang="ru-RU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3074" name="Picture 2" descr="D:\4 клас\УКР. МОВА\Пономарьова\фото завдань\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836711"/>
            <a:ext cx="4023290" cy="2168171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789040"/>
            <a:ext cx="7776864" cy="194421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800" b="1" dirty="0" err="1" smtClean="0">
                <a:solidFill>
                  <a:schemeClr val="accent3">
                    <a:lumMod val="50000"/>
                  </a:schemeClr>
                </a:solidFill>
              </a:rPr>
              <a:t>Розрізняю</a:t>
            </a:r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br>
              <a:rPr lang="ru-RU" sz="48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800" b="1" dirty="0" err="1" smtClean="0">
                <a:solidFill>
                  <a:schemeClr val="accent3">
                    <a:lumMod val="50000"/>
                  </a:schemeClr>
                </a:solidFill>
              </a:rPr>
              <a:t>прислівники</a:t>
            </a:r>
            <a:r>
              <a:rPr lang="en-US" sz="48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uk-UA" sz="4800" b="1" dirty="0" smtClean="0">
                <a:solidFill>
                  <a:schemeClr val="accent3">
                    <a:lumMod val="50000"/>
                  </a:schemeClr>
                </a:solidFill>
              </a:rPr>
              <a:t>і прикметники</a:t>
            </a:r>
            <a:endParaRPr lang="ru-RU" sz="48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29466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89712" y="160338"/>
            <a:ext cx="7998712" cy="60436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uk-UA" sz="4000" b="1" dirty="0" smtClean="0"/>
              <a:t>Домашнє завдання</a:t>
            </a:r>
            <a:endParaRPr lang="ru-RU" sz="4000" b="1" dirty="0"/>
          </a:p>
        </p:txBody>
      </p:sp>
      <p:sp>
        <p:nvSpPr>
          <p:cNvPr id="2" name="AutoShape 10" descr="data:image/jpeg;base64,/9j/4AAQSkZJRgABAQAAAQABAAD/2wCEAAoHCBYWFRgWFhUZGBgaHBweGhocGh4cHBwaIRwaHBwcIR4eIS4lHyErHxoYJjgnKy8xNTU1HCQ7QDs0Py40NTEBDAwMEA8QHxISHzQrJSs0NDQ0NDQ0NDQ0NDY2NDQ0NDQ2NDQ0NDQ0NDQ0NDQ0NDY0NDQ0NDQ0NDQ0NDQ0NDQ0NP/AABEIALQBGQMBIgACEQEDEQH/xAAbAAACAwEBAQAAAAAAAAAAAAAEBQIDBgABB//EAD0QAAIBAgUCAwYFAwQBAwUAAAECEQAhAwQSMUEFUSJhcRMygZGhwQZCsdHwFFLhFWJy8SOTorIWM1OCkv/EABkBAAMBAQEAAAAAAAAAAAAAAAECAwQABf/EACcRAAICAgIBBAEFAQAAAAAAAAABAhEDIRIxQQQiUWETMkJxgaEU/9oADAMBAAIRAxEAPwDEuhBvNCPDEyYFGYiz52oNjBNYY7L1R4gC7E1Yhlo+JqsgkcxVmVkSfLama8gsLw83BGkeGfiDRf8AWqyn+WpWuJG9ufQ1VhPJvx9aVxtHdMJx8eJ3/SasyeakRqNyJjcxQ2KwPpG9U4Z0kRftQ43EZPZptBOoAtvMwTt9qExMN9XvNtzb6Cuy2dK3Igc72+9cc0HsSRPED51GMWhpuyOVxGVgDztAn9aaO+0ifMm0+nNI0w7ySSdwZgR2tTPBzYB06pHff5VWt2RYQqdhJ4j71YHgkWI5+9/XmqFBN5m9Wapiw/f1pkBoOTFRlAKkRtB5/ajAhkETfzvHaluWckjaBxTZNRmLkDjt/OaZq0BaK8dyWiduPP8AxQ6mCYE/UegokeV+9Ks05BJ9f+qnVMYO/qVUzaP1oNs17QsBYfzaqsDLtiuq6ogeVh+9QOXUgqhZWJYECwBUbMfSlcknRphhbin/ACVZl9Bj3u/c0PlyGaQIA48qVY+YKsZOxv2pxkWJ8W2ranqkTkt9A2MLwOb/AB9ahlxPeSTbijc6unmZBHxO1V4SaCJ37z87U37RPJUcC5ngCfWJNW4SEnUbbmOQF4+tQgmTuJ03+lWYGGSSknVML2vcn5CggtBBwwGAKkkXHcze9WvjYrmApa9iBbz8qaZLo+I0u4ZRZQQN5Ejnai8XKaAXbF0qI0qYAB/zSTnWiuLDy29IzbZkp4XTfvvv51VmsZTLabzFoFhx51f1Jw7C5kWkD6STJFLdLB1Cg8AD70Yq1Yk1xk4p2goODcdrCO+/pS7FOoyd/htWkzOFhoALsxAJ/n3rPZnDuY2O1GL2K+jzLflHcfe9NQi6CRJnZRvHck0qRgxFrRf17Uw9onhUG5IsBaP4KEwx0eZbDF5Gx/nwqzxf2j6fvVOUxvHLNYzIje9Mv6RO/wD7qSQyM46aQaAxd7c0xxm+Nopc1r9qshC1zYCajrgE89zUC83+FQ9p+tFIDON5vzxUsOATE1WjX9amWpqFLXiP815l2AJMehqEk1wUixPzBihXgO+ya4524q1XJIgD7/Ojuk6JmxfUAJgqOQRyDPwp91HoJ0FgFD/7Rpk9o2+NLJpOiixuUbTMsibXMzYefnROAwKwd5Mm0/CqXJNmsV34IIqVyR4bxx2rmvBIOyONNjO/amOntS3JYfOw9aYAnkiPL9aR9h8FmA178UTgZ8uWCXc+FMNSQW5kxsLc96GwWKtIN7/oaZfggJ42KTiI5luDruAPMAU8nUbHww5ToMw/w8qpfHjMHxEKxKqD+XT2pBnnY60eCyOBK21CJ2rRdVy6rq0u2vFdVFzCgSWUEe7PNZDpWG3tMRmAEeEXJHMwSb1OEnK7LZcaguiWXzZTFWYUNAkzaSL2+U1pShDuhi8kFR4QItJ5JrM5rA1+E97U0yL4ow9BbUpOkWMx2DfSKnmikrL+my1qhP1PKbgXXUCYE27WqzLzCEbbX86c5ZUQ+NlEG41D4jzPFqy/Uc8faNpWEtCgwI/euxS5e1C5oX7hvnoKEgqWBFgRO9CuJ0RPy5P1maGdFUkqQoYSCBYztTjo2XYuG3C3B84kX53qqeicsNOrBsvknKHUDZxvwSYkxt8ad5fIojhi+rUVWZ8IAF/O8xNB5fOoxUGwckNEyGmQwI57jyqwYhdijnaRIEm/ut5iR8Kfj9km0tpaT38m3zwYqwRlRdSsWJGmAsfIVi+qHDkeLU8+JpJsfd/2j4UBnuo4oQ4FwjEaxvMbDyBqrAwCpBLW5BEybWHAG9K0o7fZzbek9BH9ONS7mOR58UsxXOtpfQVJVRvHc0/6w4VFdBKgbdja1ZjEfU4O8/P9K6Pu2LLWg1HJ3kk31GZIvaPOqHCwPLva/ai8NWZSxaD7osYt2ttFDjLuQdoB4+tuLVyF2DOviid7ni+01dpBIUQAdrGRG9ePh6cQS99IIjaPOh8zj+L0vPqRRavoaydgQDwTBP38q9kf3r8jVKHUW5uTPlRsn+5flStBUhUlr996HxaH/qTEC0Vcr2v8apTQpUGMelQjz/6qarNzsa9dYvTXs5xbVkWPHFRBE3J+5qLPf9fOvI/WnSJ2EJntPuJ6lr1PGzmI4BIVRQ+WQsdMSeOL08fJhAGZQYFxG1Sm4xfWzXiUpRe6Qmy+pnmwjeK1vResFSFclkNiDeBwRWbGDEwd+B+lWoLjiuklJUyDk4ytG+z/AOHUxyHVtLGJI2YfvHNKsx+G3RiNY0yLsNl72sfOnf4XZmwVIvEggm+9o/ai+tYgZNB5NwZ+3HepJtPi9l1BTqSMQ+A6+8sSTHw3ipofpvTvJZRXLOzBwtmUCyyZ1DyMWI3q7/RsNmBR1CksYZiNMCSY3gTT1TohKPwLcs5GxA2kETI3+VaH8K5ecHEZVglwR2JC3qfTegI5LMxZLhYGnX3PfT271osHLhFCoNKjYDap5ZKuJbDB9mN6tmdTnw6CohiOZ7R+ppc6qigWAHeL+p71p8/0NXcsrMH5M8dopNjZLDUDXqO5UgAiQ2kkiJHHzoQaSKzhKbqxMmFqePFBUmBaSDf6Uxw8LUNCuVG4I/MP1BpXnMRkcOGUaTaZjzB4vVGW6uQ/5YJlY2nkHyrpvkteAxxPG6fnyNM/hqhVE5EgG+3vH60BmcFT4WFxdTH8sajiZss6sSJ0sB2AJBqxsfWoncW9RWeUmpKSNuLHGUHFiXFa2gzC/wDxptlsbEXDGjEIG4AAiBuYoLOYYMkRq+370Z0Qhw2GWgxK+Y/Mv3rUpKUbMOWEoOmUnWcLSLtr1g7XF4H1q7DOKxQlwC27c/tV+VjQw0zpJ+UGolDpS9gB+van5U6ION7YVh5bSwJJcm529KKyDgkoRefDItPPoasyy+YE2abSP8CmmTwEklbmNrRHeealKV9jRVdC3qmFCIgvMl9yJikHTcFQ972O2/1rbZwLoaBEDf8AWsv01CXcxNufpt6UY9MElsuxVdjJOlQLDv2FBI8GTaTY89pp6iEbx9YpT1Z1C/l3FhFGPwJJUBdRxNGIrSGMFSQsA80nRpV3O5G3nxTX8QXw8NubT3NqDy+WlwjAgABiObC1UukBIu6Kq6WDXKrHx3orQvf6UHk00Y5UT3Fr+sVP2v8Au+jftU5PYyRmMNJNX6rwKrwmIBtPeoqW+ZrQ9i9MPwMJYEyBtb71Vm8IrYEkedF5V/CIiDdvI+vaiM3gqUkmSe1Q5NSNDinEzp9atwASbCarzOCUMU26XgeDVeT2itEpJRszQg3KizKIEGl1DBt/I8EH0ofNZ3EEgOSm4BuYq/MNEDcC3Y+UjiKFzD6YYbb/AANiPnUoPk9lpRpOi3XrGoG/8371FMQzB4oHLYukmPdPFM8rhB2FoG96o1xM/Zpfwr1B8N4LKqmPe3vtA5rV9Wz+GylGieQCQWBHB859K+dFThkNMgNt5eVOcPruHoLFAHU/+OZIHMt39Kmqex5XB0i/K5r+lxBa53VtinA8zB3piM7g4gIA0uIieQebet6yma6i+YIbEILifFEWrzK4gVxJ+sGKaSvZNS3s+nYXUGCqowztyYkC09h6dqvTP4zjSuBJFjBtvxO9qVdGzAdQpPiXad2W0H/NPMLHYDzNhUXGJoU318AX+mYka8bE9mrH3R7wHmaV9bwwroEhRLKo4MrEGe8i9d+LOpeIpMCL32Rbn5n9ayWD1jGceKGSNWk7i02PBj9KKx2vaNizVJOXQ/boZKK8B1M6lBIuDBIPBnjmhE6VhoHTSFIbUdQkgcLPw4on8O/iBWjCYEIWLLtKkmSGng0Q7LiYjr7yDUQwJBA5+GwoyVL7KY8ilJpvS6M3m8sjvrQaOdJ2iPoSePOh8EwSp3BrZdD6QjqXedXF9qR/iDpGJg4xxDLo598D3fJu3rWaVSj9m3FNKVeBRj4d5E1RlnCYqPJADQ3lNqZZvCi4Mr3pBmvC3lMEfzzo4W3o71cVVmpZwDigT7pv3vb6V5AbERV2UCedhUOhsHwcQ7sqie8XvRPQwGLPFwANptN/0qjfZ5tNUhjglQAGXV3NpBP70zyqqgsD6ED7c1Rl8oNZf5QfPYirM1nwlmUx8BUuWyijaso/EOL/AOMqq2MSdopJ0J2AYkXJ+UVdn+qLiSANOkG0yT2mkqZsoCAatHapom9PTGnXc2RhkKxk2MdvtSh8iCirIJ4gWPlPJozNJOGzreQN+3pvQOVzBSBHmQKW3Je3wW4qLqT7KupYg0YandSJPlXuWxtWKHYDxzEi0Cw9KozRGJiO0lVXneT2H1qCP40E2WarVxM8tOy98QDG1GxmJ4vHFF+0X+5PmaX5lbi0kGh/YH+CupVsRp+AJF4+NejKuZIWY3+FH9GwFfEAm3PoBNG51P7RvYeh5j965zp1RoWPlGxNhC2kG/PpROA4hR6/wUJiYRRiPLf7VPKMCb8bV0las5adF+PhBhBHoaj03GMaDErbaf8ANQxcUwb0L09iMQf7q6KuDsRupqg7qBO/8/ehs2fAfJhHof4aP6gJXbbzmlmbgoDzIrse0g5Htg2GL/EU9y7lF1f7Qb7HiKQ4XvUXi4jGJaR24q0029EoySTtBeZzAe4GmI53NUa5qBcRHNW5PLs7BVBJOwFckTlTLss5F/nWn6PkihWVAbdibm+yqPLn1q/p34SsPaE3/Ku/xPFaZsumD4BpBAE32tPvGpzTkqGxyUHdb8C98LFEPhKJUkEkSYIsPQG8Cn/Tn1AOSNQW42vtqHrequi5tHZtLTYTx8hVWf6cqqXVmD3N28JPFvtStKLopyckn/pifxPjM7tH5m0//qN/rQ/9GBgtpe5Bt6D7xUsdGYHWsmTB2AJIvQedzD4alblDMNEr2mapB7oScGoqXyCZXFMTzE32719L6Ui46I8hdaeKLFStipM3E3r5Rh4sCK0X4e64uGPZ4ikpcgg3ViQfQgkUJaZ0Y3G/JrMLIPhyExDF7G+3bmoH8TFG0YyBgd9PHqppJ1XrbPGjFG8+EXEefAnik/tiz6mJJJuTz61nycfHZv8AT45S3Lo3OYyGWxlLojkxdEhSO1jWN6t0rRJnwgxDeF49OfhTUYzrDoTPkOOx7il/U+ta9SaT8YN/KpQfwaskHHT2hRksRkJKkx7p/Y1rvwtiA6vDwLgbVlMuo8c7GPhvTLp2b9mSQTJEWMTVX7riYskeKUjZdQxxhoX1kEi029JFfPs/nXOo6mYk3af0FPcyRiDxGed/vSrFQAAQDvf4/QUYw4/ZOM1LvQLkDB9VJ86Y5DLh2M/AcmlGbY6pXiw4sPtTfoiM7CTHeO0fz5U8hEqdjTBwfCVdoDC3pxekOZRcPXJlgsA8Geac5/A0z+YcH4bGs3n8MjDLHcyfQTS41T/k6UuXa6J9HwSyAk+9JM7AbT/O9Pst0gMuorq8QgglT57i9VdKybDTK20d+CBVuazbiNN2WAGufCO45psqk17R8TinUkHDpWEToS2LJhGaziJBmIAEHehv6JuyfT96oy3WkJZ8TxuAVCgQt/4bmhf9ZX/8H1pVj17jpZqftQs0FNBG6m8fvTbKqHvAiZJ86X5wBhHa8+f7V7kNB8IJ1Dv9qk/dG32aVUZUugfrOTOuVEigEBTcVqGw7Xj1pL1R0aFUgwbn7VXE3KokMyUbYszDSxjap5fClge1eHCK8SKKwx7oHG/qePlVpXFURg1LYShDWPmTbgUs6jhyBG0T/PSmWBsxHpUcZANA9TUoOpFZq47EeCviFMky5cFVWTxHlVGLhANMk960n4fymnx4ga4AVRYkE3PoBWmUvKMqXyLU6QqBWxWbxEjSi3kcEnatXlsXCwUHsMOHdVKGJO/i1E32ojM4D+zDYeEFkDSTBHm3rFX5bpogu4knwiBE+dqXvsR/KA36jiaGBc3JiN4PE1TlMu+K4DMTJEkngXJ+FX5jKy4RBPAP6mna5EJhkLaFlj3HPzig9dBVtjDo+GiOqpYENHmLQTU+p4eoqJ8Np84MH9aE6bieIEGSyWjifCB8BR6qWxIJBCoD8Zk/pU33sp4M31Lpwcsq+EA/LVtSjN5Y4fgcEqSVjkECZ9OxFbnOZYLiMYsVWRzGxpb1DpQxAUfw6QwVjwvn3EfSaeNAlKTpPwfPM904aiIgjkCPmPvtSjPYLJAYRzP6Vtsr0d3QYbkKwkYeIlwB/aSdwex2pati2DjrIBIINo81PFNWzoy0IspAEzemGVYd5ruo9GbAIIOpHujfY9jS7ZjWbJC2z0vT5aiqNTi5Z3RWkkRtMf8AdIs0qq5kGSBHkdoNdhEkTqPzNQzieHzqUFxlRqyz5RuipcQGxPIJ5onVaZ90xelmQUsWHMfemqpqXE24+lXdRlowSfKDs72xIgE+dXZeGdb7zHrFAZfDvf1j7UzwiJUjft8KeXwjNFeQbETViaQLnen+BlRh+M+JoFuIoXp+EGcmPL4c02z+Iqox7A77km01KTdjWqAMTqwI1YiQrWleP2pP1rMI+HpQkiDuNzRHUMPSAJtYkfrSvMJ4Dbc/SnilaYkpaocYON7VUKNACrqE8gQY8qPGEoQbkydp0lolb7xSXo2HpRCGEsGPmADHyo7Gx2w2aL2AAncmRtRyRbXtGxSSfuEOaYjELEKpJkgbATVntfKmIyAA1P75JnsvMHzuKp/oD5/OgpIaUbZdn0REKyNVrc0uyuHMkGDxG9LsXMEsxYkmDfvRHS81oYFr770jxuMXRWOSMpbPc4jjckj6VUQRpJWxv6itn7EMBEeJZBAne/P8tSzO5dk90ykXjjzjg0kM/wC19jSw/uQFm8CD4TK2IJ7b0oxcVlJng8cj96YYmYBQgSYMSO//AFSzGQgXrRBtr3Geaj3EKy2YFuxqvO5qTK7AR63oLBMfy1e69+Kf8aTsT8japhqMWIAF7TzHf1r6RkOmL7KSsSgBE2Fxtz4q+f8A4ZziYeIGdNfbyYmAZPavqODjK0HVIK6Z78j1G4mmquiM5X2Twk0gBbJpAAG38mpYqx4bT3+wNeukKqyNhHxvXuJAFoLHtwO5oPexQbK5cBi0WFh9zV3U304GIZ8TgIv1n9aIZQqKBu36UP1VNQwk38Dt8dhS+R0qIdEQBwv+whb3kQJA7X/Wni4OnENI+jYuGuYU6yS/hCkGAdoBi958q0fUFKsT/NqD2xukFqoYBuRY+dKs1hSrhiAwm5sNP7RTHLHUs/Ajzobq2B4QQN1hh5cHzodAZkul4Ka3ZNak3ZG91r2de21R/FnRxiIuNhjxrGteSvf4GRRyOFxVcudARho0xJEX+F4mm2ZeEBABAAknlG2IHkYNOnsn0YfomIuIpwcQSjWE8H7VlOq5F8DEKODHBPbitVmMqcLEYX3kHuJmjfxRlVxMv7QQYAaeQTYilasrDI4u0YnJGx7URiYGoefH3oTKmCQTB48xR0+frWbJFxlZ6+GcckRZkMuRrm3H1q4YukQBPrt6VZmVg+XahV38ot/OKvF8lyPOzpxlx+DsTHIYhbbSYorCc2j0PegXkGTerE3Hl/BTNIipM1XT8wqJ/uPxtzVefxwy6QZ8V/tSVc0b39BO9TGMTEz9N6nxG5DLql48hvSXqeNCCN2/6opsQjUN+1L8zDlUmLgEmnihWXZeQEknYDb5CRx+9McyBrQsQSNwOLz8qHzCIEBD6WA90nxQLfWuCgprJva03iuctBSph+cxVOJYkhomdpq3+nP9xpDiY0tYXsR9qN/1dv7/AP2ik4lPyCE4RkTAnf8Aai8HLgL67/tXZhB7wN/5tVuWdQASD6TsOTXSk2rRSEUnTDMt1B0HhuBxx/N6eZfC9swYjSDBYCDA+87Vm80FMFY94XHNaDp6gIlzJAO9tRvMcRWWfGK5NGmKk3Segfq3QUBLYTaInhiNPnvesk+GPMz/ADatrnepvpMMQbA9vWBWezmSLOXUAarldo7x3B3rRhy32zPnxJPQnOD2PwqBFqKdDJEQRVeIkieRvWutGNPZ2FsCN7RX1DpzMmCCYVidQ7hTB0n49q+VZF7jyIMHb419F6VmlxMMswllgGWmD3tuK56BNcuh/gY6tY9r8rH2qeGJM7Tt/wARzS7IAk6ZsTJg8elNcACSfgPhQYqL8XDMqRsBA+tDdRs+F/xAPoZpnjJIB4FLs6up17aLeoNhU09la0V5bC0YiO/ih9OGq+HSLzfkzxWs6nhBl1elY7qynQHR9Onxg8qwBkg9+PjWh6Dm3xcuC5lmWQYie9jz51zXkX6Csi1yO9F4yAqJ/wAfSgcI3Ebjj96s6hj6IA37nuRzQq3o5ujLde6fDsuohoPs99MmJEcmNqcdHw9eAFLE/C4AMwZqefAKa8RD4VAGkkyZsRyDSH8K9SLNiYQZiA5aSATc+6SP5amp0wNqki/OZTXdT4ixInsTF6E67li2WZEBLal8I3ABk+tMM67o5EErxHHy3qOM8kBBdrkmRfiaaid0fLsbDKOJEEEzOw7A/Gp47sU1gadJgi/yk/Oi88hfGYRu8ekHf0qjM4a6iJkYZgrPvjggc80zipaZbHklD3IFdpQ2G0gx96GS49avx8uEJQEgEWg2IO1UOpUkG/b/ABU4wcbRXNmWVppFZG5g7VEvAmb17r/xVTtNMjOWpig2FEYeIJpeljardcChKIUw98fbjk+lB6xrDC5mf2rhySbRHmahhJf+WrkqQ1hOPmGf3oN7GL+k16MabjgfE8fpVLpMDtXlhQpHJk1czMRIip6fSqQ9W+1P9orqDY0w8QLYLq9bT6c1B8EkmU0ncDkj03PwrSNkkV8J1EKreL0g39aY5vKJioG5F1YT/Iry36qMWnWmes8DapswRwZ8KDeDHmN48/KneRzaqioWhuZ4J3A84FH42Wj8ssPeH93+4RcN580M2WSzKfPS3f15oyzRmqfQscbi7XZYqhpIKsO1to5pbn0ZLC6T4e48vSaKxMrYuoKMP7SL/Zh5Gl2Nmy58YHYlB8bqbijii27jteULllqn2CdWw5AxF5ADdgaX4bnk70Xm38OhWlWE+VtvrQKNavTxXxpnm5V7rQOE0vHypx0rNaTGxP5pO3aKXYwlpHrRvR8vrxEHEy3oKo1YqZ9E6USuHO7Ec9uPnTTLCdJMTuRSjEACwZIaPdO0GQPQ046Via/F67eVRbtsXi9X5GJf8vBoHEw//KPJIPxo7DILQfX1obMmHLf7vpxS+Si6A8zkw84RBuZEGPFv8ZjanHRGfQ8xKPtMwsAR5C21K+vodAZGgiIO0GN5oHp+PiB1xFsMRgoMQDqET2m3NFnUqZrccaHV48LEbdqH6iAb7id/58KNWHwoQmfFEiDO2x4pBmMQgKpMyeLwY2imirJt0MsJycJrifymO2wFfO85ngublMTS4kGLfMDvNazMdVOEiAEXcayR+Tv5VmMXIhw+OgChi74Y0htYDRfssjbtTpUraBpurHY6jmdehwG0ke5bUp90zyIimmT63lsTEKMwGIpKgHbVBi+3+ax7dc0uS6Ee6krGkemrcC9uKsx+p5Y62RA2K9ghWJMRqJFgBveu7Oca0xN1TFfBd1fDZXN1IIgoxuATShMQiWMA/wA286P6jm2dyX1OU8Ex4UBvv3J70pZziMoBhQDtvI70zpK2Mk26QbmcqwwkLkXBKiRIE2BoVwWSeRzXuKvczVmSxAfA1j+tK5WHjQuZqoMxtTHP5TQ20A7VQyDiusVoowcMnyq9cEc3PzFeoL71ZpHalcjkRdwdhP6VAIeaI0zxVyp5UOQ1WC4eCT/1Uzl7bz60RqN/KoajQthpFIXyFR0CrCtdo8qY43SYgKlRM+8s+V4+N6knUDqXVdeItHa3NLMpj6lBvtII5JtXahqif+q8H8e2me7GXJWEYmKdZvz4fTsfKvcvgmYYb9x+kVHwxJ37AcVaueZragqjtu3x7Ud1pCtfINmMUK5UCwME9+49KT9VykHwibSsbkeXmKPzIu19jx2qp8QsAOVrRjfFpr+zNkqSpmYxmiG3DfAdpjgjmqcIxRnVcPSx7G47TzQQPi7yK9WDuNnmy06LGanvRBoRsQTqvAAnbuP2pE1F5XqLpA/LEERPx9aeSbWgKvJqUxHfRiggMSSLSBh3uV21bxWoyWaCMpAkEz4YuCNyPtWcyWeTG04KYzJqhQY0mR+UyIM9qYI5xEdC41I2oeEhwoGkqZ/NI+VQmnWuxovdPo0/SXOIxJb3TyOTsKuz2GpYrG4N9rjalGVzuJh2ddYsA8gFmI5Udtp7VZmM7iezKKpdtIjVYgExrEXgzFGr6ZylXaJ5nMFUC6lXT/8Ac1DVK8R29b0rzOZQYbISF1g+zxHWTqmW1aTAWIAq/A6c5xU1kEL7wXfQV8SkH3ln70i/EGWQ4pfDeUYqqhZIkWMg7wbQL2oxi72zrVdbGXQus4iDFwW1FwrBcT8qsRIA5iNqJ6NmdKkT428MkRJJEG9yeKMwunIrEOoZzGtxaWIAUwL7Vey4WCvtG0quoluWLCw0je/3ou+X0KuNff8Ahlc107ExQ7OTpDQwBvJmV0+UXPnRnVkAyyBDoZEHs76VUyW+IAFMMpj4SYOLiYrFPbB1BiYuWEed96xXVOue1/8AGhhAIUkeI95nYztRbegxirbXZf17qZbElAIQAatIbUxALsAbCT5cVnExVElQSTeT504ywBTSZn9aWYOV96ZsSN6LaS0GPdS8EBjuEKlzDEFx/cRsTUUtcWkbeXNeM6jeTUDiHgUtN9lHPVRR7iNN4qkuauGrvXaB8fOiqRKh7kFTGwjhuTqB8LfDz7UhzOEyOUJBK2MX9DRWVxSSEBiZBM3jtFUY+CEYyfSOaEZbphcNWipFJq4WrzCeN6sbEEbVzewKJbgC16taKFXE86mMQUrQUehfWuCdq9RqbdPySMjtiFxKn2YUXJHM8D1rnKuwxi5aQpQGdq99m3cfOneX6QrKjByRGtzyqwIBA2k7c1qf/ovD7D5Gj2LJOLo+bfh3qjKSh8QIkA9x2rUYQVxKgqw4PFptNfNsHEKkEWIpvh9RYxLN/wD1H6VL1HpeUuUdGnD6rjHizYYpIPi0pI3uVY+YiV+FROIAsSvqCDaszh5wmzMdPA1Mb/C9S9pYxsYmUFvITes3/M1pst+e+hhmc+qkhIfv/aPjQQzDMTLE/wDHwr89zVDDv9YA+Qr1W8Q7kWtJ+C1eMIpaISk29lWOhIO3e0kn40AWgimTCN/qTPyFLc2sNFacb8GeR6+IOK8bEHxqgEivQtVoSxhg5+4kbcix8jWz6R1xFdXZwfCxZSPE7ER86wC1fhYxWIsanKKvRTlcWmfXuldZwyNY0kC2wYxyIpzj5rDIGpkRAB7Maoa+xEXAmvjeR6iMMals8i8TA5vTRuvYWiGVi5Zm1b/8AQexk0HFCqzc9bzTaUfAYM4k2JEr+cybW3mhct0QM6NiBXEI869OptvEduR6xWTyv4s0oVZfFsGGyjsE2uJ+dG4v4x1MBh4KgW98kk/AGBegotDOqNf1vKuWGh9IKwZUbz89qxfV+ouMVXdJUMFKmF1KlrLwL1T1P8RZmA2srM7AD9ZrOZjNu7FnZmY7sxkn40YxFaGnWesvjQsaVEQPdAteAP13pPrioNi1EPT8dBUmOegePHTUbXBntTT8RZI4ahxdG94ja3IrMYOYKEMhgjkVocLq4dGDuoYC02DCLgjuDU3af0Mku7M67gkn6D/NcMQVVmEKn3gwOxBkenlVNUUReQW2N51HWKHIqaJ50eKBbCsrmArhjtsfQ81Zns0rv4fdGxiJPJoELVgSlcVdhUnVEva16HNVhKmKJx7qq7Dk1SRTv8N9O9pijwyq3bz7CgwoO6X+H3dQ7kIkTJ7em9aTA6cFwxhlTDIVDc3uf8V2cxEQHxG1h/y7DvFVI2sh8UON/BqIBI5ngeVSlFSVMtBONNE8PCwsBThILEanJi4WJnzJHwinn+qt/t+n71mequoWAoJ0gW8yJVR9KH/ocb+w/wDqJ+9PGkuycoyu6Pl3NTQ11dWhmdBuVxDMTajCY4G/N/1rq6ss+zRD9JdhiSeL8WqJ98AWncjf511dU49seXgi58egWHlv86GzqCAea6uqsO0SfQCKkN66uq7JokKmu9eV1Ixz0717XV1E4kKswPeHqK6urjjT/iLAUIIHCn4kXrKNXV1Lj6OydkK9FdXVQU9qTOYrq6lCVipAV1dXM4noFTKCurqACSivYrq6lCe16dq6urgksFBPxFbzpOGMLCOgbkSTc11dRXYGV4mGDiaSPCoJA86Y4L6sVgbBUsBYCwrq6kXb/o1S/TH+WLcdzOI3KwV8ibfQbUNp8zXV1BAy+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6" name="Picture 2" descr="D:\4 клас\1 УКР. МОВА\ПОНОМАРЬОВА\ІХ Прислівник\2023-03-15_1725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273" y="836712"/>
            <a:ext cx="7005524" cy="4032448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4 клас\1 УКР. МОВА\ПОНОМАРЬОВА\ІХ Прислівник\2023-03-15_17255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869160"/>
            <a:ext cx="3162300" cy="1771650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904911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539552" y="1850485"/>
            <a:ext cx="6048672" cy="1464231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bg1"/>
                </a:solidFill>
              </a:rPr>
              <a:t>— Про яку </a:t>
            </a:r>
            <a:r>
              <a:rPr lang="ru-RU" sz="2000" dirty="0" err="1">
                <a:solidFill>
                  <a:schemeClr val="bg1"/>
                </a:solidFill>
              </a:rPr>
              <a:t>частину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мови</a:t>
            </a:r>
            <a:r>
              <a:rPr lang="ru-RU" sz="2000" dirty="0">
                <a:solidFill>
                  <a:schemeClr val="bg1"/>
                </a:solidFill>
              </a:rPr>
              <a:t> ми </a:t>
            </a:r>
            <a:r>
              <a:rPr lang="ru-RU" sz="2000" dirty="0" err="1">
                <a:solidFill>
                  <a:schemeClr val="bg1"/>
                </a:solidFill>
              </a:rPr>
              <a:t>сьогодні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пригадували</a:t>
            </a:r>
            <a:r>
              <a:rPr lang="ru-RU" sz="2000" dirty="0">
                <a:solidFill>
                  <a:schemeClr val="bg1"/>
                </a:solidFill>
              </a:rPr>
              <a:t>? — </a:t>
            </a:r>
            <a:r>
              <a:rPr lang="ru-RU" sz="2000" dirty="0" err="1">
                <a:solidFill>
                  <a:schemeClr val="bg1"/>
                </a:solidFill>
              </a:rPr>
              <a:t>Що</a:t>
            </a:r>
            <a:r>
              <a:rPr lang="ru-RU" sz="2000" dirty="0">
                <a:solidFill>
                  <a:schemeClr val="bg1"/>
                </a:solidFill>
              </a:rPr>
              <a:t> вона </a:t>
            </a:r>
            <a:r>
              <a:rPr lang="ru-RU" sz="2000" dirty="0" err="1">
                <a:solidFill>
                  <a:schemeClr val="bg1"/>
                </a:solidFill>
              </a:rPr>
              <a:t>означає</a:t>
            </a:r>
            <a:r>
              <a:rPr lang="ru-RU" sz="2000" dirty="0">
                <a:solidFill>
                  <a:schemeClr val="bg1"/>
                </a:solidFill>
              </a:rPr>
              <a:t>? На </a:t>
            </a:r>
            <a:r>
              <a:rPr lang="ru-RU" sz="2000" dirty="0" err="1">
                <a:solidFill>
                  <a:schemeClr val="bg1"/>
                </a:solidFill>
              </a:rPr>
              <a:t>які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питання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відповідає</a:t>
            </a:r>
            <a:r>
              <a:rPr lang="ru-RU" sz="2000" dirty="0">
                <a:solidFill>
                  <a:schemeClr val="bg1"/>
                </a:solidFill>
              </a:rPr>
              <a:t>? </a:t>
            </a:r>
            <a:endParaRPr lang="ru-RU" sz="2000" dirty="0" smtClean="0">
              <a:solidFill>
                <a:schemeClr val="bg1"/>
              </a:solidFill>
            </a:endParaRPr>
          </a:p>
          <a:p>
            <a:r>
              <a:rPr lang="ru-RU" sz="2000" dirty="0">
                <a:solidFill>
                  <a:schemeClr val="bg1"/>
                </a:solidFill>
              </a:rPr>
              <a:t>— З </a:t>
            </a:r>
            <a:r>
              <a:rPr lang="ru-RU" sz="2000" dirty="0" err="1">
                <a:solidFill>
                  <a:schemeClr val="bg1"/>
                </a:solidFill>
              </a:rPr>
              <a:t>якою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частиною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мови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пов’язаний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прислівник</a:t>
            </a:r>
            <a:r>
              <a:rPr lang="ru-RU" sz="2000" dirty="0" smtClean="0">
                <a:solidFill>
                  <a:schemeClr val="bg1"/>
                </a:solidFill>
              </a:rPr>
              <a:t>?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— Як </a:t>
            </a:r>
            <a:r>
              <a:rPr lang="ru-RU" sz="2000" dirty="0" err="1" smtClean="0">
                <a:solidFill>
                  <a:schemeClr val="bg1"/>
                </a:solidFill>
              </a:rPr>
              <a:t>змінюється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прислівник</a:t>
            </a:r>
            <a:r>
              <a:rPr lang="ru-RU" sz="2000" dirty="0" smtClean="0">
                <a:solidFill>
                  <a:schemeClr val="bg1"/>
                </a:solidFill>
              </a:rPr>
              <a:t>?</a:t>
            </a:r>
          </a:p>
        </p:txBody>
      </p:sp>
      <p:pic>
        <p:nvPicPr>
          <p:cNvPr id="4" name="Picture 2" descr="D:\Картинки до тестів\Людина\Вчителька біля дошк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3871" y="2752860"/>
            <a:ext cx="2751288" cy="3926108"/>
          </a:xfrm>
          <a:prstGeom prst="round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Скругленный прямоугольник 10"/>
          <p:cNvSpPr/>
          <p:nvPr/>
        </p:nvSpPr>
        <p:spPr>
          <a:xfrm>
            <a:off x="610686" y="1028700"/>
            <a:ext cx="7964396" cy="783193"/>
          </a:xfrm>
          <a:prstGeom prst="roundRect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—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Якою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країною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ми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мандрували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?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Чи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хочеш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ти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побувати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в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Австралії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? </a:t>
            </a:r>
          </a:p>
          <a:p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—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Яка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саме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інформація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про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цю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країну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вразила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366170" y="188640"/>
            <a:ext cx="8208912" cy="7200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3600" b="1" dirty="0" smtClean="0">
                <a:solidFill>
                  <a:schemeClr val="bg1"/>
                </a:solidFill>
              </a:rPr>
              <a:t>Підсумок уроку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6822" y="188640"/>
            <a:ext cx="8229600" cy="72008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3600" b="1" dirty="0" smtClean="0">
                <a:solidFill>
                  <a:schemeClr val="bg1"/>
                </a:solidFill>
              </a:rPr>
              <a:t>Рефлексія. Вправа «Прислівник»</a:t>
            </a:r>
            <a:endParaRPr lang="ru-RU" sz="3600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104170146"/>
              </p:ext>
            </p:extLst>
          </p:nvPr>
        </p:nvGraphicFramePr>
        <p:xfrm>
          <a:off x="406112" y="3112552"/>
          <a:ext cx="5790006" cy="3566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Скругленный прямоугольник 6"/>
          <p:cNvSpPr/>
          <p:nvPr/>
        </p:nvSpPr>
        <p:spPr>
          <a:xfrm>
            <a:off x="868849" y="1170219"/>
            <a:ext cx="5390077" cy="91940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Опиши </a:t>
            </a:r>
            <a:r>
              <a:rPr lang="ru-RU" sz="2400" dirty="0">
                <a:solidFill>
                  <a:schemeClr val="bg1"/>
                </a:solidFill>
              </a:rPr>
              <a:t>за </a:t>
            </a:r>
            <a:r>
              <a:rPr lang="ru-RU" sz="2400" dirty="0" err="1">
                <a:solidFill>
                  <a:schemeClr val="bg1"/>
                </a:solidFill>
              </a:rPr>
              <a:t>допомогою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прислівників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smtClean="0">
                <a:solidFill>
                  <a:schemeClr val="bg1"/>
                </a:solidFill>
              </a:rPr>
              <a:t>як </a:t>
            </a:r>
            <a:r>
              <a:rPr lang="ru-RU" sz="2400" dirty="0" err="1" smtClean="0">
                <a:solidFill>
                  <a:schemeClr val="bg1"/>
                </a:solidFill>
              </a:rPr>
              <a:t>йшов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цей</a:t>
            </a:r>
            <a:r>
              <a:rPr lang="ru-RU" sz="2400" dirty="0">
                <a:solidFill>
                  <a:schemeClr val="bg1"/>
                </a:solidFill>
              </a:rPr>
              <a:t> урок. 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693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 animBg="1"/>
      <p:bldP spid="2" grpId="0" animBg="1"/>
      <p:bldGraphic spid="3" grpId="0">
        <p:bldAsOne/>
      </p:bldGraphic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20" descr="Картинки по запросу смайлики настрою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1" y="4094444"/>
            <a:ext cx="1945539" cy="188236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368943" y="116632"/>
            <a:ext cx="5947605" cy="78649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3600" b="1" dirty="0">
                <a:solidFill>
                  <a:schemeClr val="bg1"/>
                </a:solidFill>
              </a:rPr>
              <a:t>Налаштування на урок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>
          <a:xfrm>
            <a:off x="944264" y="1052736"/>
            <a:ext cx="7228135" cy="58492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Вибер</a:t>
            </a:r>
            <a:r>
              <a:rPr lang="uk-UA" sz="2000" dirty="0">
                <a:solidFill>
                  <a:schemeClr val="accent3">
                    <a:lumMod val="50000"/>
                  </a:schemeClr>
                </a:solidFill>
              </a:rPr>
              <a:t>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смайл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що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відповідає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твоєму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очікуванню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55523" y="3693906"/>
            <a:ext cx="2320040" cy="44267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Усе буде добре!</a:t>
            </a: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15" name="Рисунок 14" descr="Картинки по запросу смайлик все буде добре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72816"/>
            <a:ext cx="2659277" cy="18581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Рисунок 15" descr="Картинки по запросу смайлики настрою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772816"/>
            <a:ext cx="2232248" cy="1858144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Скругленный прямоугольник 16"/>
          <p:cNvSpPr/>
          <p:nvPr/>
        </p:nvSpPr>
        <p:spPr>
          <a:xfrm>
            <a:off x="3824319" y="3776640"/>
            <a:ext cx="1926877" cy="44267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Я </a:t>
            </a:r>
            <a:r>
              <a:rPr lang="ru-RU" sz="2000" dirty="0" err="1" smtClean="0"/>
              <a:t>зможу</a:t>
            </a:r>
            <a:r>
              <a:rPr lang="ru-RU" sz="2000" dirty="0" smtClean="0"/>
              <a:t>!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754340" y="3576477"/>
            <a:ext cx="1926877" cy="44267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Я </a:t>
            </a:r>
            <a:r>
              <a:rPr lang="ru-RU" sz="2000" dirty="0" err="1" smtClean="0"/>
              <a:t>впораюсь</a:t>
            </a:r>
            <a:r>
              <a:rPr lang="ru-RU" sz="2000" dirty="0" smtClean="0"/>
              <a:t>!</a:t>
            </a: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20" name="Рисунок 19" descr="Картинки по запросу смайлики настрою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8008" y="1772816"/>
            <a:ext cx="2419501" cy="1821425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Скругленный прямоугольник 21"/>
          <p:cNvSpPr/>
          <p:nvPr/>
        </p:nvSpPr>
        <p:spPr>
          <a:xfrm>
            <a:off x="3608560" y="5976803"/>
            <a:ext cx="1926877" cy="44267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Я </a:t>
            </a:r>
            <a:r>
              <a:rPr lang="ru-RU" sz="2000" dirty="0" err="1" smtClean="0"/>
              <a:t>вивчу</a:t>
            </a:r>
            <a:r>
              <a:rPr lang="ru-RU" sz="2000" dirty="0" smtClean="0"/>
              <a:t>!</a:t>
            </a: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23" name="Рисунок 22" descr="Похожее изображение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195912"/>
            <a:ext cx="2160240" cy="1763992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Скругленный прямоугольник 23"/>
          <p:cNvSpPr/>
          <p:nvPr/>
        </p:nvSpPr>
        <p:spPr>
          <a:xfrm>
            <a:off x="944265" y="5976803"/>
            <a:ext cx="1926877" cy="44267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Я </a:t>
            </a:r>
            <a:r>
              <a:rPr lang="ru-RU" sz="2000" dirty="0" err="1" smtClean="0"/>
              <a:t>виконаю</a:t>
            </a:r>
            <a:r>
              <a:rPr lang="ru-RU" sz="2000" dirty="0" smtClean="0"/>
              <a:t>!</a:t>
            </a: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25" name="Рисунок 24" descr="Похожее изображение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077" y="4342260"/>
            <a:ext cx="2417445" cy="1471295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Скругленный прямоугольник 25"/>
          <p:cNvSpPr/>
          <p:nvPr/>
        </p:nvSpPr>
        <p:spPr>
          <a:xfrm>
            <a:off x="6660231" y="5915862"/>
            <a:ext cx="1926877" cy="44267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Я </a:t>
            </a:r>
            <a:r>
              <a:rPr lang="ru-RU" sz="2000" dirty="0" err="1" smtClean="0"/>
              <a:t>зрозумію</a:t>
            </a:r>
            <a:r>
              <a:rPr lang="ru-RU" sz="2000" dirty="0" smtClean="0"/>
              <a:t>!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33248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6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2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 animBg="1"/>
      <p:bldP spid="19" grpId="0" animBg="1"/>
      <p:bldP spid="22" grpId="0" animBg="1"/>
      <p:bldP spid="24" grpId="0" animBg="1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1921" y="188640"/>
            <a:ext cx="8229600" cy="72923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sz="4000" b="1" dirty="0"/>
              <a:t>Мотивація навчальної діяльності</a:t>
            </a:r>
            <a:endParaRPr lang="ru-RU" sz="4000" b="1" dirty="0"/>
          </a:p>
        </p:txBody>
      </p:sp>
      <p:pic>
        <p:nvPicPr>
          <p:cNvPr id="4098" name="Picture 2" descr="D:\Картинки до тестів\Людина\Вчителька біля дошк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578661"/>
            <a:ext cx="2887729" cy="4120810"/>
          </a:xfrm>
          <a:prstGeom prst="round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251520" y="1136928"/>
            <a:ext cx="5400600" cy="534614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</a:rPr>
              <a:t>Сьогодні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ми </a:t>
            </a:r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</a:rPr>
              <a:t>будемо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</a:rPr>
              <a:t>розрізнювати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 </a:t>
            </a:r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</a:rPr>
              <a:t>прислівники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і </a:t>
            </a:r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</a:rPr>
              <a:t>прикметники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. </a:t>
            </a:r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</a:rPr>
              <a:t>Складемо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</a:rPr>
              <a:t>речення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з </a:t>
            </a:r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</a:rPr>
              <a:t>прислівниками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. </a:t>
            </a:r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</a:rPr>
              <a:t>Повправляємось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в  </a:t>
            </a:r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</a:rPr>
              <a:t>утворенні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</a:rPr>
              <a:t>прислівників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</a:rPr>
              <a:t>від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</a:rPr>
              <a:t>прикметників</a:t>
            </a:r>
            <a:r>
              <a:rPr lang="uk-UA" sz="2800" dirty="0" smtClean="0">
                <a:solidFill>
                  <a:schemeClr val="accent3">
                    <a:lumMod val="50000"/>
                  </a:schemeClr>
                </a:solidFill>
              </a:rPr>
              <a:t>. Замінимо фразеологізми синонімічними прислівниками</a:t>
            </a:r>
          </a:p>
          <a:p>
            <a:pPr algn="ctr"/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</a:rPr>
              <a:t>Продовжимо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3">
                    <a:lumMod val="50000"/>
                  </a:schemeClr>
                </a:solidFill>
              </a:rPr>
              <a:t>віртуальну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3">
                    <a:lumMod val="50000"/>
                  </a:schemeClr>
                </a:solidFill>
              </a:rPr>
              <a:t>подорож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</a:rPr>
              <a:t> до </a:t>
            </a:r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</a:rPr>
              <a:t>Австралії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uk-UA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44849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4 клас\1 УКР. МОВА\ПОНОМАРЬОВА\ІХ Прислівник\2023-03-15_1729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961890"/>
            <a:ext cx="6551649" cy="2042370"/>
          </a:xfrm>
          <a:prstGeom prst="roundRect">
            <a:avLst/>
          </a:prstGeom>
          <a:noFill/>
          <a:ln w="1905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Скругленный прямоугольник 23"/>
          <p:cNvSpPr/>
          <p:nvPr/>
        </p:nvSpPr>
        <p:spPr>
          <a:xfrm>
            <a:off x="2959533" y="2142441"/>
            <a:ext cx="2363762" cy="173664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uk-UA" sz="2400" b="1" dirty="0" smtClean="0"/>
              <a:t>Гарний день</a:t>
            </a:r>
          </a:p>
          <a:p>
            <a:r>
              <a:rPr lang="uk-UA" sz="2400" b="1" dirty="0" smtClean="0"/>
              <a:t>весела дівчина</a:t>
            </a:r>
          </a:p>
          <a:p>
            <a:r>
              <a:rPr lang="uk-UA" sz="2400" b="1" dirty="0"/>
              <a:t>я</a:t>
            </a:r>
            <a:r>
              <a:rPr lang="uk-UA" sz="2400" b="1" dirty="0" smtClean="0"/>
              <a:t>скраве сонце</a:t>
            </a:r>
          </a:p>
          <a:p>
            <a:r>
              <a:rPr lang="uk-UA" sz="2400" b="1" dirty="0"/>
              <a:t>т</a:t>
            </a:r>
            <a:r>
              <a:rPr lang="uk-UA" sz="2400" b="1" dirty="0" smtClean="0"/>
              <a:t>ихі вечори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627784" y="955613"/>
            <a:ext cx="5904656" cy="112371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Прочитай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словосполучення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.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Визнач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, у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якій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колонці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виділені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слова є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прислівниками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, а в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якій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прикметниками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.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Скористайся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правилом.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7" y="116632"/>
            <a:ext cx="7127713" cy="71775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uk-UA" sz="3200" b="1" dirty="0" smtClean="0"/>
              <a:t>Розрізняю прислівники і прикметники </a:t>
            </a:r>
            <a:endParaRPr lang="ru-RU" sz="3200" b="1" dirty="0"/>
          </a:p>
        </p:txBody>
      </p:sp>
      <p:pic>
        <p:nvPicPr>
          <p:cNvPr id="6146" name="Picture 2" descr="D:\Картинки до тестів\Людина\Учень тягне руку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034" y="268368"/>
            <a:ext cx="1177132" cy="1904600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Скругленный прямоугольник 16"/>
          <p:cNvSpPr/>
          <p:nvPr/>
        </p:nvSpPr>
        <p:spPr>
          <a:xfrm>
            <a:off x="5580112" y="2172968"/>
            <a:ext cx="2753053" cy="173664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uk-UA" sz="2400" b="1" dirty="0" smtClean="0"/>
              <a:t>Гарно малює</a:t>
            </a:r>
          </a:p>
          <a:p>
            <a:r>
              <a:rPr lang="uk-UA" sz="2400" b="1" dirty="0"/>
              <a:t>в</a:t>
            </a:r>
            <a:r>
              <a:rPr lang="uk-UA" sz="2400" b="1" dirty="0" smtClean="0"/>
              <a:t>есело </a:t>
            </a:r>
            <a:r>
              <a:rPr lang="uk-UA" sz="2400" b="1" dirty="0" err="1" smtClean="0"/>
              <a:t>щебетав</a:t>
            </a:r>
            <a:endParaRPr lang="uk-UA" sz="2400" b="1" dirty="0" smtClean="0"/>
          </a:p>
          <a:p>
            <a:r>
              <a:rPr lang="uk-UA" sz="2400" b="1" dirty="0" smtClean="0"/>
              <a:t>яскраво світить</a:t>
            </a:r>
          </a:p>
          <a:p>
            <a:r>
              <a:rPr lang="uk-UA" sz="2400" b="1" dirty="0" smtClean="0"/>
              <a:t>тихо розмовляли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79512" y="2420208"/>
            <a:ext cx="2160240" cy="246405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Спиши 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сполучення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прислівників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з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дієсловами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pPr algn="ctr"/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</a:rPr>
              <a:t>Із двома з них склади і </a:t>
            </a:r>
            <a:r>
              <a:rPr lang="uk-UA" sz="2000" dirty="0" err="1" smtClean="0">
                <a:solidFill>
                  <a:schemeClr val="accent3">
                    <a:lumMod val="50000"/>
                  </a:schemeClr>
                </a:solidFill>
              </a:rPr>
              <a:t>запиши</a:t>
            </a:r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</a:rPr>
              <a:t> речення</a:t>
            </a:r>
            <a:endParaRPr lang="ru-RU" sz="20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736517" y="4285748"/>
            <a:ext cx="5472608" cy="51077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В саду весело щебетав соловейко. </a:t>
            </a:r>
            <a:endParaRPr lang="ru-RU" sz="2400" b="1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727637" y="5137581"/>
            <a:ext cx="5472608" cy="51077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err="1" smtClean="0"/>
              <a:t>Тополі</a:t>
            </a:r>
            <a:r>
              <a:rPr lang="ru-RU" sz="2400" b="1" dirty="0" smtClean="0"/>
              <a:t> тихо </a:t>
            </a:r>
            <a:r>
              <a:rPr lang="ru-RU" sz="2400" b="1" dirty="0" err="1" smtClean="0"/>
              <a:t>розмовляють</a:t>
            </a:r>
            <a:r>
              <a:rPr lang="ru-RU" sz="2400" b="1" dirty="0" smtClean="0"/>
              <a:t> з полем. </a:t>
            </a:r>
            <a:endParaRPr lang="ru-RU" sz="2400" b="1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17931" y="4983075"/>
            <a:ext cx="1944216" cy="112371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</a:rPr>
              <a:t>Підкресли головні члени речення</a:t>
            </a:r>
            <a:endParaRPr lang="ru-RU" sz="20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6217158" y="4666539"/>
            <a:ext cx="147971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993022" y="4666539"/>
            <a:ext cx="122413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4993022" y="4796526"/>
            <a:ext cx="122413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059832" y="5544931"/>
            <a:ext cx="96439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4644096" y="5652046"/>
            <a:ext cx="1900499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4665326" y="5554831"/>
            <a:ext cx="1900499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972927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18" grpId="0" animBg="1"/>
      <p:bldP spid="14" grpId="0" animBg="1"/>
      <p:bldP spid="19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2823552" y="174948"/>
            <a:ext cx="5832648" cy="6709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4000" b="1" dirty="0" smtClean="0"/>
              <a:t>Утворюю прислівники</a:t>
            </a:r>
            <a:endParaRPr lang="ru-RU" sz="4000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60710" y="1008416"/>
            <a:ext cx="6358332" cy="112371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Прочитай текст.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Випиши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виділені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прикметники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в колонку в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початковій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формі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.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Утвори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від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них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спільнокореневі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прислівники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і запиши у другу колонку.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3074" name="Picture 2" descr="D:\4 клас\1 УКР. МОВА\ПОНОМАРЬОВА\ІХ Прислівник\2023-03-15_1810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503" y="2708920"/>
            <a:ext cx="7568973" cy="986144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D:\4 клас\1 УКР. МОВА\ПОНОМАРЬОВА\ІХ Прислівник\2023-03-15_18110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987" y="3573016"/>
            <a:ext cx="7645941" cy="2042409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Скругленный прямоугольник 12"/>
          <p:cNvSpPr/>
          <p:nvPr/>
        </p:nvSpPr>
        <p:spPr>
          <a:xfrm>
            <a:off x="1835696" y="2678808"/>
            <a:ext cx="2656739" cy="293661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err="1" smtClean="0"/>
              <a:t>Сніжний</a:t>
            </a:r>
            <a:r>
              <a:rPr lang="ru-RU" sz="2400" b="1" dirty="0" smtClean="0"/>
              <a:t> – </a:t>
            </a:r>
          </a:p>
          <a:p>
            <a:pPr algn="ctr"/>
            <a:r>
              <a:rPr lang="uk-UA" sz="2400" b="1" dirty="0" smtClean="0"/>
              <a:t>морозний – </a:t>
            </a:r>
          </a:p>
          <a:p>
            <a:pPr algn="ctr"/>
            <a:r>
              <a:rPr lang="uk-UA" sz="2400" b="1" dirty="0" smtClean="0"/>
              <a:t>спекотний – </a:t>
            </a:r>
          </a:p>
          <a:p>
            <a:pPr algn="ctr"/>
            <a:r>
              <a:rPr lang="uk-UA" sz="2400" b="1" dirty="0" smtClean="0"/>
              <a:t>теплий – </a:t>
            </a:r>
          </a:p>
          <a:p>
            <a:pPr algn="ctr"/>
            <a:r>
              <a:rPr lang="uk-UA" sz="2400" b="1" dirty="0" smtClean="0"/>
              <a:t>прохолодний –</a:t>
            </a:r>
          </a:p>
          <a:p>
            <a:pPr algn="ctr"/>
            <a:r>
              <a:rPr lang="uk-UA" sz="2400" b="1" dirty="0" smtClean="0"/>
              <a:t>лівий – </a:t>
            </a:r>
          </a:p>
          <a:p>
            <a:pPr algn="ctr"/>
            <a:r>
              <a:rPr lang="uk-UA" sz="2400" b="1" dirty="0" smtClean="0"/>
              <a:t>правий – 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932040" y="2657021"/>
            <a:ext cx="2656739" cy="293661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err="1" smtClean="0"/>
              <a:t>Сніжно</a:t>
            </a:r>
            <a:r>
              <a:rPr lang="ru-RU" sz="2400" b="1" dirty="0" smtClean="0"/>
              <a:t> </a:t>
            </a:r>
          </a:p>
          <a:p>
            <a:pPr algn="ctr"/>
            <a:r>
              <a:rPr lang="uk-UA" sz="2400" b="1" dirty="0" smtClean="0"/>
              <a:t>морозно </a:t>
            </a:r>
          </a:p>
          <a:p>
            <a:pPr algn="ctr"/>
            <a:r>
              <a:rPr lang="uk-UA" sz="2400" b="1" dirty="0" err="1" smtClean="0"/>
              <a:t>спекотно</a:t>
            </a:r>
            <a:r>
              <a:rPr lang="uk-UA" sz="2400" b="1" dirty="0" smtClean="0"/>
              <a:t> </a:t>
            </a:r>
          </a:p>
          <a:p>
            <a:pPr algn="ctr"/>
            <a:r>
              <a:rPr lang="uk-UA" sz="2400" b="1" dirty="0" smtClean="0"/>
              <a:t>тепло </a:t>
            </a:r>
          </a:p>
          <a:p>
            <a:pPr algn="ctr"/>
            <a:r>
              <a:rPr lang="uk-UA" sz="2400" b="1" dirty="0" smtClean="0"/>
              <a:t>прохолодно</a:t>
            </a:r>
          </a:p>
          <a:p>
            <a:pPr algn="ctr"/>
            <a:r>
              <a:rPr lang="uk-UA" sz="2400" b="1" dirty="0" smtClean="0"/>
              <a:t>ліво </a:t>
            </a:r>
          </a:p>
          <a:p>
            <a:pPr algn="ctr"/>
            <a:r>
              <a:rPr lang="uk-UA" sz="2400" b="1" dirty="0" smtClean="0"/>
              <a:t>право </a:t>
            </a:r>
          </a:p>
        </p:txBody>
      </p:sp>
      <p:pic>
        <p:nvPicPr>
          <p:cNvPr id="1026" name="Picture 2" descr="Авторский тур Австралия на Новый год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74948"/>
            <a:ext cx="2472836" cy="188589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556729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Horizontal)">
                                      <p:cBhvr>
                                        <p:cTn id="6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6" presetClass="exit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Horizontal)">
                                      <p:cBhvr>
                                        <p:cTn id="9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кругленный прямоугольник 15"/>
          <p:cNvSpPr/>
          <p:nvPr/>
        </p:nvSpPr>
        <p:spPr>
          <a:xfrm>
            <a:off x="177197" y="2326917"/>
            <a:ext cx="1730507" cy="1464231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Прочитай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речення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.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Знайди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прислівники</a:t>
            </a:r>
            <a:endParaRPr lang="ru-RU" sz="20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72768" y="116632"/>
            <a:ext cx="5760639" cy="71775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sz="4000" b="1" dirty="0" smtClean="0"/>
              <a:t>Досліджую</a:t>
            </a:r>
            <a:endParaRPr lang="ru-RU" sz="4000" b="1" dirty="0"/>
          </a:p>
        </p:txBody>
      </p:sp>
      <p:pic>
        <p:nvPicPr>
          <p:cNvPr id="6146" name="Picture 2" descr="D:\Картинки до тестів\Людина\Учень тягне руку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415" y="260648"/>
            <a:ext cx="1177132" cy="1904600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Скругленный прямоугольник 18"/>
          <p:cNvSpPr/>
          <p:nvPr/>
        </p:nvSpPr>
        <p:spPr>
          <a:xfrm>
            <a:off x="2328314" y="957559"/>
            <a:ext cx="6013018" cy="51077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Учитель </a:t>
            </a:r>
            <a:r>
              <a:rPr lang="ru-RU" sz="2400" b="1" dirty="0" err="1" smtClean="0"/>
              <a:t>цікаво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розповідає</a:t>
            </a:r>
            <a:r>
              <a:rPr lang="ru-RU" sz="2400" b="1" dirty="0" smtClean="0"/>
              <a:t> про </a:t>
            </a:r>
            <a:r>
              <a:rPr lang="ru-RU" sz="2400" b="1" dirty="0" err="1" smtClean="0"/>
              <a:t>Австралію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392927" y="1481754"/>
            <a:ext cx="5739352" cy="51077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Учитель </a:t>
            </a:r>
            <a:r>
              <a:rPr lang="ru-RU" sz="2400" b="1" dirty="0" err="1" smtClean="0"/>
              <a:t>цікаво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розповість</a:t>
            </a:r>
            <a:r>
              <a:rPr lang="ru-RU" sz="2400" b="1" dirty="0" smtClean="0"/>
              <a:t> про </a:t>
            </a:r>
            <a:r>
              <a:rPr lang="ru-RU" sz="2400" b="1" dirty="0" err="1" smtClean="0"/>
              <a:t>подорож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  <p:pic>
        <p:nvPicPr>
          <p:cNvPr id="4098" name="Picture 2" descr="D:\4 клас\1 УКР. МОВА\ПОНОМАРЬОВА\ІХ Прислівник\2023-03-15_18360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0572" y="3048746"/>
            <a:ext cx="6528501" cy="1914719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Скругленный прямоугольник 20"/>
          <p:cNvSpPr/>
          <p:nvPr/>
        </p:nvSpPr>
        <p:spPr>
          <a:xfrm>
            <a:off x="2418233" y="1992532"/>
            <a:ext cx="5399685" cy="91940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Учитель </a:t>
            </a:r>
            <a:r>
              <a:rPr lang="ru-RU" sz="2400" b="1" dirty="0" err="1" smtClean="0"/>
              <a:t>цікаво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розповів</a:t>
            </a:r>
            <a:r>
              <a:rPr lang="ru-RU" sz="2400" b="1" dirty="0" smtClean="0"/>
              <a:t> про </a:t>
            </a:r>
            <a:r>
              <a:rPr lang="ru-RU" sz="2400" b="1" dirty="0" err="1" smtClean="0"/>
              <a:t>тварин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які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водяться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тільки</a:t>
            </a:r>
            <a:r>
              <a:rPr lang="ru-RU" sz="2400" b="1" dirty="0" smtClean="0"/>
              <a:t> в </a:t>
            </a:r>
            <a:r>
              <a:rPr lang="ru-RU" sz="2400" b="1" dirty="0" err="1" smtClean="0"/>
              <a:t>Австралії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  <p:pic>
        <p:nvPicPr>
          <p:cNvPr id="4099" name="Picture 3" descr="D:\4 клас\1 УКР. МОВА\ПОНОМАРЬОВА\ІХ Прислівник\2023-03-15_184216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4" t="5818" r="715" b="860"/>
          <a:stretch/>
        </p:blipFill>
        <p:spPr bwMode="auto">
          <a:xfrm>
            <a:off x="1014981" y="5085184"/>
            <a:ext cx="7658704" cy="1232435"/>
          </a:xfrm>
          <a:prstGeom prst="roundRect">
            <a:avLst/>
          </a:prstGeom>
          <a:noFill/>
          <a:ln w="19050">
            <a:solidFill>
              <a:srgbClr val="DB6BBE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838248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0" descr="data:image/jpeg;base64,/9j/4AAQSkZJRgABAQAAAQABAAD/2wCEAAoHCBYWFRgWFhUZGBgaHBweGhocGh4cHBwaIRwaHBwcIR4eIS4lHyErHxoYJjgnKy8xNTU1HCQ7QDs0Py40NTEBDAwMEA8QHxISHzQrJSs0NDQ0NDQ0NDQ0NDY2NDQ0NDQ2NDQ0NDQ0NDQ0NDQ0NDY0NDQ0NDQ0NDQ0NDQ0NDQ0NP/AABEIALQBGQMBIgACEQEDEQH/xAAbAAACAwEBAQAAAAAAAAAAAAAEBQIDBgABB//EAD0QAAIBAgUCAwYFAwQBAwUAAAECEQAhAwQSMUEFUSJhcRMygZGhwQZCsdHwFFLhFWJy8SOTorIWM1OCkv/EABkBAAMBAQEAAAAAAAAAAAAAAAECAwQABf/EACcRAAICAgIBBAEFAQAAAAAAAAABAhEDIRIxQQQiUWETMkJxgaEU/9oADAMBAAIRAxEAPwDEuhBvNCPDEyYFGYiz52oNjBNYY7L1R4gC7E1Yhlo+JqsgkcxVmVkSfLama8gsLw83BGkeGfiDRf8AWqyn+WpWuJG9ufQ1VhPJvx9aVxtHdMJx8eJ3/SasyeakRqNyJjcxQ2KwPpG9U4Z0kRftQ43EZPZptBOoAtvMwTt9qExMN9XvNtzb6Cuy2dK3Igc72+9cc0HsSRPED51GMWhpuyOVxGVgDztAn9aaO+0ifMm0+nNI0w7ySSdwZgR2tTPBzYB06pHff5VWt2RYQqdhJ4j71YHgkWI5+9/XmqFBN5m9Wapiw/f1pkBoOTFRlAKkRtB5/ajAhkETfzvHaluWckjaBxTZNRmLkDjt/OaZq0BaK8dyWiduPP8AxQ6mCYE/UegokeV+9Ks05BJ9f+qnVMYO/qVUzaP1oNs17QsBYfzaqsDLtiuq6ogeVh+9QOXUgqhZWJYECwBUbMfSlcknRphhbin/ACVZl9Bj3u/c0PlyGaQIA48qVY+YKsZOxv2pxkWJ8W2ranqkTkt9A2MLwOb/AB9ahlxPeSTbijc6unmZBHxO1V4SaCJ37z87U37RPJUcC5ngCfWJNW4SEnUbbmOQF4+tQgmTuJ03+lWYGGSSknVML2vcn5CggtBBwwGAKkkXHcze9WvjYrmApa9iBbz8qaZLo+I0u4ZRZQQN5Ejnai8XKaAXbF0qI0qYAB/zSTnWiuLDy29IzbZkp4XTfvvv51VmsZTLabzFoFhx51f1Jw7C5kWkD6STJFLdLB1Cg8AD70Yq1Yk1xk4p2goODcdrCO+/pS7FOoyd/htWkzOFhoALsxAJ/n3rPZnDuY2O1GL2K+jzLflHcfe9NQi6CRJnZRvHck0qRgxFrRf17Uw9onhUG5IsBaP4KEwx0eZbDF5Gx/nwqzxf2j6fvVOUxvHLNYzIje9Mv6RO/wD7qSQyM46aQaAxd7c0xxm+Nopc1r9qshC1zYCajrgE89zUC83+FQ9p+tFIDON5vzxUsOATE1WjX9amWpqFLXiP815l2AJMehqEk1wUixPzBihXgO+ya4524q1XJIgD7/Ojuk6JmxfUAJgqOQRyDPwp91HoJ0FgFD/7Rpk9o2+NLJpOiixuUbTMsibXMzYefnROAwKwd5Mm0/CqXJNmsV34IIqVyR4bxx2rmvBIOyONNjO/amOntS3JYfOw9aYAnkiPL9aR9h8FmA178UTgZ8uWCXc+FMNSQW5kxsLc96GwWKtIN7/oaZfggJ42KTiI5luDruAPMAU8nUbHww5ToMw/w8qpfHjMHxEKxKqD+XT2pBnnY60eCyOBK21CJ2rRdVy6rq0u2vFdVFzCgSWUEe7PNZDpWG3tMRmAEeEXJHMwSb1OEnK7LZcaguiWXzZTFWYUNAkzaSL2+U1pShDuhi8kFR4QItJ5JrM5rA1+E97U0yL4ow9BbUpOkWMx2DfSKnmikrL+my1qhP1PKbgXXUCYE27WqzLzCEbbX86c5ZUQ+NlEG41D4jzPFqy/Uc8faNpWEtCgwI/euxS5e1C5oX7hvnoKEgqWBFgRO9CuJ0RPy5P1maGdFUkqQoYSCBYztTjo2XYuG3C3B84kX53qqeicsNOrBsvknKHUDZxvwSYkxt8ad5fIojhi+rUVWZ8IAF/O8xNB5fOoxUGwckNEyGmQwI57jyqwYhdijnaRIEm/ut5iR8Kfj9km0tpaT38m3zwYqwRlRdSsWJGmAsfIVi+qHDkeLU8+JpJsfd/2j4UBnuo4oQ4FwjEaxvMbDyBqrAwCpBLW5BEybWHAG9K0o7fZzbek9BH9ONS7mOR58UsxXOtpfQVJVRvHc0/6w4VFdBKgbdja1ZjEfU4O8/P9K6Pu2LLWg1HJ3kk31GZIvaPOqHCwPLva/ai8NWZSxaD7osYt2ttFDjLuQdoB4+tuLVyF2DOviid7ni+01dpBIUQAdrGRG9ePh6cQS99IIjaPOh8zj+L0vPqRRavoaydgQDwTBP38q9kf3r8jVKHUW5uTPlRsn+5flStBUhUlr996HxaH/qTEC0Vcr2v8apTQpUGMelQjz/6qarNzsa9dYvTXs5xbVkWPHFRBE3J+5qLPf9fOvI/WnSJ2EJntPuJ6lr1PGzmI4BIVRQ+WQsdMSeOL08fJhAGZQYFxG1Sm4xfWzXiUpRe6Qmy+pnmwjeK1vResFSFclkNiDeBwRWbGDEwd+B+lWoLjiuklJUyDk4ytG+z/AOHUxyHVtLGJI2YfvHNKsx+G3RiNY0yLsNl72sfOnf4XZmwVIvEggm+9o/ai+tYgZNB5NwZ+3HepJtPi9l1BTqSMQ+A6+8sSTHw3ipofpvTvJZRXLOzBwtmUCyyZ1DyMWI3q7/RsNmBR1CksYZiNMCSY3gTT1TohKPwLcs5GxA2kETI3+VaH8K5ecHEZVglwR2JC3qfTegI5LMxZLhYGnX3PfT271osHLhFCoNKjYDap5ZKuJbDB9mN6tmdTnw6CohiOZ7R+ppc6qigWAHeL+p71p8/0NXcsrMH5M8dopNjZLDUDXqO5UgAiQ2kkiJHHzoQaSKzhKbqxMmFqePFBUmBaSDf6Uxw8LUNCuVG4I/MP1BpXnMRkcOGUaTaZjzB4vVGW6uQ/5YJlY2nkHyrpvkteAxxPG6fnyNM/hqhVE5EgG+3vH60BmcFT4WFxdTH8sajiZss6sSJ0sB2AJBqxsfWoncW9RWeUmpKSNuLHGUHFiXFa2gzC/wDxptlsbEXDGjEIG4AAiBuYoLOYYMkRq+370Z0Qhw2GWgxK+Y/Mv3rUpKUbMOWEoOmUnWcLSLtr1g7XF4H1q7DOKxQlwC27c/tV+VjQw0zpJ+UGolDpS9gB+van5U6ION7YVh5bSwJJcm529KKyDgkoRefDItPPoasyy+YE2abSP8CmmTwEklbmNrRHeealKV9jRVdC3qmFCIgvMl9yJikHTcFQ972O2/1rbZwLoaBEDf8AWsv01CXcxNufpt6UY9MElsuxVdjJOlQLDv2FBI8GTaTY89pp6iEbx9YpT1Z1C/l3FhFGPwJJUBdRxNGIrSGMFSQsA80nRpV3O5G3nxTX8QXw8NubT3NqDy+WlwjAgABiObC1UukBIu6Kq6WDXKrHx3orQvf6UHk00Y5UT3Fr+sVP2v8Au+jftU5PYyRmMNJNX6rwKrwmIBtPeoqW+ZrQ9i9MPwMJYEyBtb71Vm8IrYEkedF5V/CIiDdvI+vaiM3gqUkmSe1Q5NSNDinEzp9atwASbCarzOCUMU26XgeDVeT2itEpJRszQg3KizKIEGl1DBt/I8EH0ofNZ3EEgOSm4BuYq/MNEDcC3Y+UjiKFzD6YYbb/AANiPnUoPk9lpRpOi3XrGoG/8371FMQzB4oHLYukmPdPFM8rhB2FoG96o1xM/Zpfwr1B8N4LKqmPe3vtA5rV9Wz+GylGieQCQWBHB859K+dFThkNMgNt5eVOcPruHoLFAHU/+OZIHMt39Kmqex5XB0i/K5r+lxBa53VtinA8zB3piM7g4gIA0uIieQebet6yma6i+YIbEILifFEWrzK4gVxJ+sGKaSvZNS3s+nYXUGCqowztyYkC09h6dqvTP4zjSuBJFjBtvxO9qVdGzAdQpPiXad2W0H/NPMLHYDzNhUXGJoU318AX+mYka8bE9mrH3R7wHmaV9bwwroEhRLKo4MrEGe8i9d+LOpeIpMCL32Rbn5n9ayWD1jGceKGSNWk7i02PBj9KKx2vaNizVJOXQ/boZKK8B1M6lBIuDBIPBnjmhE6VhoHTSFIbUdQkgcLPw4on8O/iBWjCYEIWLLtKkmSGng0Q7LiYjr7yDUQwJBA5+GwoyVL7KY8ilJpvS6M3m8sjvrQaOdJ2iPoSePOh8EwSp3BrZdD6QjqXedXF9qR/iDpGJg4xxDLo598D3fJu3rWaVSj9m3FNKVeBRj4d5E1RlnCYqPJADQ3lNqZZvCi4Mr3pBmvC3lMEfzzo4W3o71cVVmpZwDigT7pv3vb6V5AbERV2UCedhUOhsHwcQ7sqie8XvRPQwGLPFwANptN/0qjfZ5tNUhjglQAGXV3NpBP70zyqqgsD6ED7c1Rl8oNZf5QfPYirM1nwlmUx8BUuWyijaso/EOL/AOMqq2MSdopJ0J2AYkXJ+UVdn+qLiSANOkG0yT2mkqZsoCAatHapom9PTGnXc2RhkKxk2MdvtSh8iCirIJ4gWPlPJozNJOGzreQN+3pvQOVzBSBHmQKW3Je3wW4qLqT7KupYg0YandSJPlXuWxtWKHYDxzEi0Cw9KozRGJiO0lVXneT2H1qCP40E2WarVxM8tOy98QDG1GxmJ4vHFF+0X+5PmaX5lbi0kGh/YH+CupVsRp+AJF4+NejKuZIWY3+FH9GwFfEAm3PoBNG51P7RvYeh5j965zp1RoWPlGxNhC2kG/PpROA4hR6/wUJiYRRiPLf7VPKMCb8bV0las5adF+PhBhBHoaj03GMaDErbaf8ANQxcUwb0L09iMQf7q6KuDsRupqg7qBO/8/ehs2fAfJhHof4aP6gJXbbzmlmbgoDzIrse0g5Htg2GL/EU9y7lF1f7Qb7HiKQ4XvUXi4jGJaR24q0029EoySTtBeZzAe4GmI53NUa5qBcRHNW5PLs7BVBJOwFckTlTLss5F/nWn6PkihWVAbdibm+yqPLn1q/p34SsPaE3/Ku/xPFaZsumD4BpBAE32tPvGpzTkqGxyUHdb8C98LFEPhKJUkEkSYIsPQG8Cn/Tn1AOSNQW42vtqHrequi5tHZtLTYTx8hVWf6cqqXVmD3N28JPFvtStKLopyckn/pifxPjM7tH5m0//qN/rQ/9GBgtpe5Bt6D7xUsdGYHWsmTB2AJIvQedzD4alblDMNEr2mapB7oScGoqXyCZXFMTzE32719L6Ui46I8hdaeKLFStipM3E3r5Rh4sCK0X4e64uGPZ4ikpcgg3ViQfQgkUJaZ0Y3G/JrMLIPhyExDF7G+3bmoH8TFG0YyBgd9PHqppJ1XrbPGjFG8+EXEefAnik/tiz6mJJJuTz61nycfHZv8AT45S3Lo3OYyGWxlLojkxdEhSO1jWN6t0rRJnwgxDeF49OfhTUYzrDoTPkOOx7il/U+ta9SaT8YN/KpQfwaskHHT2hRksRkJKkx7p/Y1rvwtiA6vDwLgbVlMuo8c7GPhvTLp2b9mSQTJEWMTVX7riYskeKUjZdQxxhoX1kEi029JFfPs/nXOo6mYk3af0FPcyRiDxGed/vSrFQAAQDvf4/QUYw4/ZOM1LvQLkDB9VJ86Y5DLh2M/AcmlGbY6pXiw4sPtTfoiM7CTHeO0fz5U8hEqdjTBwfCVdoDC3pxekOZRcPXJlgsA8Geac5/A0z+YcH4bGs3n8MjDLHcyfQTS41T/k6UuXa6J9HwSyAk+9JM7AbT/O9Pst0gMuorq8QgglT57i9VdKybDTK20d+CBVuazbiNN2WAGufCO45psqk17R8TinUkHDpWEToS2LJhGaziJBmIAEHehv6JuyfT96oy3WkJZ8TxuAVCgQt/4bmhf9ZX/8H1pVj17jpZqftQs0FNBG6m8fvTbKqHvAiZJ86X5wBhHa8+f7V7kNB8IJ1Dv9qk/dG32aVUZUugfrOTOuVEigEBTcVqGw7Xj1pL1R0aFUgwbn7VXE3KokMyUbYszDSxjap5fClge1eHCK8SKKwx7oHG/qePlVpXFURg1LYShDWPmTbgUs6jhyBG0T/PSmWBsxHpUcZANA9TUoOpFZq47EeCviFMky5cFVWTxHlVGLhANMk960n4fymnx4ga4AVRYkE3PoBWmUvKMqXyLU6QqBWxWbxEjSi3kcEnatXlsXCwUHsMOHdVKGJO/i1E32ojM4D+zDYeEFkDSTBHm3rFX5bpogu4knwiBE+dqXvsR/KA36jiaGBc3JiN4PE1TlMu+K4DMTJEkngXJ+FX5jKy4RBPAP6mna5EJhkLaFlj3HPzig9dBVtjDo+GiOqpYENHmLQTU+p4eoqJ8Np84MH9aE6bieIEGSyWjifCB8BR6qWxIJBCoD8Zk/pU33sp4M31Lpwcsq+EA/LVtSjN5Y4fgcEqSVjkECZ9OxFbnOZYLiMYsVWRzGxpb1DpQxAUfw6QwVjwvn3EfSaeNAlKTpPwfPM904aiIgjkCPmPvtSjPYLJAYRzP6Vtsr0d3QYbkKwkYeIlwB/aSdwex2pati2DjrIBIINo81PFNWzoy0IspAEzemGVYd5ruo9GbAIIOpHujfY9jS7ZjWbJC2z0vT5aiqNTi5Z3RWkkRtMf8AdIs0qq5kGSBHkdoNdhEkTqPzNQzieHzqUFxlRqyz5RuipcQGxPIJ5onVaZ90xelmQUsWHMfemqpqXE24+lXdRlowSfKDs72xIgE+dXZeGdb7zHrFAZfDvf1j7UzwiJUjft8KeXwjNFeQbETViaQLnen+BlRh+M+JoFuIoXp+EGcmPL4c02z+Iqox7A77km01KTdjWqAMTqwI1YiQrWleP2pP1rMI+HpQkiDuNzRHUMPSAJtYkfrSvMJ4Dbc/SnilaYkpaocYON7VUKNACrqE8gQY8qPGEoQbkydp0lolb7xSXo2HpRCGEsGPmADHyo7Gx2w2aL2AAncmRtRyRbXtGxSSfuEOaYjELEKpJkgbATVntfKmIyAA1P75JnsvMHzuKp/oD5/OgpIaUbZdn0REKyNVrc0uyuHMkGDxG9LsXMEsxYkmDfvRHS81oYFr770jxuMXRWOSMpbPc4jjckj6VUQRpJWxv6itn7EMBEeJZBAne/P8tSzO5dk90ykXjjzjg0kM/wC19jSw/uQFm8CD4TK2IJ7b0oxcVlJng8cj96YYmYBQgSYMSO//AFSzGQgXrRBtr3Geaj3EKy2YFuxqvO5qTK7AR63oLBMfy1e69+Kf8aTsT8japhqMWIAF7TzHf1r6RkOmL7KSsSgBE2Fxtz4q+f8A4ZziYeIGdNfbyYmAZPavqODjK0HVIK6Z78j1G4mmquiM5X2Twk0gBbJpAAG38mpYqx4bT3+wNeukKqyNhHxvXuJAFoLHtwO5oPexQbK5cBi0WFh9zV3U304GIZ8TgIv1n9aIZQqKBu36UP1VNQwk38Dt8dhS+R0qIdEQBwv+whb3kQJA7X/Wni4OnENI+jYuGuYU6yS/hCkGAdoBi958q0fUFKsT/NqD2xukFqoYBuRY+dKs1hSrhiAwm5sNP7RTHLHUs/Ajzobq2B4QQN1hh5cHzodAZkul4Ka3ZNak3ZG91r2de21R/FnRxiIuNhjxrGteSvf4GRRyOFxVcudARho0xJEX+F4mm2ZeEBABAAknlG2IHkYNOnsn0YfomIuIpwcQSjWE8H7VlOq5F8DEKODHBPbitVmMqcLEYX3kHuJmjfxRlVxMv7QQYAaeQTYilasrDI4u0YnJGx7URiYGoefH3oTKmCQTB48xR0+frWbJFxlZ6+GcckRZkMuRrm3H1q4YukQBPrt6VZmVg+XahV38ot/OKvF8lyPOzpxlx+DsTHIYhbbSYorCc2j0PegXkGTerE3Hl/BTNIipM1XT8wqJ/uPxtzVefxwy6QZ8V/tSVc0b39BO9TGMTEz9N6nxG5DLql48hvSXqeNCCN2/6opsQjUN+1L8zDlUmLgEmnihWXZeQEknYDb5CRx+9McyBrQsQSNwOLz8qHzCIEBD6WA90nxQLfWuCgprJva03iuctBSph+cxVOJYkhomdpq3+nP9xpDiY0tYXsR9qN/1dv7/AP2ik4lPyCE4RkTAnf8Aai8HLgL67/tXZhB7wN/5tVuWdQASD6TsOTXSk2rRSEUnTDMt1B0HhuBxx/N6eZfC9swYjSDBYCDA+87Vm80FMFY94XHNaDp6gIlzJAO9tRvMcRWWfGK5NGmKk3Segfq3QUBLYTaInhiNPnvesk+GPMz/ADatrnepvpMMQbA9vWBWezmSLOXUAarldo7x3B3rRhy32zPnxJPQnOD2PwqBFqKdDJEQRVeIkieRvWutGNPZ2FsCN7RX1DpzMmCCYVidQ7hTB0n49q+VZF7jyIMHb419F6VmlxMMswllgGWmD3tuK56BNcuh/gY6tY9r8rH2qeGJM7Tt/wARzS7IAk6ZsTJg8elNcACSfgPhQYqL8XDMqRsBA+tDdRs+F/xAPoZpnjJIB4FLs6up17aLeoNhU09la0V5bC0YiO/ih9OGq+HSLzfkzxWs6nhBl1elY7qynQHR9Onxg8qwBkg9+PjWh6Dm3xcuC5lmWQYie9jz51zXkX6Csi1yO9F4yAqJ/wAfSgcI3Ebjj96s6hj6IA37nuRzQq3o5ujLde6fDsuohoPs99MmJEcmNqcdHw9eAFLE/C4AMwZqefAKa8RD4VAGkkyZsRyDSH8K9SLNiYQZiA5aSATc+6SP5amp0wNqki/OZTXdT4ixInsTF6E67li2WZEBLal8I3ABk+tMM67o5EErxHHy3qOM8kBBdrkmRfiaaid0fLsbDKOJEEEzOw7A/Gp47sU1gadJgi/yk/Oi88hfGYRu8ekHf0qjM4a6iJkYZgrPvjggc80zipaZbHklD3IFdpQ2G0gx96GS49avx8uEJQEgEWg2IO1UOpUkG/b/ABU4wcbRXNmWVppFZG5g7VEvAmb17r/xVTtNMjOWpig2FEYeIJpeljardcChKIUw98fbjk+lB6xrDC5mf2rhySbRHmahhJf+WrkqQ1hOPmGf3oN7GL+k16MabjgfE8fpVLpMDtXlhQpHJk1czMRIip6fSqQ9W+1P9orqDY0w8QLYLq9bT6c1B8EkmU0ncDkj03PwrSNkkV8J1EKreL0g39aY5vKJioG5F1YT/Iry36qMWnWmes8DapswRwZ8KDeDHmN48/KneRzaqioWhuZ4J3A84FH42Wj8ssPeH93+4RcN580M2WSzKfPS3f15oyzRmqfQscbi7XZYqhpIKsO1to5pbn0ZLC6T4e48vSaKxMrYuoKMP7SL/Zh5Gl2Nmy58YHYlB8bqbijii27jteULllqn2CdWw5AxF5ADdgaX4bnk70Xm38OhWlWE+VtvrQKNavTxXxpnm5V7rQOE0vHypx0rNaTGxP5pO3aKXYwlpHrRvR8vrxEHEy3oKo1YqZ9E6USuHO7Ec9uPnTTLCdJMTuRSjEACwZIaPdO0GQPQ046Via/F67eVRbtsXi9X5GJf8vBoHEw//KPJIPxo7DILQfX1obMmHLf7vpxS+Si6A8zkw84RBuZEGPFv8ZjanHRGfQ8xKPtMwsAR5C21K+vodAZGgiIO0GN5oHp+PiB1xFsMRgoMQDqET2m3NFnUqZrccaHV48LEbdqH6iAb7id/58KNWHwoQmfFEiDO2x4pBmMQgKpMyeLwY2imirJt0MsJycJrifymO2wFfO85ngublMTS4kGLfMDvNazMdVOEiAEXcayR+Tv5VmMXIhw+OgChi74Y0htYDRfssjbtTpUraBpurHY6jmdehwG0ke5bUp90zyIimmT63lsTEKMwGIpKgHbVBi+3+ax7dc0uS6Ee6krGkemrcC9uKsx+p5Y62RA2K9ghWJMRqJFgBveu7Oca0xN1TFfBd1fDZXN1IIgoxuATShMQiWMA/wA286P6jm2dyX1OU8Ex4UBvv3J70pZziMoBhQDtvI70zpK2Mk26QbmcqwwkLkXBKiRIE2BoVwWSeRzXuKvczVmSxAfA1j+tK5WHjQuZqoMxtTHP5TQ20A7VQyDiusVoowcMnyq9cEc3PzFeoL71ZpHalcjkRdwdhP6VAIeaI0zxVyp5UOQ1WC4eCT/1Uzl7bz60RqN/KoajQthpFIXyFR0CrCtdo8qY43SYgKlRM+8s+V4+N6knUDqXVdeItHa3NLMpj6lBvtII5JtXahqif+q8H8e2me7GXJWEYmKdZvz4fTsfKvcvgmYYb9x+kVHwxJ37AcVaueZragqjtu3x7Ud1pCtfINmMUK5UCwME9+49KT9VykHwibSsbkeXmKPzIu19jx2qp8QsAOVrRjfFpr+zNkqSpmYxmiG3DfAdpjgjmqcIxRnVcPSx7G47TzQQPi7yK9WDuNnmy06LGanvRBoRsQTqvAAnbuP2pE1F5XqLpA/LEERPx9aeSbWgKvJqUxHfRiggMSSLSBh3uV21bxWoyWaCMpAkEz4YuCNyPtWcyWeTG04KYzJqhQY0mR+UyIM9qYI5xEdC41I2oeEhwoGkqZ/NI+VQmnWuxovdPo0/SXOIxJb3TyOTsKuz2GpYrG4N9rjalGVzuJh2ddYsA8gFmI5Udtp7VZmM7iezKKpdtIjVYgExrEXgzFGr6ZylXaJ5nMFUC6lXT/8Ac1DVK8R29b0rzOZQYbISF1g+zxHWTqmW1aTAWIAq/A6c5xU1kEL7wXfQV8SkH3ln70i/EGWQ4pfDeUYqqhZIkWMg7wbQL2oxi72zrVdbGXQus4iDFwW1FwrBcT8qsRIA5iNqJ6NmdKkT428MkRJJEG9yeKMwunIrEOoZzGtxaWIAUwL7Vey4WCvtG0quoluWLCw0je/3ou+X0KuNff8Ahlc107ExQ7OTpDQwBvJmV0+UXPnRnVkAyyBDoZEHs76VUyW+IAFMMpj4SYOLiYrFPbB1BiYuWEed96xXVOue1/8AGhhAIUkeI95nYztRbegxirbXZf17qZbElAIQAatIbUxALsAbCT5cVnExVElQSTeT504ywBTSZn9aWYOV96ZsSN6LaS0GPdS8EBjuEKlzDEFx/cRsTUUtcWkbeXNeM6jeTUDiHgUtN9lHPVRR7iNN4qkuauGrvXaB8fOiqRKh7kFTGwjhuTqB8LfDz7UhzOEyOUJBK2MX9DRWVxSSEBiZBM3jtFUY+CEYyfSOaEZbphcNWipFJq4WrzCeN6sbEEbVzewKJbgC16taKFXE86mMQUrQUehfWuCdq9RqbdPySMjtiFxKn2YUXJHM8D1rnKuwxi5aQpQGdq99m3cfOneX6QrKjByRGtzyqwIBA2k7c1qf/ovD7D5Gj2LJOLo+bfh3qjKSh8QIkA9x2rUYQVxKgqw4PFptNfNsHEKkEWIpvh9RYxLN/wD1H6VL1HpeUuUdGnD6rjHizYYpIPi0pI3uVY+YiV+FROIAsSvqCDaszh5wmzMdPA1Mb/C9S9pYxsYmUFvITes3/M1pst+e+hhmc+qkhIfv/aPjQQzDMTLE/wDHwr89zVDDv9YA+Qr1W8Q7kWtJ+C1eMIpaISk29lWOhIO3e0kn40AWgimTCN/qTPyFLc2sNFacb8GeR6+IOK8bEHxqgEivQtVoSxhg5+4kbcix8jWz6R1xFdXZwfCxZSPE7ER86wC1fhYxWIsanKKvRTlcWmfXuldZwyNY0kC2wYxyIpzj5rDIGpkRAB7Maoa+xEXAmvjeR6iMMals8i8TA5vTRuvYWiGVi5Zm1b/8AQexk0HFCqzc9bzTaUfAYM4k2JEr+cybW3mhct0QM6NiBXEI869OptvEduR6xWTyv4s0oVZfFsGGyjsE2uJ+dG4v4x1MBh4KgW98kk/AGBegotDOqNf1vKuWGh9IKwZUbz89qxfV+ouMVXdJUMFKmF1KlrLwL1T1P8RZmA2srM7AD9ZrOZjNu7FnZmY7sxkn40YxFaGnWesvjQsaVEQPdAteAP13pPrioNi1EPT8dBUmOegePHTUbXBntTT8RZI4ahxdG94ja3IrMYOYKEMhgjkVocLq4dGDuoYC02DCLgjuDU3af0Mku7M67gkn6D/NcMQVVmEKn3gwOxBkenlVNUUReQW2N51HWKHIqaJ50eKBbCsrmArhjtsfQ81Zns0rv4fdGxiJPJoELVgSlcVdhUnVEva16HNVhKmKJx7qq7Dk1SRTv8N9O9pijwyq3bz7CgwoO6X+H3dQ7kIkTJ7em9aTA6cFwxhlTDIVDc3uf8V2cxEQHxG1h/y7DvFVI2sh8UON/BqIBI5ngeVSlFSVMtBONNE8PCwsBThILEanJi4WJnzJHwinn+qt/t+n71mequoWAoJ0gW8yJVR9KH/ocb+w/wDqJ+9PGkuycoyu6Pl3NTQ11dWhmdBuVxDMTajCY4G/N/1rq6ss+zRD9JdhiSeL8WqJ98AWncjf511dU49seXgi58egWHlv86GzqCAea6uqsO0SfQCKkN66uq7JokKmu9eV1Ixz0717XV1E4kKswPeHqK6urjjT/iLAUIIHCn4kXrKNXV1Lj6OydkK9FdXVQU9qTOYrq6lCVipAV1dXM4noFTKCurqACSivYrq6lCe16dq6urgksFBPxFbzpOGMLCOgbkSTc11dRXYGV4mGDiaSPCoJA86Y4L6sVgbBUsBYCwrq6kXb/o1S/TH+WLcdzOI3KwV8ibfQbUNp8zXV1BAy+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123728" y="1302037"/>
            <a:ext cx="5782739" cy="44267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Розбери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за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будовою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подані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прислівники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. 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403648" y="2048392"/>
            <a:ext cx="2084982" cy="57888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добре</a:t>
            </a:r>
            <a:endParaRPr lang="ru-RU" sz="2800" b="1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834309" y="2039805"/>
            <a:ext cx="1728193" cy="57888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 err="1" smtClean="0"/>
              <a:t>зверху</a:t>
            </a:r>
            <a:endParaRPr lang="ru-RU" sz="2800" b="1" dirty="0"/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1869672" y="260648"/>
            <a:ext cx="6574827" cy="80495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4000" b="1" dirty="0" smtClean="0"/>
              <a:t>Тренувальні вправи</a:t>
            </a:r>
            <a:endParaRPr lang="ru-RU" sz="4000" b="1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796136" y="1999440"/>
            <a:ext cx="1130266" cy="57888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рано</a:t>
            </a:r>
            <a:endParaRPr lang="ru-RU" sz="2800" b="1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7192849" y="1999440"/>
            <a:ext cx="1127356" cy="57888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 err="1" smtClean="0"/>
              <a:t>вночі</a:t>
            </a:r>
            <a:endParaRPr lang="ru-RU" sz="2800" b="1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072466" y="3081367"/>
            <a:ext cx="6462702" cy="78319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Знайди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серед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поданих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прислівників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антоніми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і запиши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їх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парами.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Виділені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прислівники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розбери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за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будовою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Дуга 2"/>
          <p:cNvSpPr/>
          <p:nvPr/>
        </p:nvSpPr>
        <p:spPr>
          <a:xfrm rot="18598146">
            <a:off x="1844117" y="2006005"/>
            <a:ext cx="1084391" cy="1390095"/>
          </a:xfrm>
          <a:prstGeom prst="arc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Дуга 24"/>
          <p:cNvSpPr/>
          <p:nvPr/>
        </p:nvSpPr>
        <p:spPr>
          <a:xfrm rot="18085978">
            <a:off x="4489274" y="1945042"/>
            <a:ext cx="660810" cy="1206103"/>
          </a:xfrm>
          <a:prstGeom prst="arc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Дуга 26"/>
          <p:cNvSpPr/>
          <p:nvPr/>
        </p:nvSpPr>
        <p:spPr>
          <a:xfrm rot="18322250">
            <a:off x="6098703" y="1925211"/>
            <a:ext cx="699403" cy="1103325"/>
          </a:xfrm>
          <a:prstGeom prst="arc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Дуга 27"/>
          <p:cNvSpPr/>
          <p:nvPr/>
        </p:nvSpPr>
        <p:spPr>
          <a:xfrm rot="17573293">
            <a:off x="7809212" y="1881500"/>
            <a:ext cx="460443" cy="1080194"/>
          </a:xfrm>
          <a:prstGeom prst="arc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дзаголовок 2"/>
          <p:cNvSpPr txBox="1">
            <a:spLocks/>
          </p:cNvSpPr>
          <p:nvPr/>
        </p:nvSpPr>
        <p:spPr>
          <a:xfrm>
            <a:off x="618486" y="4005064"/>
            <a:ext cx="7544893" cy="122413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ru-RU" sz="2800" b="1" u="sng" dirty="0" smtClean="0">
                <a:solidFill>
                  <a:schemeClr val="bg1"/>
                </a:solidFill>
              </a:rPr>
              <a:t>Ясно</a:t>
            </a:r>
            <a:r>
              <a:rPr lang="ru-RU" sz="2800" b="1" dirty="0" smtClean="0">
                <a:solidFill>
                  <a:schemeClr val="bg1"/>
                </a:solidFill>
              </a:rPr>
              <a:t>, весело, погано, вдень, </a:t>
            </a:r>
            <a:r>
              <a:rPr lang="ru-RU" sz="2800" b="1" dirty="0" err="1" smtClean="0">
                <a:solidFill>
                  <a:schemeClr val="bg1"/>
                </a:solidFill>
              </a:rPr>
              <a:t>праворуч</a:t>
            </a:r>
            <a:r>
              <a:rPr lang="ru-RU" sz="2800" b="1" dirty="0" smtClean="0">
                <a:solidFill>
                  <a:schemeClr val="bg1"/>
                </a:solidFill>
              </a:rPr>
              <a:t>, </a:t>
            </a:r>
            <a:r>
              <a:rPr lang="ru-RU" sz="2800" b="1" u="sng" dirty="0" err="1" smtClean="0">
                <a:solidFill>
                  <a:schemeClr val="bg1"/>
                </a:solidFill>
              </a:rPr>
              <a:t>вгору</a:t>
            </a:r>
            <a:r>
              <a:rPr lang="ru-RU" sz="2800" b="1" dirty="0" smtClean="0">
                <a:solidFill>
                  <a:schemeClr val="bg1"/>
                </a:solidFill>
              </a:rPr>
              <a:t>, </a:t>
            </a:r>
            <a:r>
              <a:rPr lang="ru-RU" sz="2800" b="1" dirty="0" err="1" smtClean="0">
                <a:solidFill>
                  <a:schemeClr val="bg1"/>
                </a:solidFill>
              </a:rPr>
              <a:t>вночі</a:t>
            </a:r>
            <a:r>
              <a:rPr lang="ru-RU" sz="2800" b="1" dirty="0" smtClean="0">
                <a:solidFill>
                  <a:schemeClr val="bg1"/>
                </a:solidFill>
              </a:rPr>
              <a:t>, темно, добре,  </a:t>
            </a:r>
            <a:r>
              <a:rPr lang="ru-RU" sz="2800" b="1" dirty="0" err="1" smtClean="0">
                <a:solidFill>
                  <a:schemeClr val="bg1"/>
                </a:solidFill>
              </a:rPr>
              <a:t>ліворуч</a:t>
            </a:r>
            <a:r>
              <a:rPr lang="ru-RU" sz="2800" b="1" dirty="0" smtClean="0">
                <a:solidFill>
                  <a:schemeClr val="bg1"/>
                </a:solidFill>
              </a:rPr>
              <a:t>, вниз, </a:t>
            </a:r>
            <a:r>
              <a:rPr lang="ru-RU" sz="2800" b="1" dirty="0" err="1" smtClean="0">
                <a:solidFill>
                  <a:schemeClr val="bg1"/>
                </a:solidFill>
              </a:rPr>
              <a:t>сумно</a:t>
            </a:r>
            <a:r>
              <a:rPr lang="ru-RU" sz="2800" b="1" dirty="0" smtClean="0">
                <a:solidFill>
                  <a:schemeClr val="bg1"/>
                </a:solidFill>
              </a:rPr>
              <a:t>.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1" name="Подзаголовок 2"/>
          <p:cNvSpPr txBox="1">
            <a:spLocks/>
          </p:cNvSpPr>
          <p:nvPr/>
        </p:nvSpPr>
        <p:spPr>
          <a:xfrm>
            <a:off x="618486" y="4045568"/>
            <a:ext cx="7838645" cy="122413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ru-RU" sz="2800" b="1" u="sng" dirty="0" smtClean="0">
                <a:solidFill>
                  <a:schemeClr val="bg1"/>
                </a:solidFill>
              </a:rPr>
              <a:t>Ясно</a:t>
            </a:r>
            <a:r>
              <a:rPr lang="ru-RU" sz="2800" b="1" dirty="0" smtClean="0">
                <a:solidFill>
                  <a:schemeClr val="bg1"/>
                </a:solidFill>
              </a:rPr>
              <a:t> – темно</a:t>
            </a:r>
            <a:r>
              <a:rPr lang="ru-RU" sz="2800" b="1" dirty="0">
                <a:solidFill>
                  <a:schemeClr val="bg1"/>
                </a:solidFill>
              </a:rPr>
              <a:t>, весело </a:t>
            </a:r>
            <a:r>
              <a:rPr lang="ru-RU" sz="2800" b="1" dirty="0" smtClean="0">
                <a:solidFill>
                  <a:schemeClr val="bg1"/>
                </a:solidFill>
              </a:rPr>
              <a:t>– </a:t>
            </a:r>
            <a:r>
              <a:rPr lang="ru-RU" sz="2800" b="1" dirty="0" err="1" smtClean="0">
                <a:solidFill>
                  <a:schemeClr val="bg1"/>
                </a:solidFill>
              </a:rPr>
              <a:t>сумно</a:t>
            </a:r>
            <a:r>
              <a:rPr lang="ru-RU" sz="2800" b="1" dirty="0">
                <a:solidFill>
                  <a:schemeClr val="bg1"/>
                </a:solidFill>
              </a:rPr>
              <a:t>, погано </a:t>
            </a:r>
            <a:r>
              <a:rPr lang="ru-RU" sz="2800" b="1" dirty="0" smtClean="0">
                <a:solidFill>
                  <a:schemeClr val="bg1"/>
                </a:solidFill>
              </a:rPr>
              <a:t>– добре, вдень – </a:t>
            </a:r>
            <a:r>
              <a:rPr lang="ru-RU" sz="2800" b="1" dirty="0" err="1" smtClean="0">
                <a:solidFill>
                  <a:schemeClr val="bg1"/>
                </a:solidFill>
              </a:rPr>
              <a:t>вночі</a:t>
            </a:r>
            <a:r>
              <a:rPr lang="ru-RU" sz="2800" b="1" dirty="0">
                <a:solidFill>
                  <a:schemeClr val="bg1"/>
                </a:solidFill>
              </a:rPr>
              <a:t>, </a:t>
            </a:r>
            <a:r>
              <a:rPr lang="ru-RU" sz="2800" b="1" dirty="0" err="1" smtClean="0">
                <a:solidFill>
                  <a:schemeClr val="bg1"/>
                </a:solidFill>
              </a:rPr>
              <a:t>праворуч</a:t>
            </a:r>
            <a:r>
              <a:rPr lang="ru-RU" sz="2800" b="1" dirty="0" smtClean="0">
                <a:solidFill>
                  <a:schemeClr val="bg1"/>
                </a:solidFill>
              </a:rPr>
              <a:t> – </a:t>
            </a:r>
            <a:r>
              <a:rPr lang="ru-RU" sz="2800" b="1" dirty="0" err="1" smtClean="0">
                <a:solidFill>
                  <a:schemeClr val="bg1"/>
                </a:solidFill>
              </a:rPr>
              <a:t>ліворуч</a:t>
            </a:r>
            <a:r>
              <a:rPr lang="ru-RU" sz="2800" b="1" dirty="0">
                <a:solidFill>
                  <a:schemeClr val="bg1"/>
                </a:solidFill>
              </a:rPr>
              <a:t>, </a:t>
            </a:r>
            <a:r>
              <a:rPr lang="ru-RU" sz="2800" b="1" u="sng" dirty="0" err="1" smtClean="0">
                <a:solidFill>
                  <a:schemeClr val="bg1"/>
                </a:solidFill>
              </a:rPr>
              <a:t>вгору</a:t>
            </a:r>
            <a:r>
              <a:rPr lang="ru-RU" sz="2800" b="1" dirty="0" smtClean="0">
                <a:solidFill>
                  <a:schemeClr val="bg1"/>
                </a:solidFill>
              </a:rPr>
              <a:t> – вниз.</a:t>
            </a:r>
            <a:endParaRPr lang="ru-RU" sz="2800" b="1" dirty="0">
              <a:solidFill>
                <a:schemeClr val="bg1"/>
              </a:solidFill>
            </a:endParaRPr>
          </a:p>
        </p:txBody>
      </p:sp>
      <p:pic>
        <p:nvPicPr>
          <p:cNvPr id="26" name="Picture 2" descr="D:\Картинки до тестів\Людина\Учень хоче відповідат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412" y="197768"/>
            <a:ext cx="1266785" cy="1766830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 flipV="1">
            <a:off x="5018183" y="2001001"/>
            <a:ext cx="138902" cy="21648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2691408" y="2019976"/>
            <a:ext cx="138902" cy="21648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H="1" flipV="1">
            <a:off x="2843808" y="2019976"/>
            <a:ext cx="117020" cy="21727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 flipV="1">
            <a:off x="5157085" y="1992414"/>
            <a:ext cx="105457" cy="22506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6521330" y="1993576"/>
            <a:ext cx="138902" cy="21648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H="1" flipV="1">
            <a:off x="6660232" y="1984989"/>
            <a:ext cx="105457" cy="22506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V="1">
            <a:off x="8024477" y="1986151"/>
            <a:ext cx="138902" cy="21648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H="1" flipV="1">
            <a:off x="8163379" y="1977564"/>
            <a:ext cx="105457" cy="22506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V="1">
            <a:off x="3961819" y="2128946"/>
            <a:ext cx="341998" cy="2071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V="1">
            <a:off x="4303818" y="2120359"/>
            <a:ext cx="0" cy="15807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flipV="1">
            <a:off x="7212533" y="2056979"/>
            <a:ext cx="341998" cy="2071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V="1">
            <a:off x="7554532" y="2048392"/>
            <a:ext cx="0" cy="15807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Дуга 31"/>
          <p:cNvSpPr/>
          <p:nvPr/>
        </p:nvSpPr>
        <p:spPr>
          <a:xfrm rot="17573293">
            <a:off x="1173427" y="3866296"/>
            <a:ext cx="460443" cy="1080194"/>
          </a:xfrm>
          <a:prstGeom prst="arc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flipV="1">
            <a:off x="1508781" y="4013954"/>
            <a:ext cx="138902" cy="21648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H="1" flipV="1">
            <a:off x="1647683" y="4005367"/>
            <a:ext cx="105457" cy="22506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Дуга 34"/>
          <p:cNvSpPr/>
          <p:nvPr/>
        </p:nvSpPr>
        <p:spPr>
          <a:xfrm rot="17573293">
            <a:off x="6575554" y="4288453"/>
            <a:ext cx="460443" cy="1080194"/>
          </a:xfrm>
          <a:prstGeom prst="arc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 flipV="1">
            <a:off x="6130348" y="4548598"/>
            <a:ext cx="177855" cy="2025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V="1">
            <a:off x="6303605" y="4548598"/>
            <a:ext cx="0" cy="15807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V="1">
            <a:off x="6831253" y="4440358"/>
            <a:ext cx="138902" cy="21648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H="1" flipV="1">
            <a:off x="6983653" y="4440358"/>
            <a:ext cx="117020" cy="21727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5029726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3" grpId="0" animBg="1"/>
      <p:bldP spid="25" grpId="0" animBg="1"/>
      <p:bldP spid="27" grpId="0" animBg="1"/>
      <p:bldP spid="28" grpId="0" animBg="1"/>
      <p:bldP spid="30" grpId="0" animBg="1"/>
      <p:bldP spid="31" grpId="0" animBg="1"/>
      <p:bldP spid="32" grpId="0" animBg="1"/>
      <p:bldP spid="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0" descr="data:image/jpeg;base64,/9j/4AAQSkZJRgABAQAAAQABAAD/2wCEAAoHCBYWFRgWFhUZGBgaHBweGhocGh4cHBwaIRwaHBwcIR4eIS4lHyErHxoYJjgnKy8xNTU1HCQ7QDs0Py40NTEBDAwMEA8QHxISHzQrJSs0NDQ0NDQ0NDQ0NDY2NDQ0NDQ2NDQ0NDQ0NDQ0NDQ0NDY0NDQ0NDQ0NDQ0NDQ0NDQ0NP/AABEIALQBGQMBIgACEQEDEQH/xAAbAAACAwEBAQAAAAAAAAAAAAAEBQIDBgABB//EAD0QAAIBAgUCAwYFAwQBAwUAAAECEQAhAwQSMUEFUSJhcRMygZGhwQZCsdHwFFLhFWJy8SOTorIWM1OCkv/EABkBAAMBAQEAAAAAAAAAAAAAAAECAwQABf/EACcRAAICAgIBBAEFAQAAAAAAAAABAhEDIRIxQQQiUWETMkJxgaEU/9oADAMBAAIRAxEAPwDEuhBvNCPDEyYFGYiz52oNjBNYY7L1R4gC7E1Yhlo+JqsgkcxVmVkSfLama8gsLw83BGkeGfiDRf8AWqyn+WpWuJG9ufQ1VhPJvx9aVxtHdMJx8eJ3/SasyeakRqNyJjcxQ2KwPpG9U4Z0kRftQ43EZPZptBOoAtvMwTt9qExMN9XvNtzb6Cuy2dK3Igc72+9cc0HsSRPED51GMWhpuyOVxGVgDztAn9aaO+0ifMm0+nNI0w7ySSdwZgR2tTPBzYB06pHff5VWt2RYQqdhJ4j71YHgkWI5+9/XmqFBN5m9Wapiw/f1pkBoOTFRlAKkRtB5/ajAhkETfzvHaluWckjaBxTZNRmLkDjt/OaZq0BaK8dyWiduPP8AxQ6mCYE/UegokeV+9Ks05BJ9f+qnVMYO/qVUzaP1oNs17QsBYfzaqsDLtiuq6ogeVh+9QOXUgqhZWJYECwBUbMfSlcknRphhbin/ACVZl9Bj3u/c0PlyGaQIA48qVY+YKsZOxv2pxkWJ8W2ranqkTkt9A2MLwOb/AB9ahlxPeSTbijc6unmZBHxO1V4SaCJ37z87U37RPJUcC5ngCfWJNW4SEnUbbmOQF4+tQgmTuJ03+lWYGGSSknVML2vcn5CggtBBwwGAKkkXHcze9WvjYrmApa9iBbz8qaZLo+I0u4ZRZQQN5Ejnai8XKaAXbF0qI0qYAB/zSTnWiuLDy29IzbZkp4XTfvvv51VmsZTLabzFoFhx51f1Jw7C5kWkD6STJFLdLB1Cg8AD70Yq1Yk1xk4p2goODcdrCO+/pS7FOoyd/htWkzOFhoALsxAJ/n3rPZnDuY2O1GL2K+jzLflHcfe9NQi6CRJnZRvHck0qRgxFrRf17Uw9onhUG5IsBaP4KEwx0eZbDF5Gx/nwqzxf2j6fvVOUxvHLNYzIje9Mv6RO/wD7qSQyM46aQaAxd7c0xxm+Nopc1r9qshC1zYCajrgE89zUC83+FQ9p+tFIDON5vzxUsOATE1WjX9amWpqFLXiP815l2AJMehqEk1wUixPzBihXgO+ya4524q1XJIgD7/Ojuk6JmxfUAJgqOQRyDPwp91HoJ0FgFD/7Rpk9o2+NLJpOiixuUbTMsibXMzYefnROAwKwd5Mm0/CqXJNmsV34IIqVyR4bxx2rmvBIOyONNjO/amOntS3JYfOw9aYAnkiPL9aR9h8FmA178UTgZ8uWCXc+FMNSQW5kxsLc96GwWKtIN7/oaZfggJ42KTiI5luDruAPMAU8nUbHww5ToMw/w8qpfHjMHxEKxKqD+XT2pBnnY60eCyOBK21CJ2rRdVy6rq0u2vFdVFzCgSWUEe7PNZDpWG3tMRmAEeEXJHMwSb1OEnK7LZcaguiWXzZTFWYUNAkzaSL2+U1pShDuhi8kFR4QItJ5JrM5rA1+E97U0yL4ow9BbUpOkWMx2DfSKnmikrL+my1qhP1PKbgXXUCYE27WqzLzCEbbX86c5ZUQ+NlEG41D4jzPFqy/Uc8faNpWEtCgwI/euxS5e1C5oX7hvnoKEgqWBFgRO9CuJ0RPy5P1maGdFUkqQoYSCBYztTjo2XYuG3C3B84kX53qqeicsNOrBsvknKHUDZxvwSYkxt8ad5fIojhi+rUVWZ8IAF/O8xNB5fOoxUGwckNEyGmQwI57jyqwYhdijnaRIEm/ut5iR8Kfj9km0tpaT38m3zwYqwRlRdSsWJGmAsfIVi+qHDkeLU8+JpJsfd/2j4UBnuo4oQ4FwjEaxvMbDyBqrAwCpBLW5BEybWHAG9K0o7fZzbek9BH9ONS7mOR58UsxXOtpfQVJVRvHc0/6w4VFdBKgbdja1ZjEfU4O8/P9K6Pu2LLWg1HJ3kk31GZIvaPOqHCwPLva/ai8NWZSxaD7osYt2ttFDjLuQdoB4+tuLVyF2DOviid7ni+01dpBIUQAdrGRG9ePh6cQS99IIjaPOh8zj+L0vPqRRavoaydgQDwTBP38q9kf3r8jVKHUW5uTPlRsn+5flStBUhUlr996HxaH/qTEC0Vcr2v8apTQpUGMelQjz/6qarNzsa9dYvTXs5xbVkWPHFRBE3J+5qLPf9fOvI/WnSJ2EJntPuJ6lr1PGzmI4BIVRQ+WQsdMSeOL08fJhAGZQYFxG1Sm4xfWzXiUpRe6Qmy+pnmwjeK1vResFSFclkNiDeBwRWbGDEwd+B+lWoLjiuklJUyDk4ytG+z/AOHUxyHVtLGJI2YfvHNKsx+G3RiNY0yLsNl72sfOnf4XZmwVIvEggm+9o/ai+tYgZNB5NwZ+3HepJtPi9l1BTqSMQ+A6+8sSTHw3ipofpvTvJZRXLOzBwtmUCyyZ1DyMWI3q7/RsNmBR1CksYZiNMCSY3gTT1TohKPwLcs5GxA2kETI3+VaH8K5ecHEZVglwR2JC3qfTegI5LMxZLhYGnX3PfT271osHLhFCoNKjYDap5ZKuJbDB9mN6tmdTnw6CohiOZ7R+ppc6qigWAHeL+p71p8/0NXcsrMH5M8dopNjZLDUDXqO5UgAiQ2kkiJHHzoQaSKzhKbqxMmFqePFBUmBaSDf6Uxw8LUNCuVG4I/MP1BpXnMRkcOGUaTaZjzB4vVGW6uQ/5YJlY2nkHyrpvkteAxxPG6fnyNM/hqhVE5EgG+3vH60BmcFT4WFxdTH8sajiZss6sSJ0sB2AJBqxsfWoncW9RWeUmpKSNuLHGUHFiXFa2gzC/wDxptlsbEXDGjEIG4AAiBuYoLOYYMkRq+370Z0Qhw2GWgxK+Y/Mv3rUpKUbMOWEoOmUnWcLSLtr1g7XF4H1q7DOKxQlwC27c/tV+VjQw0zpJ+UGolDpS9gB+van5U6ION7YVh5bSwJJcm529KKyDgkoRefDItPPoasyy+YE2abSP8CmmTwEklbmNrRHeealKV9jRVdC3qmFCIgvMl9yJikHTcFQ972O2/1rbZwLoaBEDf8AWsv01CXcxNufpt6UY9MElsuxVdjJOlQLDv2FBI8GTaTY89pp6iEbx9YpT1Z1C/l3FhFGPwJJUBdRxNGIrSGMFSQsA80nRpV3O5G3nxTX8QXw8NubT3NqDy+WlwjAgABiObC1UukBIu6Kq6WDXKrHx3orQvf6UHk00Y5UT3Fr+sVP2v8Au+jftU5PYyRmMNJNX6rwKrwmIBtPeoqW+ZrQ9i9MPwMJYEyBtb71Vm8IrYEkedF5V/CIiDdvI+vaiM3gqUkmSe1Q5NSNDinEzp9atwASbCarzOCUMU26XgeDVeT2itEpJRszQg3KizKIEGl1DBt/I8EH0ofNZ3EEgOSm4BuYq/MNEDcC3Y+UjiKFzD6YYbb/AANiPnUoPk9lpRpOi3XrGoG/8371FMQzB4oHLYukmPdPFM8rhB2FoG96o1xM/Zpfwr1B8N4LKqmPe3vtA5rV9Wz+GylGieQCQWBHB859K+dFThkNMgNt5eVOcPruHoLFAHU/+OZIHMt39Kmqex5XB0i/K5r+lxBa53VtinA8zB3piM7g4gIA0uIieQebet6yma6i+YIbEILifFEWrzK4gVxJ+sGKaSvZNS3s+nYXUGCqowztyYkC09h6dqvTP4zjSuBJFjBtvxO9qVdGzAdQpPiXad2W0H/NPMLHYDzNhUXGJoU318AX+mYka8bE9mrH3R7wHmaV9bwwroEhRLKo4MrEGe8i9d+LOpeIpMCL32Rbn5n9ayWD1jGceKGSNWk7i02PBj9KKx2vaNizVJOXQ/boZKK8B1M6lBIuDBIPBnjmhE6VhoHTSFIbUdQkgcLPw4on8O/iBWjCYEIWLLtKkmSGng0Q7LiYjr7yDUQwJBA5+GwoyVL7KY8ilJpvS6M3m8sjvrQaOdJ2iPoSePOh8EwSp3BrZdD6QjqXedXF9qR/iDpGJg4xxDLo598D3fJu3rWaVSj9m3FNKVeBRj4d5E1RlnCYqPJADQ3lNqZZvCi4Mr3pBmvC3lMEfzzo4W3o71cVVmpZwDigT7pv3vb6V5AbERV2UCedhUOhsHwcQ7sqie8XvRPQwGLPFwANptN/0qjfZ5tNUhjglQAGXV3NpBP70zyqqgsD6ED7c1Rl8oNZf5QfPYirM1nwlmUx8BUuWyijaso/EOL/AOMqq2MSdopJ0J2AYkXJ+UVdn+qLiSANOkG0yT2mkqZsoCAatHapom9PTGnXc2RhkKxk2MdvtSh8iCirIJ4gWPlPJozNJOGzreQN+3pvQOVzBSBHmQKW3Je3wW4qLqT7KupYg0YandSJPlXuWxtWKHYDxzEi0Cw9KozRGJiO0lVXneT2H1qCP40E2WarVxM8tOy98QDG1GxmJ4vHFF+0X+5PmaX5lbi0kGh/YH+CupVsRp+AJF4+NejKuZIWY3+FH9GwFfEAm3PoBNG51P7RvYeh5j965zp1RoWPlGxNhC2kG/PpROA4hR6/wUJiYRRiPLf7VPKMCb8bV0las5adF+PhBhBHoaj03GMaDErbaf8ANQxcUwb0L09iMQf7q6KuDsRupqg7qBO/8/ehs2fAfJhHof4aP6gJXbbzmlmbgoDzIrse0g5Htg2GL/EU9y7lF1f7Qb7HiKQ4XvUXi4jGJaR24q0029EoySTtBeZzAe4GmI53NUa5qBcRHNW5PLs7BVBJOwFckTlTLss5F/nWn6PkihWVAbdibm+yqPLn1q/p34SsPaE3/Ku/xPFaZsumD4BpBAE32tPvGpzTkqGxyUHdb8C98LFEPhKJUkEkSYIsPQG8Cn/Tn1AOSNQW42vtqHrequi5tHZtLTYTx8hVWf6cqqXVmD3N28JPFvtStKLopyckn/pifxPjM7tH5m0//qN/rQ/9GBgtpe5Bt6D7xUsdGYHWsmTB2AJIvQedzD4alblDMNEr2mapB7oScGoqXyCZXFMTzE32719L6Ui46I8hdaeKLFStipM3E3r5Rh4sCK0X4e64uGPZ4ikpcgg3ViQfQgkUJaZ0Y3G/JrMLIPhyExDF7G+3bmoH8TFG0YyBgd9PHqppJ1XrbPGjFG8+EXEefAnik/tiz6mJJJuTz61nycfHZv8AT45S3Lo3OYyGWxlLojkxdEhSO1jWN6t0rRJnwgxDeF49OfhTUYzrDoTPkOOx7il/U+ta9SaT8YN/KpQfwaskHHT2hRksRkJKkx7p/Y1rvwtiA6vDwLgbVlMuo8c7GPhvTLp2b9mSQTJEWMTVX7riYskeKUjZdQxxhoX1kEi029JFfPs/nXOo6mYk3af0FPcyRiDxGed/vSrFQAAQDvf4/QUYw4/ZOM1LvQLkDB9VJ86Y5DLh2M/AcmlGbY6pXiw4sPtTfoiM7CTHeO0fz5U8hEqdjTBwfCVdoDC3pxekOZRcPXJlgsA8Geac5/A0z+YcH4bGs3n8MjDLHcyfQTS41T/k6UuXa6J9HwSyAk+9JM7AbT/O9Pst0gMuorq8QgglT57i9VdKybDTK20d+CBVuazbiNN2WAGufCO45psqk17R8TinUkHDpWEToS2LJhGaziJBmIAEHehv6JuyfT96oy3WkJZ8TxuAVCgQt/4bmhf9ZX/8H1pVj17jpZqftQs0FNBG6m8fvTbKqHvAiZJ86X5wBhHa8+f7V7kNB8IJ1Dv9qk/dG32aVUZUugfrOTOuVEigEBTcVqGw7Xj1pL1R0aFUgwbn7VXE3KokMyUbYszDSxjap5fClge1eHCK8SKKwx7oHG/qePlVpXFURg1LYShDWPmTbgUs6jhyBG0T/PSmWBsxHpUcZANA9TUoOpFZq47EeCviFMky5cFVWTxHlVGLhANMk960n4fymnx4ga4AVRYkE3PoBWmUvKMqXyLU6QqBWxWbxEjSi3kcEnatXlsXCwUHsMOHdVKGJO/i1E32ojM4D+zDYeEFkDSTBHm3rFX5bpogu4knwiBE+dqXvsR/KA36jiaGBc3JiN4PE1TlMu+K4DMTJEkngXJ+FX5jKy4RBPAP6mna5EJhkLaFlj3HPzig9dBVtjDo+GiOqpYENHmLQTU+p4eoqJ8Np84MH9aE6bieIEGSyWjifCB8BR6qWxIJBCoD8Zk/pU33sp4M31Lpwcsq+EA/LVtSjN5Y4fgcEqSVjkECZ9OxFbnOZYLiMYsVWRzGxpb1DpQxAUfw6QwVjwvn3EfSaeNAlKTpPwfPM904aiIgjkCPmPvtSjPYLJAYRzP6Vtsr0d3QYbkKwkYeIlwB/aSdwex2pati2DjrIBIINo81PFNWzoy0IspAEzemGVYd5ruo9GbAIIOpHujfY9jS7ZjWbJC2z0vT5aiqNTi5Z3RWkkRtMf8AdIs0qq5kGSBHkdoNdhEkTqPzNQzieHzqUFxlRqyz5RuipcQGxPIJ5onVaZ90xelmQUsWHMfemqpqXE24+lXdRlowSfKDs72xIgE+dXZeGdb7zHrFAZfDvf1j7UzwiJUjft8KeXwjNFeQbETViaQLnen+BlRh+M+JoFuIoXp+EGcmPL4c02z+Iqox7A77km01KTdjWqAMTqwI1YiQrWleP2pP1rMI+HpQkiDuNzRHUMPSAJtYkfrSvMJ4Dbc/SnilaYkpaocYON7VUKNACrqE8gQY8qPGEoQbkydp0lolb7xSXo2HpRCGEsGPmADHyo7Gx2w2aL2AAncmRtRyRbXtGxSSfuEOaYjELEKpJkgbATVntfKmIyAA1P75JnsvMHzuKp/oD5/OgpIaUbZdn0REKyNVrc0uyuHMkGDxG9LsXMEsxYkmDfvRHS81oYFr770jxuMXRWOSMpbPc4jjckj6VUQRpJWxv6itn7EMBEeJZBAne/P8tSzO5dk90ykXjjzjg0kM/wC19jSw/uQFm8CD4TK2IJ7b0oxcVlJng8cj96YYmYBQgSYMSO//AFSzGQgXrRBtr3Geaj3EKy2YFuxqvO5qTK7AR63oLBMfy1e69+Kf8aTsT8japhqMWIAF7TzHf1r6RkOmL7KSsSgBE2Fxtz4q+f8A4ZziYeIGdNfbyYmAZPavqODjK0HVIK6Z78j1G4mmquiM5X2Twk0gBbJpAAG38mpYqx4bT3+wNeukKqyNhHxvXuJAFoLHtwO5oPexQbK5cBi0WFh9zV3U304GIZ8TgIv1n9aIZQqKBu36UP1VNQwk38Dt8dhS+R0qIdEQBwv+whb3kQJA7X/Wni4OnENI+jYuGuYU6yS/hCkGAdoBi958q0fUFKsT/NqD2xukFqoYBuRY+dKs1hSrhiAwm5sNP7RTHLHUs/Ajzobq2B4QQN1hh5cHzodAZkul4Ka3ZNak3ZG91r2de21R/FnRxiIuNhjxrGteSvf4GRRyOFxVcudARho0xJEX+F4mm2ZeEBABAAknlG2IHkYNOnsn0YfomIuIpwcQSjWE8H7VlOq5F8DEKODHBPbitVmMqcLEYX3kHuJmjfxRlVxMv7QQYAaeQTYilasrDI4u0YnJGx7URiYGoefH3oTKmCQTB48xR0+frWbJFxlZ6+GcckRZkMuRrm3H1q4YukQBPrt6VZmVg+XahV38ot/OKvF8lyPOzpxlx+DsTHIYhbbSYorCc2j0PegXkGTerE3Hl/BTNIipM1XT8wqJ/uPxtzVefxwy6QZ8V/tSVc0b39BO9TGMTEz9N6nxG5DLql48hvSXqeNCCN2/6opsQjUN+1L8zDlUmLgEmnihWXZeQEknYDb5CRx+9McyBrQsQSNwOLz8qHzCIEBD6WA90nxQLfWuCgprJva03iuctBSph+cxVOJYkhomdpq3+nP9xpDiY0tYXsR9qN/1dv7/AP2ik4lPyCE4RkTAnf8Aai8HLgL67/tXZhB7wN/5tVuWdQASD6TsOTXSk2rRSEUnTDMt1B0HhuBxx/N6eZfC9swYjSDBYCDA+87Vm80FMFY94XHNaDp6gIlzJAO9tRvMcRWWfGK5NGmKk3Segfq3QUBLYTaInhiNPnvesk+GPMz/ADatrnepvpMMQbA9vWBWezmSLOXUAarldo7x3B3rRhy32zPnxJPQnOD2PwqBFqKdDJEQRVeIkieRvWutGNPZ2FsCN7RX1DpzMmCCYVidQ7hTB0n49q+VZF7jyIMHb419F6VmlxMMswllgGWmD3tuK56BNcuh/gY6tY9r8rH2qeGJM7Tt/wARzS7IAk6ZsTJg8elNcACSfgPhQYqL8XDMqRsBA+tDdRs+F/xAPoZpnjJIB4FLs6up17aLeoNhU09la0V5bC0YiO/ih9OGq+HSLzfkzxWs6nhBl1elY7qynQHR9Onxg8qwBkg9+PjWh6Dm3xcuC5lmWQYie9jz51zXkX6Csi1yO9F4yAqJ/wAfSgcI3Ebjj96s6hj6IA37nuRzQq3o5ujLde6fDsuohoPs99MmJEcmNqcdHw9eAFLE/C4AMwZqefAKa8RD4VAGkkyZsRyDSH8K9SLNiYQZiA5aSATc+6SP5amp0wNqki/OZTXdT4ixInsTF6E67li2WZEBLal8I3ABk+tMM67o5EErxHHy3qOM8kBBdrkmRfiaaid0fLsbDKOJEEEzOw7A/Gp47sU1gadJgi/yk/Oi88hfGYRu8ekHf0qjM4a6iJkYZgrPvjggc80zipaZbHklD3IFdpQ2G0gx96GS49avx8uEJQEgEWg2IO1UOpUkG/b/ABU4wcbRXNmWVppFZG5g7VEvAmb17r/xVTtNMjOWpig2FEYeIJpeljardcChKIUw98fbjk+lB6xrDC5mf2rhySbRHmahhJf+WrkqQ1hOPmGf3oN7GL+k16MabjgfE8fpVLpMDtXlhQpHJk1czMRIip6fSqQ9W+1P9orqDY0w8QLYLq9bT6c1B8EkmU0ncDkj03PwrSNkkV8J1EKreL0g39aY5vKJioG5F1YT/Iry36qMWnWmes8DapswRwZ8KDeDHmN48/KneRzaqioWhuZ4J3A84FH42Wj8ssPeH93+4RcN580M2WSzKfPS3f15oyzRmqfQscbi7XZYqhpIKsO1to5pbn0ZLC6T4e48vSaKxMrYuoKMP7SL/Zh5Gl2Nmy58YHYlB8bqbijii27jteULllqn2CdWw5AxF5ADdgaX4bnk70Xm38OhWlWE+VtvrQKNavTxXxpnm5V7rQOE0vHypx0rNaTGxP5pO3aKXYwlpHrRvR8vrxEHEy3oKo1YqZ9E6USuHO7Ec9uPnTTLCdJMTuRSjEACwZIaPdO0GQPQ046Via/F67eVRbtsXi9X5GJf8vBoHEw//KPJIPxo7DILQfX1obMmHLf7vpxS+Si6A8zkw84RBuZEGPFv8ZjanHRGfQ8xKPtMwsAR5C21K+vodAZGgiIO0GN5oHp+PiB1xFsMRgoMQDqET2m3NFnUqZrccaHV48LEbdqH6iAb7id/58KNWHwoQmfFEiDO2x4pBmMQgKpMyeLwY2imirJt0MsJycJrifymO2wFfO85ngublMTS4kGLfMDvNazMdVOEiAEXcayR+Tv5VmMXIhw+OgChi74Y0htYDRfssjbtTpUraBpurHY6jmdehwG0ke5bUp90zyIimmT63lsTEKMwGIpKgHbVBi+3+ax7dc0uS6Ee6krGkemrcC9uKsx+p5Y62RA2K9ghWJMRqJFgBveu7Oca0xN1TFfBd1fDZXN1IIgoxuATShMQiWMA/wA286P6jm2dyX1OU8Ex4UBvv3J70pZziMoBhQDtvI70zpK2Mk26QbmcqwwkLkXBKiRIE2BoVwWSeRzXuKvczVmSxAfA1j+tK5WHjQuZqoMxtTHP5TQ20A7VQyDiusVoowcMnyq9cEc3PzFeoL71ZpHalcjkRdwdhP6VAIeaI0zxVyp5UOQ1WC4eCT/1Uzl7bz60RqN/KoajQthpFIXyFR0CrCtdo8qY43SYgKlRM+8s+V4+N6knUDqXVdeItHa3NLMpj6lBvtII5JtXahqif+q8H8e2me7GXJWEYmKdZvz4fTsfKvcvgmYYb9x+kVHwxJ37AcVaueZragqjtu3x7Ud1pCtfINmMUK5UCwME9+49KT9VykHwibSsbkeXmKPzIu19jx2qp8QsAOVrRjfFpr+zNkqSpmYxmiG3DfAdpjgjmqcIxRnVcPSx7G47TzQQPi7yK9WDuNnmy06LGanvRBoRsQTqvAAnbuP2pE1F5XqLpA/LEERPx9aeSbWgKvJqUxHfRiggMSSLSBh3uV21bxWoyWaCMpAkEz4YuCNyPtWcyWeTG04KYzJqhQY0mR+UyIM9qYI5xEdC41I2oeEhwoGkqZ/NI+VQmnWuxovdPo0/SXOIxJb3TyOTsKuz2GpYrG4N9rjalGVzuJh2ddYsA8gFmI5Udtp7VZmM7iezKKpdtIjVYgExrEXgzFGr6ZylXaJ5nMFUC6lXT/8Ac1DVK8R29b0rzOZQYbISF1g+zxHWTqmW1aTAWIAq/A6c5xU1kEL7wXfQV8SkH3ln70i/EGWQ4pfDeUYqqhZIkWMg7wbQL2oxi72zrVdbGXQus4iDFwW1FwrBcT8qsRIA5iNqJ6NmdKkT428MkRJJEG9yeKMwunIrEOoZzGtxaWIAUwL7Vey4WCvtG0quoluWLCw0je/3ou+X0KuNff8Ahlc107ExQ7OTpDQwBvJmV0+UXPnRnVkAyyBDoZEHs76VUyW+IAFMMpj4SYOLiYrFPbB1BiYuWEed96xXVOue1/8AGhhAIUkeI95nYztRbegxirbXZf17qZbElAIQAatIbUxALsAbCT5cVnExVElQSTeT504ywBTSZn9aWYOV96ZsSN6LaS0GPdS8EBjuEKlzDEFx/cRsTUUtcWkbeXNeM6jeTUDiHgUtN9lHPVRR7iNN4qkuauGrvXaB8fOiqRKh7kFTGwjhuTqB8LfDz7UhzOEyOUJBK2MX9DRWVxSSEBiZBM3jtFUY+CEYyfSOaEZbphcNWipFJq4WrzCeN6sbEEbVzewKJbgC16taKFXE86mMQUrQUehfWuCdq9RqbdPySMjtiFxKn2YUXJHM8D1rnKuwxi5aQpQGdq99m3cfOneX6QrKjByRGtzyqwIBA2k7c1qf/ovD7D5Gj2LJOLo+bfh3qjKSh8QIkA9x2rUYQVxKgqw4PFptNfNsHEKkEWIpvh9RYxLN/wD1H6VL1HpeUuUdGnD6rjHizYYpIPi0pI3uVY+YiV+FROIAsSvqCDaszh5wmzMdPA1Mb/C9S9pYxsYmUFvITes3/M1pst+e+hhmc+qkhIfv/aPjQQzDMTLE/wDHwr89zVDDv9YA+Qr1W8Q7kWtJ+C1eMIpaISk29lWOhIO3e0kn40AWgimTCN/qTPyFLc2sNFacb8GeR6+IOK8bEHxqgEivQtVoSxhg5+4kbcix8jWz6R1xFdXZwfCxZSPE7ER86wC1fhYxWIsanKKvRTlcWmfXuldZwyNY0kC2wYxyIpzj5rDIGpkRAB7Maoa+xEXAmvjeR6iMMals8i8TA5vTRuvYWiGVi5Zm1b/8AQexk0HFCqzc9bzTaUfAYM4k2JEr+cybW3mhct0QM6NiBXEI869OptvEduR6xWTyv4s0oVZfFsGGyjsE2uJ+dG4v4x1MBh4KgW98kk/AGBegotDOqNf1vKuWGh9IKwZUbz89qxfV+ouMVXdJUMFKmF1KlrLwL1T1P8RZmA2srM7AD9ZrOZjNu7FnZmY7sxkn40YxFaGnWesvjQsaVEQPdAteAP13pPrioNi1EPT8dBUmOegePHTUbXBntTT8RZI4ahxdG94ja3IrMYOYKEMhgjkVocLq4dGDuoYC02DCLgjuDU3af0Mku7M67gkn6D/NcMQVVmEKn3gwOxBkenlVNUUReQW2N51HWKHIqaJ50eKBbCsrmArhjtsfQ81Zns0rv4fdGxiJPJoELVgSlcVdhUnVEva16HNVhKmKJx7qq7Dk1SRTv8N9O9pijwyq3bz7CgwoO6X+H3dQ7kIkTJ7em9aTA6cFwxhlTDIVDc3uf8V2cxEQHxG1h/y7DvFVI2sh8UON/BqIBI5ngeVSlFSVMtBONNE8PCwsBThILEanJi4WJnzJHwinn+qt/t+n71mequoWAoJ0gW8yJVR9KH/ocb+w/wDqJ+9PGkuycoyu6Pl3NTQ11dWhmdBuVxDMTajCY4G/N/1rq6ss+zRD9JdhiSeL8WqJ98AWncjf511dU49seXgi58egWHlv86GzqCAea6uqsO0SfQCKkN66uq7JokKmu9eV1Ixz0717XV1E4kKswPeHqK6urjjT/iLAUIIHCn4kXrKNXV1Lj6OydkK9FdXVQU9qTOYrq6lCVipAV1dXM4noFTKCurqACSivYrq6lCe16dq6urgksFBPxFbzpOGMLCOgbkSTc11dRXYGV4mGDiaSPCoJA86Y4L6sVgbBUsBYCwrq6kXb/o1S/TH+WLcdzOI3KwV8ibfQbUNp8zXV1BAy+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2694984" y="244526"/>
            <a:ext cx="6033004" cy="80495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4000" b="1" dirty="0" smtClean="0"/>
              <a:t>Замінюю фразеологізм</a:t>
            </a:r>
            <a:endParaRPr lang="ru-RU" sz="4000" b="1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854475" y="1353367"/>
            <a:ext cx="5861138" cy="78319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Добери до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фразеологізмів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синонімічні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прислівники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і запиши.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Можеш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скористатися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довідкою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.  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2" name="Подзаголовок 2"/>
          <p:cNvSpPr txBox="1">
            <a:spLocks/>
          </p:cNvSpPr>
          <p:nvPr/>
        </p:nvSpPr>
        <p:spPr>
          <a:xfrm>
            <a:off x="383254" y="3356992"/>
            <a:ext cx="3187159" cy="57606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chemeClr val="bg1"/>
                </a:solidFill>
              </a:rPr>
              <a:t>Як </a:t>
            </a:r>
            <a:r>
              <a:rPr lang="ru-RU" sz="2800" b="1" dirty="0" err="1" smtClean="0">
                <a:solidFill>
                  <a:schemeClr val="bg1"/>
                </a:solidFill>
              </a:rPr>
              <a:t>сніг</a:t>
            </a:r>
            <a:r>
              <a:rPr lang="ru-RU" sz="2800" b="1" dirty="0" smtClean="0">
                <a:solidFill>
                  <a:schemeClr val="bg1"/>
                </a:solidFill>
              </a:rPr>
              <a:t> на голову – </a:t>
            </a:r>
          </a:p>
        </p:txBody>
      </p:sp>
      <p:sp>
        <p:nvSpPr>
          <p:cNvPr id="33" name="Подзаголовок 2"/>
          <p:cNvSpPr txBox="1">
            <a:spLocks/>
          </p:cNvSpPr>
          <p:nvPr/>
        </p:nvSpPr>
        <p:spPr>
          <a:xfrm>
            <a:off x="398605" y="4210972"/>
            <a:ext cx="3187159" cy="5861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chemeClr val="bg1"/>
                </a:solidFill>
              </a:rPr>
              <a:t>кури не </a:t>
            </a:r>
            <a:r>
              <a:rPr lang="ru-RU" sz="2800" b="1" dirty="0" err="1" smtClean="0">
                <a:solidFill>
                  <a:schemeClr val="bg1"/>
                </a:solidFill>
              </a:rPr>
              <a:t>клюють</a:t>
            </a:r>
            <a:r>
              <a:rPr lang="ru-RU" sz="2800" b="1" dirty="0" smtClean="0">
                <a:solidFill>
                  <a:schemeClr val="bg1"/>
                </a:solidFill>
              </a:rPr>
              <a:t> – </a:t>
            </a:r>
          </a:p>
        </p:txBody>
      </p:sp>
      <p:sp>
        <p:nvSpPr>
          <p:cNvPr id="34" name="Подзаголовок 2"/>
          <p:cNvSpPr txBox="1">
            <a:spLocks/>
          </p:cNvSpPr>
          <p:nvPr/>
        </p:nvSpPr>
        <p:spPr>
          <a:xfrm>
            <a:off x="473808" y="5805264"/>
            <a:ext cx="3187159" cy="57606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chemeClr val="bg1"/>
                </a:solidFill>
              </a:rPr>
              <a:t>як </a:t>
            </a:r>
            <a:r>
              <a:rPr lang="ru-RU" sz="2800" b="1" dirty="0" err="1" smtClean="0">
                <a:solidFill>
                  <a:schemeClr val="bg1"/>
                </a:solidFill>
              </a:rPr>
              <a:t>мокре</a:t>
            </a:r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r>
              <a:rPr lang="ru-RU" sz="2800" b="1" dirty="0" err="1" smtClean="0">
                <a:solidFill>
                  <a:schemeClr val="bg1"/>
                </a:solidFill>
              </a:rPr>
              <a:t>горить</a:t>
            </a:r>
            <a:r>
              <a:rPr lang="ru-RU" sz="2800" b="1" dirty="0" smtClean="0">
                <a:solidFill>
                  <a:schemeClr val="bg1"/>
                </a:solidFill>
              </a:rPr>
              <a:t>– </a:t>
            </a:r>
          </a:p>
        </p:txBody>
      </p:sp>
      <p:sp>
        <p:nvSpPr>
          <p:cNvPr id="35" name="Подзаголовок 2"/>
          <p:cNvSpPr txBox="1">
            <a:spLocks/>
          </p:cNvSpPr>
          <p:nvPr/>
        </p:nvSpPr>
        <p:spPr>
          <a:xfrm>
            <a:off x="425635" y="4978994"/>
            <a:ext cx="3187159" cy="61024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chemeClr val="bg1"/>
                </a:solidFill>
              </a:rPr>
              <a:t>в один момент – </a:t>
            </a:r>
          </a:p>
        </p:txBody>
      </p:sp>
      <p:sp>
        <p:nvSpPr>
          <p:cNvPr id="36" name="Подзаголовок 2"/>
          <p:cNvSpPr txBox="1">
            <a:spLocks/>
          </p:cNvSpPr>
          <p:nvPr/>
        </p:nvSpPr>
        <p:spPr>
          <a:xfrm>
            <a:off x="611560" y="2348302"/>
            <a:ext cx="8104053" cy="64807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 err="1" smtClean="0">
                <a:solidFill>
                  <a:schemeClr val="bg1"/>
                </a:solidFill>
              </a:rPr>
              <a:t>Довідка</a:t>
            </a:r>
            <a:r>
              <a:rPr lang="ru-RU" sz="2800" b="1" dirty="0" smtClean="0">
                <a:solidFill>
                  <a:schemeClr val="bg1"/>
                </a:solidFill>
              </a:rPr>
              <a:t>: </a:t>
            </a:r>
            <a:r>
              <a:rPr lang="ru-RU" sz="2800" b="1" dirty="0" err="1" smtClean="0">
                <a:solidFill>
                  <a:schemeClr val="bg1"/>
                </a:solidFill>
              </a:rPr>
              <a:t>багато</a:t>
            </a:r>
            <a:r>
              <a:rPr lang="ru-RU" sz="2800" b="1" dirty="0" smtClean="0">
                <a:solidFill>
                  <a:schemeClr val="bg1"/>
                </a:solidFill>
              </a:rPr>
              <a:t>, </a:t>
            </a:r>
            <a:r>
              <a:rPr lang="ru-RU" sz="2800" b="1" dirty="0" err="1" smtClean="0">
                <a:solidFill>
                  <a:schemeClr val="bg1"/>
                </a:solidFill>
              </a:rPr>
              <a:t>несподівано</a:t>
            </a:r>
            <a:r>
              <a:rPr lang="ru-RU" sz="2800" b="1" dirty="0" smtClean="0">
                <a:solidFill>
                  <a:schemeClr val="bg1"/>
                </a:solidFill>
              </a:rPr>
              <a:t>, </a:t>
            </a:r>
            <a:r>
              <a:rPr lang="ru-RU" sz="2800" b="1" dirty="0" err="1" smtClean="0">
                <a:solidFill>
                  <a:schemeClr val="bg1"/>
                </a:solidFill>
              </a:rPr>
              <a:t>повільно</a:t>
            </a:r>
            <a:r>
              <a:rPr lang="ru-RU" sz="2800" b="1" dirty="0" smtClean="0">
                <a:solidFill>
                  <a:schemeClr val="bg1"/>
                </a:solidFill>
              </a:rPr>
              <a:t>, </a:t>
            </a:r>
            <a:r>
              <a:rPr lang="ru-RU" sz="2800" b="1" dirty="0" err="1" smtClean="0">
                <a:solidFill>
                  <a:schemeClr val="bg1"/>
                </a:solidFill>
              </a:rPr>
              <a:t>швидко</a:t>
            </a:r>
            <a:r>
              <a:rPr lang="ru-RU" sz="2800" b="1" dirty="0" smtClean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3074" name="Picture 2" descr="Фразеологізми як засіб розвитку комунікативного та образного мовлення  молодших школярів. Альбом фразеологізмі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0780" y="3735114"/>
            <a:ext cx="2384070" cy="235242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Происхождение и значение фразеологизма «куры не клюют»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861" y="317101"/>
            <a:ext cx="2358504" cy="156947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Подзаголовок 2"/>
          <p:cNvSpPr txBox="1">
            <a:spLocks/>
          </p:cNvSpPr>
          <p:nvPr/>
        </p:nvSpPr>
        <p:spPr>
          <a:xfrm>
            <a:off x="3628028" y="3371681"/>
            <a:ext cx="2207464" cy="57606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 err="1" smtClean="0">
                <a:solidFill>
                  <a:schemeClr val="bg1"/>
                </a:solidFill>
              </a:rPr>
              <a:t>несподівано</a:t>
            </a:r>
            <a:endParaRPr lang="ru-RU" sz="2800" b="1" dirty="0" smtClean="0">
              <a:solidFill>
                <a:schemeClr val="bg1"/>
              </a:solidFill>
            </a:endParaRPr>
          </a:p>
        </p:txBody>
      </p:sp>
      <p:sp>
        <p:nvSpPr>
          <p:cNvPr id="37" name="Подзаголовок 2"/>
          <p:cNvSpPr txBox="1">
            <a:spLocks/>
          </p:cNvSpPr>
          <p:nvPr/>
        </p:nvSpPr>
        <p:spPr>
          <a:xfrm>
            <a:off x="3722813" y="4210972"/>
            <a:ext cx="2112678" cy="5861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 err="1" smtClean="0">
                <a:solidFill>
                  <a:schemeClr val="bg1"/>
                </a:solidFill>
              </a:rPr>
              <a:t>багато</a:t>
            </a:r>
            <a:endParaRPr lang="ru-RU" sz="2800" b="1" dirty="0" smtClean="0">
              <a:solidFill>
                <a:schemeClr val="bg1"/>
              </a:solidFill>
            </a:endParaRPr>
          </a:p>
        </p:txBody>
      </p:sp>
      <p:sp>
        <p:nvSpPr>
          <p:cNvPr id="38" name="Подзаголовок 2"/>
          <p:cNvSpPr txBox="1">
            <a:spLocks/>
          </p:cNvSpPr>
          <p:nvPr/>
        </p:nvSpPr>
        <p:spPr>
          <a:xfrm>
            <a:off x="3722813" y="4972724"/>
            <a:ext cx="2112678" cy="5861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 err="1" smtClean="0">
                <a:solidFill>
                  <a:schemeClr val="bg1"/>
                </a:solidFill>
              </a:rPr>
              <a:t>швидко</a:t>
            </a:r>
            <a:endParaRPr lang="ru-RU" sz="2800" b="1" dirty="0" smtClean="0">
              <a:solidFill>
                <a:schemeClr val="bg1"/>
              </a:solidFill>
            </a:endParaRPr>
          </a:p>
        </p:txBody>
      </p:sp>
      <p:sp>
        <p:nvSpPr>
          <p:cNvPr id="39" name="Подзаголовок 2"/>
          <p:cNvSpPr txBox="1">
            <a:spLocks/>
          </p:cNvSpPr>
          <p:nvPr/>
        </p:nvSpPr>
        <p:spPr>
          <a:xfrm>
            <a:off x="3722813" y="5794447"/>
            <a:ext cx="2112678" cy="5861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 err="1" smtClean="0">
                <a:solidFill>
                  <a:schemeClr val="bg1"/>
                </a:solidFill>
              </a:rPr>
              <a:t>повільно</a:t>
            </a:r>
            <a:endParaRPr lang="ru-RU" sz="28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388788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7" grpId="0" animBg="1"/>
      <p:bldP spid="38" grpId="0" animBg="1"/>
      <p:bldP spid="3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2483768" y="174948"/>
            <a:ext cx="5832648" cy="6709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4000" b="1" dirty="0" smtClean="0"/>
              <a:t>Поміркуй</a:t>
            </a:r>
            <a:endParaRPr lang="ru-RU" sz="4000" b="1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998228" y="913975"/>
            <a:ext cx="6480720" cy="78319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Розглянь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світлини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тварин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які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живуть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в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Австралії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. 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Чи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знаєш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, як вони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називаються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?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Що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тобі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відомо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про них? 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424879" y="4190157"/>
            <a:ext cx="2733539" cy="2553891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Качкодзьоб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-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водоплавний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 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ссавець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однак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відкладає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яйця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.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Причому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досить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дрібні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менше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1см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у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діаметрі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Він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 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веде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нічний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спосіб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життя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, а вдень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відсипається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237688" y="4164756"/>
            <a:ext cx="2686428" cy="2553891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Коала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легко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звикає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до людей,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дружелюбна.</a:t>
            </a:r>
          </a:p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Коала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дуже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повільна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і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пасивна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персона,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але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вона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дуже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добре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плаває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Харчується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лише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евкаліптовим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листям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65679" y="4165650"/>
            <a:ext cx="3118838" cy="2553891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Ему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здатні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бігати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зі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швидкістю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50 км/год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pPr algn="ctr"/>
            <a:r>
              <a:rPr lang="ru-RU" smtClean="0">
                <a:solidFill>
                  <a:schemeClr val="accent3">
                    <a:lumMod val="50000"/>
                  </a:schemeClr>
                </a:solidFill>
              </a:rPr>
              <a:t>Вони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вміють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плавати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pPr algn="ctr"/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Пір’я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ему 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перешкоджає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перегріву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, тому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їм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не страшна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спека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.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Також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пір’я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ему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поглинає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сонячне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випромінювання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556218" y="1623712"/>
            <a:ext cx="5505572" cy="44267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2000" b="1" dirty="0" err="1" smtClean="0">
                <a:solidFill>
                  <a:schemeClr val="bg1"/>
                </a:solidFill>
              </a:rPr>
              <a:t>Довідка</a:t>
            </a:r>
            <a:r>
              <a:rPr lang="ru-RU" sz="2000" b="1" dirty="0" smtClean="0">
                <a:solidFill>
                  <a:schemeClr val="bg1"/>
                </a:solidFill>
              </a:rPr>
              <a:t>: коала, </a:t>
            </a:r>
            <a:r>
              <a:rPr lang="ru-RU" sz="2000" b="1" dirty="0" err="1" smtClean="0">
                <a:solidFill>
                  <a:schemeClr val="bg1"/>
                </a:solidFill>
              </a:rPr>
              <a:t>качкадзьоб</a:t>
            </a:r>
            <a:r>
              <a:rPr lang="ru-RU" sz="2000" b="1" dirty="0" smtClean="0">
                <a:solidFill>
                  <a:schemeClr val="bg1"/>
                </a:solidFill>
              </a:rPr>
              <a:t>, ему, какаду </a:t>
            </a:r>
            <a:endParaRPr lang="ru-RU" sz="2000" b="1" dirty="0">
              <a:solidFill>
                <a:schemeClr val="bg1"/>
              </a:solidFill>
            </a:endParaRPr>
          </a:p>
        </p:txBody>
      </p:sp>
      <p:pic>
        <p:nvPicPr>
          <p:cNvPr id="5122" name="Picture 2" descr="Неймовірний качкодзьоб: ящірка, качка, бобер і отруйний звір в одній істоті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54" t="8007" r="17243" b="7440"/>
          <a:stretch/>
        </p:blipFill>
        <p:spPr bwMode="auto">
          <a:xfrm>
            <a:off x="3563888" y="2107619"/>
            <a:ext cx="2214143" cy="212377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Цікаві факти про коал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96" r="1506"/>
          <a:stretch/>
        </p:blipFill>
        <p:spPr bwMode="auto">
          <a:xfrm>
            <a:off x="6237689" y="2091724"/>
            <a:ext cx="2094740" cy="216407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Какаду білий (Cacatua alba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822" y="237716"/>
            <a:ext cx="1329562" cy="2004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Emu 1 - Tidbinbilla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0" r="14721"/>
          <a:stretch/>
        </p:blipFill>
        <p:spPr bwMode="auto">
          <a:xfrm>
            <a:off x="827584" y="2132756"/>
            <a:ext cx="2016000" cy="20574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307524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20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8199</TotalTime>
  <Words>494</Words>
  <Application>Microsoft Office PowerPoint</Application>
  <PresentationFormat>Экран (4:3)</PresentationFormat>
  <Paragraphs>94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Розрізняю  прислівники і прикметники</vt:lpstr>
      <vt:lpstr>Налаштування на урок</vt:lpstr>
      <vt:lpstr>Мотивація навчальної діяльності</vt:lpstr>
      <vt:lpstr>Розрізняю прислівники і прикметники </vt:lpstr>
      <vt:lpstr>Презентация PowerPoint</vt:lpstr>
      <vt:lpstr>Досліджую</vt:lpstr>
      <vt:lpstr>Презентация PowerPoint</vt:lpstr>
      <vt:lpstr>Презентация PowerPoint</vt:lpstr>
      <vt:lpstr>Презентация PowerPoint</vt:lpstr>
      <vt:lpstr>Домашнє завдання</vt:lpstr>
      <vt:lpstr>Рефлексія. Вправа «Прислівник»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Повторення знань про звуки і букви. Побудова звукових схем і звуковий аналіз слів. Написання тексту про власне бажання</dc:title>
  <dc:creator>Esmiralda Ivanova</dc:creator>
  <cp:lastModifiedBy>Esmiralda Ivanova</cp:lastModifiedBy>
  <cp:revision>512</cp:revision>
  <dcterms:created xsi:type="dcterms:W3CDTF">2022-09-03T17:50:38Z</dcterms:created>
  <dcterms:modified xsi:type="dcterms:W3CDTF">2023-03-16T20:23:55Z</dcterms:modified>
</cp:coreProperties>
</file>