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13" r:id="rId3"/>
    <p:sldId id="268" r:id="rId4"/>
    <p:sldId id="331" r:id="rId5"/>
    <p:sldId id="332" r:id="rId6"/>
    <p:sldId id="309" r:id="rId7"/>
    <p:sldId id="333" r:id="rId8"/>
    <p:sldId id="326" r:id="rId9"/>
    <p:sldId id="322" r:id="rId10"/>
    <p:sldId id="31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6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9" autoAdjust="0"/>
  </p:normalViewPr>
  <p:slideViewPr>
    <p:cSldViewPr>
      <p:cViewPr>
        <p:scale>
          <a:sx n="84" d="100"/>
          <a:sy n="84" d="100"/>
        </p:scale>
        <p:origin x="-1470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781B1E-F8C4-4597-843A-0EAE9000DD23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11BE1E0-2FCF-4F5D-B40C-C9F46BE22818}">
      <dgm:prSet phldrT="[Текст]"/>
      <dgm:spPr>
        <a:solidFill>
          <a:srgbClr val="FFC000"/>
        </a:solidFill>
      </dgm:spPr>
      <dgm:t>
        <a:bodyPr/>
        <a:lstStyle/>
        <a:p>
          <a:r>
            <a:rPr lang="uk-UA" b="1" dirty="0" smtClean="0"/>
            <a:t>урок</a:t>
          </a:r>
          <a:endParaRPr lang="ru-RU" b="1" dirty="0"/>
        </a:p>
      </dgm:t>
    </dgm:pt>
    <dgm:pt modelId="{52B989FD-C89F-4D37-843F-7A4F643DDB8A}" type="parTrans" cxnId="{D5EA7B3E-0D3C-4575-BBE9-4B8768AA9395}">
      <dgm:prSet/>
      <dgm:spPr/>
      <dgm:t>
        <a:bodyPr/>
        <a:lstStyle/>
        <a:p>
          <a:endParaRPr lang="ru-RU"/>
        </a:p>
      </dgm:t>
    </dgm:pt>
    <dgm:pt modelId="{20403D49-7A16-4E5C-8E4F-DA110DC9157C}" type="sibTrans" cxnId="{D5EA7B3E-0D3C-4575-BBE9-4B8768AA9395}">
      <dgm:prSet/>
      <dgm:spPr/>
      <dgm:t>
        <a:bodyPr/>
        <a:lstStyle/>
        <a:p>
          <a:endParaRPr lang="ru-RU"/>
        </a:p>
      </dgm:t>
    </dgm:pt>
    <dgm:pt modelId="{E14F5D1D-2235-4A78-B962-6AB89CDB34AD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uk-UA" sz="2400" b="1" dirty="0" smtClean="0"/>
            <a:t>цікаво</a:t>
          </a:r>
          <a:endParaRPr lang="ru-RU" sz="2400" b="1" dirty="0"/>
        </a:p>
      </dgm:t>
    </dgm:pt>
    <dgm:pt modelId="{46F52824-6C77-4C95-9D70-53F13A911034}" type="parTrans" cxnId="{B995C2F3-31AA-4CD2-8210-F04AC07A9B66}">
      <dgm:prSet/>
      <dgm:spPr/>
      <dgm:t>
        <a:bodyPr/>
        <a:lstStyle/>
        <a:p>
          <a:endParaRPr lang="ru-RU"/>
        </a:p>
      </dgm:t>
    </dgm:pt>
    <dgm:pt modelId="{909382CF-1F2A-4D18-A109-203AD92C7D67}" type="sibTrans" cxnId="{B995C2F3-31AA-4CD2-8210-F04AC07A9B66}">
      <dgm:prSet/>
      <dgm:spPr/>
      <dgm:t>
        <a:bodyPr/>
        <a:lstStyle/>
        <a:p>
          <a:endParaRPr lang="ru-RU"/>
        </a:p>
      </dgm:t>
    </dgm:pt>
    <dgm:pt modelId="{F016CD53-4314-44C8-8851-271A8386442A}">
      <dgm:prSet phldrT="[Текст]" custT="1"/>
      <dgm:spPr/>
      <dgm:t>
        <a:bodyPr/>
        <a:lstStyle/>
        <a:p>
          <a:r>
            <a:rPr lang="uk-UA" sz="2400" b="1" dirty="0" smtClean="0"/>
            <a:t>нудно</a:t>
          </a:r>
          <a:endParaRPr lang="ru-RU" sz="2400" b="1" dirty="0"/>
        </a:p>
      </dgm:t>
    </dgm:pt>
    <dgm:pt modelId="{E85B6E4D-70A7-4DB1-A1A0-A1519B498753}" type="parTrans" cxnId="{748E59BD-2C29-4AF4-AC12-330BF3616D1D}">
      <dgm:prSet/>
      <dgm:spPr/>
      <dgm:t>
        <a:bodyPr/>
        <a:lstStyle/>
        <a:p>
          <a:endParaRPr lang="ru-RU"/>
        </a:p>
      </dgm:t>
    </dgm:pt>
    <dgm:pt modelId="{7A085252-BEF4-44B7-81C7-91A5E37EA4E6}" type="sibTrans" cxnId="{748E59BD-2C29-4AF4-AC12-330BF3616D1D}">
      <dgm:prSet/>
      <dgm:spPr/>
      <dgm:t>
        <a:bodyPr/>
        <a:lstStyle/>
        <a:p>
          <a:endParaRPr lang="ru-RU"/>
        </a:p>
      </dgm:t>
    </dgm:pt>
    <dgm:pt modelId="{C7962517-4C5C-42CA-BFBB-E232FC2B266D}">
      <dgm:prSet phldrT="[Текст]" custT="1"/>
      <dgm:spPr/>
      <dgm:t>
        <a:bodyPr/>
        <a:lstStyle/>
        <a:p>
          <a:r>
            <a:rPr lang="uk-UA" sz="2400" b="1" dirty="0" err="1" smtClean="0"/>
            <a:t>пізнава-льно</a:t>
          </a:r>
          <a:endParaRPr lang="ru-RU" sz="2400" b="1" dirty="0"/>
        </a:p>
      </dgm:t>
    </dgm:pt>
    <dgm:pt modelId="{FB51DD19-8365-4539-BC19-2E62842AA665}" type="parTrans" cxnId="{61E4E69C-425F-4B4A-8490-8F0B3788F53E}">
      <dgm:prSet/>
      <dgm:spPr/>
      <dgm:t>
        <a:bodyPr/>
        <a:lstStyle/>
        <a:p>
          <a:endParaRPr lang="ru-RU"/>
        </a:p>
      </dgm:t>
    </dgm:pt>
    <dgm:pt modelId="{60323AE2-2A5B-47A8-BDF0-E4C81AB8B28B}" type="sibTrans" cxnId="{61E4E69C-425F-4B4A-8490-8F0B3788F53E}">
      <dgm:prSet/>
      <dgm:spPr/>
      <dgm:t>
        <a:bodyPr/>
        <a:lstStyle/>
        <a:p>
          <a:endParaRPr lang="ru-RU"/>
        </a:p>
      </dgm:t>
    </dgm:pt>
    <dgm:pt modelId="{3F736675-4146-4E95-9E88-00E945979D80}">
      <dgm:prSet custT="1"/>
      <dgm:spPr/>
      <dgm:t>
        <a:bodyPr/>
        <a:lstStyle/>
        <a:p>
          <a:r>
            <a:rPr lang="uk-UA" sz="2400" b="1" dirty="0" smtClean="0"/>
            <a:t>довго</a:t>
          </a:r>
          <a:endParaRPr lang="ru-RU" sz="2400" b="1" dirty="0"/>
        </a:p>
      </dgm:t>
    </dgm:pt>
    <dgm:pt modelId="{0751368C-5490-4419-8EE3-56792E0EC74B}" type="parTrans" cxnId="{26F7FA7E-8C96-4B9B-8184-630B3FB46B95}">
      <dgm:prSet/>
      <dgm:spPr/>
      <dgm:t>
        <a:bodyPr/>
        <a:lstStyle/>
        <a:p>
          <a:endParaRPr lang="ru-RU"/>
        </a:p>
      </dgm:t>
    </dgm:pt>
    <dgm:pt modelId="{BF7E7A0F-8BFE-41BF-91F1-281379ED4C9F}" type="sibTrans" cxnId="{26F7FA7E-8C96-4B9B-8184-630B3FB46B95}">
      <dgm:prSet/>
      <dgm:spPr/>
      <dgm:t>
        <a:bodyPr/>
        <a:lstStyle/>
        <a:p>
          <a:endParaRPr lang="ru-RU"/>
        </a:p>
      </dgm:t>
    </dgm:pt>
    <dgm:pt modelId="{2252AE63-8550-48D5-B76D-33F4776E21D7}">
      <dgm:prSet custT="1"/>
      <dgm:spPr/>
      <dgm:t>
        <a:bodyPr/>
        <a:lstStyle/>
        <a:p>
          <a:r>
            <a:rPr lang="uk-UA" sz="2400" b="1" dirty="0" smtClean="0"/>
            <a:t>швидко</a:t>
          </a:r>
          <a:endParaRPr lang="ru-RU" sz="2400" b="1" dirty="0"/>
        </a:p>
      </dgm:t>
    </dgm:pt>
    <dgm:pt modelId="{43D7AFE5-A151-4A39-BE65-75D4FCB60E50}" type="parTrans" cxnId="{91C5C2D8-1F85-480C-BB37-28924ED47A5F}">
      <dgm:prSet/>
      <dgm:spPr/>
      <dgm:t>
        <a:bodyPr/>
        <a:lstStyle/>
        <a:p>
          <a:endParaRPr lang="ru-RU"/>
        </a:p>
      </dgm:t>
    </dgm:pt>
    <dgm:pt modelId="{49FC656A-AA47-4A86-9894-149F4A5DC331}" type="sibTrans" cxnId="{91C5C2D8-1F85-480C-BB37-28924ED47A5F}">
      <dgm:prSet/>
      <dgm:spPr/>
      <dgm:t>
        <a:bodyPr/>
        <a:lstStyle/>
        <a:p>
          <a:endParaRPr lang="ru-RU"/>
        </a:p>
      </dgm:t>
    </dgm:pt>
    <dgm:pt modelId="{415C4557-BDB0-4229-BEF2-E4F898D38250}">
      <dgm:prSet custT="1"/>
      <dgm:spPr/>
      <dgm:t>
        <a:bodyPr/>
        <a:lstStyle/>
        <a:p>
          <a:r>
            <a:rPr lang="uk-UA" sz="2400" b="1" dirty="0" err="1" smtClean="0"/>
            <a:t>зрозу</a:t>
          </a:r>
          <a:r>
            <a:rPr lang="uk-UA" sz="2400" b="1" dirty="0" smtClean="0"/>
            <a:t>-</a:t>
          </a:r>
        </a:p>
        <a:p>
          <a:r>
            <a:rPr lang="uk-UA" sz="2400" b="1" dirty="0" err="1" smtClean="0"/>
            <a:t>міло</a:t>
          </a:r>
          <a:endParaRPr lang="ru-RU" sz="2400" b="1" dirty="0"/>
        </a:p>
      </dgm:t>
    </dgm:pt>
    <dgm:pt modelId="{BBE1BBAC-1C52-481E-9FED-C3D0D6B70BF8}" type="parTrans" cxnId="{FCA78725-8371-49B3-9148-95BC5C07E1E5}">
      <dgm:prSet/>
      <dgm:spPr/>
      <dgm:t>
        <a:bodyPr/>
        <a:lstStyle/>
        <a:p>
          <a:endParaRPr lang="ru-RU"/>
        </a:p>
      </dgm:t>
    </dgm:pt>
    <dgm:pt modelId="{51DC9EC4-F411-4CDF-A766-0A8F6AE05C8B}" type="sibTrans" cxnId="{FCA78725-8371-49B3-9148-95BC5C07E1E5}">
      <dgm:prSet/>
      <dgm:spPr/>
      <dgm:t>
        <a:bodyPr/>
        <a:lstStyle/>
        <a:p>
          <a:endParaRPr lang="ru-RU"/>
        </a:p>
      </dgm:t>
    </dgm:pt>
    <dgm:pt modelId="{19BEBA6C-4CCA-478F-822B-71620D140D51}">
      <dgm:prSet custT="1"/>
      <dgm:spPr/>
      <dgm:t>
        <a:bodyPr/>
        <a:lstStyle/>
        <a:p>
          <a:r>
            <a:rPr lang="uk-UA" sz="2400" b="1" dirty="0" err="1" smtClean="0"/>
            <a:t>успіш</a:t>
          </a:r>
          <a:r>
            <a:rPr lang="uk-UA" sz="2400" b="1" dirty="0" smtClean="0"/>
            <a:t>-но</a:t>
          </a:r>
          <a:endParaRPr lang="ru-RU" sz="2400" b="1" dirty="0"/>
        </a:p>
      </dgm:t>
    </dgm:pt>
    <dgm:pt modelId="{BDC8AFCF-DD59-4F9B-B11D-D07BB851C81C}" type="parTrans" cxnId="{DA63643D-D881-417B-A76E-E62B854A82E0}">
      <dgm:prSet/>
      <dgm:spPr/>
      <dgm:t>
        <a:bodyPr/>
        <a:lstStyle/>
        <a:p>
          <a:endParaRPr lang="ru-RU"/>
        </a:p>
      </dgm:t>
    </dgm:pt>
    <dgm:pt modelId="{57DAC835-C529-443B-B2E6-70A53B252111}" type="sibTrans" cxnId="{DA63643D-D881-417B-A76E-E62B854A82E0}">
      <dgm:prSet/>
      <dgm:spPr/>
      <dgm:t>
        <a:bodyPr/>
        <a:lstStyle/>
        <a:p>
          <a:endParaRPr lang="ru-RU"/>
        </a:p>
      </dgm:t>
    </dgm:pt>
    <dgm:pt modelId="{E3DA2B5F-5B05-4A0B-A7DD-509193D4E17C}" type="pres">
      <dgm:prSet presAssocID="{D4781B1E-F8C4-4597-843A-0EAE9000DD2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DA17EA-73B1-430F-B0C0-A6399710F092}" type="pres">
      <dgm:prSet presAssocID="{D11BE1E0-2FCF-4F5D-B40C-C9F46BE22818}" presName="centerShape" presStyleLbl="node0" presStyleIdx="0" presStyleCnt="1"/>
      <dgm:spPr/>
      <dgm:t>
        <a:bodyPr/>
        <a:lstStyle/>
        <a:p>
          <a:endParaRPr lang="ru-RU"/>
        </a:p>
      </dgm:t>
    </dgm:pt>
    <dgm:pt modelId="{322D643B-98E7-48FB-B365-19A4E35E80BE}" type="pres">
      <dgm:prSet presAssocID="{46F52824-6C77-4C95-9D70-53F13A911034}" presName="parTrans" presStyleLbl="bgSibTrans2D1" presStyleIdx="0" presStyleCnt="7"/>
      <dgm:spPr/>
      <dgm:t>
        <a:bodyPr/>
        <a:lstStyle/>
        <a:p>
          <a:endParaRPr lang="ru-RU"/>
        </a:p>
      </dgm:t>
    </dgm:pt>
    <dgm:pt modelId="{93688CAB-E69F-4828-B1A4-C8BA928A3C5C}" type="pres">
      <dgm:prSet presAssocID="{E14F5D1D-2235-4A78-B962-6AB89CDB34AD}" presName="node" presStyleLbl="node1" presStyleIdx="0" presStyleCnt="7" custScaleX="122592" custRadScaleRad="91176" custRadScaleInc="2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C21D15-9B8E-4D1A-AA7D-D2B03D8B92D3}" type="pres">
      <dgm:prSet presAssocID="{BDC8AFCF-DD59-4F9B-B11D-D07BB851C81C}" presName="parTrans" presStyleLbl="bgSibTrans2D1" presStyleIdx="1" presStyleCnt="7"/>
      <dgm:spPr/>
      <dgm:t>
        <a:bodyPr/>
        <a:lstStyle/>
        <a:p>
          <a:endParaRPr lang="ru-RU"/>
        </a:p>
      </dgm:t>
    </dgm:pt>
    <dgm:pt modelId="{7FF00DE5-EF02-4BBD-A0B9-D41AD7CCFF04}" type="pres">
      <dgm:prSet presAssocID="{19BEBA6C-4CCA-478F-822B-71620D140D5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F4133-705B-422C-A43F-E1CBC8EB6FB8}" type="pres">
      <dgm:prSet presAssocID="{E85B6E4D-70A7-4DB1-A1A0-A1519B498753}" presName="parTrans" presStyleLbl="bgSibTrans2D1" presStyleIdx="2" presStyleCnt="7"/>
      <dgm:spPr/>
      <dgm:t>
        <a:bodyPr/>
        <a:lstStyle/>
        <a:p>
          <a:endParaRPr lang="ru-RU"/>
        </a:p>
      </dgm:t>
    </dgm:pt>
    <dgm:pt modelId="{F21D2CB4-61F7-4C96-88D6-482ADA1F7E14}" type="pres">
      <dgm:prSet presAssocID="{F016CD53-4314-44C8-8851-271A8386442A}" presName="node" presStyleLbl="node1" presStyleIdx="2" presStyleCnt="7" custScaleX="111380" custRadScaleRad="105946" custRadScaleInc="-17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DF4519-05E7-4E60-B563-B73106BC51CA}" type="pres">
      <dgm:prSet presAssocID="{FB51DD19-8365-4539-BC19-2E62842AA665}" presName="parTrans" presStyleLbl="bgSibTrans2D1" presStyleIdx="3" presStyleCnt="7"/>
      <dgm:spPr/>
      <dgm:t>
        <a:bodyPr/>
        <a:lstStyle/>
        <a:p>
          <a:endParaRPr lang="ru-RU"/>
        </a:p>
      </dgm:t>
    </dgm:pt>
    <dgm:pt modelId="{2BCCC9C3-A556-4EBF-A2F7-AA7AE81151C5}" type="pres">
      <dgm:prSet presAssocID="{C7962517-4C5C-42CA-BFBB-E232FC2B266D}" presName="node" presStyleLbl="node1" presStyleIdx="3" presStyleCnt="7" custScaleX="1311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53A2F4-8D40-4741-9EFA-FCE83637251B}" type="pres">
      <dgm:prSet presAssocID="{BBE1BBAC-1C52-481E-9FED-C3D0D6B70BF8}" presName="parTrans" presStyleLbl="bgSibTrans2D1" presStyleIdx="4" presStyleCnt="7"/>
      <dgm:spPr/>
      <dgm:t>
        <a:bodyPr/>
        <a:lstStyle/>
        <a:p>
          <a:endParaRPr lang="ru-RU"/>
        </a:p>
      </dgm:t>
    </dgm:pt>
    <dgm:pt modelId="{8EBB551E-2BD7-4B9B-A30A-F9ABD08A8FA6}" type="pres">
      <dgm:prSet presAssocID="{415C4557-BDB0-4229-BEF2-E4F898D38250}" presName="node" presStyleLbl="node1" presStyleIdx="4" presStyleCnt="7" custScaleX="119972" custRadScaleRad="105773" custRadScaleInc="25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A86CE5-EC7C-46F2-A933-03A0CFACB5F2}" type="pres">
      <dgm:prSet presAssocID="{0751368C-5490-4419-8EE3-56792E0EC74B}" presName="parTrans" presStyleLbl="bgSibTrans2D1" presStyleIdx="5" presStyleCnt="7"/>
      <dgm:spPr/>
      <dgm:t>
        <a:bodyPr/>
        <a:lstStyle/>
        <a:p>
          <a:endParaRPr lang="ru-RU"/>
        </a:p>
      </dgm:t>
    </dgm:pt>
    <dgm:pt modelId="{886191E9-BEED-4D49-9BC0-55CF97BBD098}" type="pres">
      <dgm:prSet presAssocID="{3F736675-4146-4E95-9E88-00E945979D80}" presName="node" presStyleLbl="node1" presStyleIdx="5" presStyleCnt="7" custScaleX="126924" custRadScaleRad="102763" custRadScaleInc="208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D48452-783F-4794-8177-6F90FAAEFC3F}" type="pres">
      <dgm:prSet presAssocID="{43D7AFE5-A151-4A39-BE65-75D4FCB60E50}" presName="parTrans" presStyleLbl="bgSibTrans2D1" presStyleIdx="6" presStyleCnt="7"/>
      <dgm:spPr/>
      <dgm:t>
        <a:bodyPr/>
        <a:lstStyle/>
        <a:p>
          <a:endParaRPr lang="ru-RU"/>
        </a:p>
      </dgm:t>
    </dgm:pt>
    <dgm:pt modelId="{BB208B9D-B692-4ADE-BCA6-F15EAB400D8C}" type="pres">
      <dgm:prSet presAssocID="{2252AE63-8550-48D5-B76D-33F4776E21D7}" presName="node" presStyleLbl="node1" presStyleIdx="6" presStyleCnt="7" custScaleX="134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DFF779-BD6E-43B3-92E3-81B432BDADCE}" type="presOf" srcId="{3F736675-4146-4E95-9E88-00E945979D80}" destId="{886191E9-BEED-4D49-9BC0-55CF97BBD098}" srcOrd="0" destOrd="0" presId="urn:microsoft.com/office/officeart/2005/8/layout/radial4"/>
    <dgm:cxn modelId="{B995C2F3-31AA-4CD2-8210-F04AC07A9B66}" srcId="{D11BE1E0-2FCF-4F5D-B40C-C9F46BE22818}" destId="{E14F5D1D-2235-4A78-B962-6AB89CDB34AD}" srcOrd="0" destOrd="0" parTransId="{46F52824-6C77-4C95-9D70-53F13A911034}" sibTransId="{909382CF-1F2A-4D18-A109-203AD92C7D67}"/>
    <dgm:cxn modelId="{61E4E69C-425F-4B4A-8490-8F0B3788F53E}" srcId="{D11BE1E0-2FCF-4F5D-B40C-C9F46BE22818}" destId="{C7962517-4C5C-42CA-BFBB-E232FC2B266D}" srcOrd="3" destOrd="0" parTransId="{FB51DD19-8365-4539-BC19-2E62842AA665}" sibTransId="{60323AE2-2A5B-47A8-BDF0-E4C81AB8B28B}"/>
    <dgm:cxn modelId="{C9525E0B-C2EE-495B-83AA-AEF7072C6F5F}" type="presOf" srcId="{D11BE1E0-2FCF-4F5D-B40C-C9F46BE22818}" destId="{A1DA17EA-73B1-430F-B0C0-A6399710F092}" srcOrd="0" destOrd="0" presId="urn:microsoft.com/office/officeart/2005/8/layout/radial4"/>
    <dgm:cxn modelId="{29F43369-6F6E-4976-940A-5303697623F2}" type="presOf" srcId="{415C4557-BDB0-4229-BEF2-E4F898D38250}" destId="{8EBB551E-2BD7-4B9B-A30A-F9ABD08A8FA6}" srcOrd="0" destOrd="0" presId="urn:microsoft.com/office/officeart/2005/8/layout/radial4"/>
    <dgm:cxn modelId="{F267BF97-16D4-4923-AE58-501AD2110605}" type="presOf" srcId="{C7962517-4C5C-42CA-BFBB-E232FC2B266D}" destId="{2BCCC9C3-A556-4EBF-A2F7-AA7AE81151C5}" srcOrd="0" destOrd="0" presId="urn:microsoft.com/office/officeart/2005/8/layout/radial4"/>
    <dgm:cxn modelId="{26F7FA7E-8C96-4B9B-8184-630B3FB46B95}" srcId="{D11BE1E0-2FCF-4F5D-B40C-C9F46BE22818}" destId="{3F736675-4146-4E95-9E88-00E945979D80}" srcOrd="5" destOrd="0" parTransId="{0751368C-5490-4419-8EE3-56792E0EC74B}" sibTransId="{BF7E7A0F-8BFE-41BF-91F1-281379ED4C9F}"/>
    <dgm:cxn modelId="{FCA78725-8371-49B3-9148-95BC5C07E1E5}" srcId="{D11BE1E0-2FCF-4F5D-B40C-C9F46BE22818}" destId="{415C4557-BDB0-4229-BEF2-E4F898D38250}" srcOrd="4" destOrd="0" parTransId="{BBE1BBAC-1C52-481E-9FED-C3D0D6B70BF8}" sibTransId="{51DC9EC4-F411-4CDF-A766-0A8F6AE05C8B}"/>
    <dgm:cxn modelId="{16EE6C35-4863-487E-A3E5-75C4C989727C}" type="presOf" srcId="{BDC8AFCF-DD59-4F9B-B11D-D07BB851C81C}" destId="{76C21D15-9B8E-4D1A-AA7D-D2B03D8B92D3}" srcOrd="0" destOrd="0" presId="urn:microsoft.com/office/officeart/2005/8/layout/radial4"/>
    <dgm:cxn modelId="{61064CE6-C72D-43AD-B225-9CE53C95AA17}" type="presOf" srcId="{43D7AFE5-A151-4A39-BE65-75D4FCB60E50}" destId="{ADD48452-783F-4794-8177-6F90FAAEFC3F}" srcOrd="0" destOrd="0" presId="urn:microsoft.com/office/officeart/2005/8/layout/radial4"/>
    <dgm:cxn modelId="{91C5C2D8-1F85-480C-BB37-28924ED47A5F}" srcId="{D11BE1E0-2FCF-4F5D-B40C-C9F46BE22818}" destId="{2252AE63-8550-48D5-B76D-33F4776E21D7}" srcOrd="6" destOrd="0" parTransId="{43D7AFE5-A151-4A39-BE65-75D4FCB60E50}" sibTransId="{49FC656A-AA47-4A86-9894-149F4A5DC331}"/>
    <dgm:cxn modelId="{B8B4AD52-DF78-4280-98EF-FFA13602A975}" type="presOf" srcId="{BBE1BBAC-1C52-481E-9FED-C3D0D6B70BF8}" destId="{EF53A2F4-8D40-4741-9EFA-FCE83637251B}" srcOrd="0" destOrd="0" presId="urn:microsoft.com/office/officeart/2005/8/layout/radial4"/>
    <dgm:cxn modelId="{EC931AA5-A976-492E-A0C0-DC6901D909E1}" type="presOf" srcId="{2252AE63-8550-48D5-B76D-33F4776E21D7}" destId="{BB208B9D-B692-4ADE-BCA6-F15EAB400D8C}" srcOrd="0" destOrd="0" presId="urn:microsoft.com/office/officeart/2005/8/layout/radial4"/>
    <dgm:cxn modelId="{DA63643D-D881-417B-A76E-E62B854A82E0}" srcId="{D11BE1E0-2FCF-4F5D-B40C-C9F46BE22818}" destId="{19BEBA6C-4CCA-478F-822B-71620D140D51}" srcOrd="1" destOrd="0" parTransId="{BDC8AFCF-DD59-4F9B-B11D-D07BB851C81C}" sibTransId="{57DAC835-C529-443B-B2E6-70A53B252111}"/>
    <dgm:cxn modelId="{51D953B3-F8DC-4254-9755-7CB6F10D56E6}" type="presOf" srcId="{FB51DD19-8365-4539-BC19-2E62842AA665}" destId="{57DF4519-05E7-4E60-B563-B73106BC51CA}" srcOrd="0" destOrd="0" presId="urn:microsoft.com/office/officeart/2005/8/layout/radial4"/>
    <dgm:cxn modelId="{BECA8388-3521-48D4-ABB5-A432EDCBF317}" type="presOf" srcId="{D4781B1E-F8C4-4597-843A-0EAE9000DD23}" destId="{E3DA2B5F-5B05-4A0B-A7DD-509193D4E17C}" srcOrd="0" destOrd="0" presId="urn:microsoft.com/office/officeart/2005/8/layout/radial4"/>
    <dgm:cxn modelId="{30C81A61-AEAA-4E77-A25C-4CC5A75A4641}" type="presOf" srcId="{0751368C-5490-4419-8EE3-56792E0EC74B}" destId="{CDA86CE5-EC7C-46F2-A933-03A0CFACB5F2}" srcOrd="0" destOrd="0" presId="urn:microsoft.com/office/officeart/2005/8/layout/radial4"/>
    <dgm:cxn modelId="{FCED3DE9-61F3-497B-BB59-DF4A1E6111F5}" type="presOf" srcId="{F016CD53-4314-44C8-8851-271A8386442A}" destId="{F21D2CB4-61F7-4C96-88D6-482ADA1F7E14}" srcOrd="0" destOrd="0" presId="urn:microsoft.com/office/officeart/2005/8/layout/radial4"/>
    <dgm:cxn modelId="{54809136-2BDF-4BF2-A143-6DF9EE42053F}" type="presOf" srcId="{19BEBA6C-4CCA-478F-822B-71620D140D51}" destId="{7FF00DE5-EF02-4BBD-A0B9-D41AD7CCFF04}" srcOrd="0" destOrd="0" presId="urn:microsoft.com/office/officeart/2005/8/layout/radial4"/>
    <dgm:cxn modelId="{D5EA7B3E-0D3C-4575-BBE9-4B8768AA9395}" srcId="{D4781B1E-F8C4-4597-843A-0EAE9000DD23}" destId="{D11BE1E0-2FCF-4F5D-B40C-C9F46BE22818}" srcOrd="0" destOrd="0" parTransId="{52B989FD-C89F-4D37-843F-7A4F643DDB8A}" sibTransId="{20403D49-7A16-4E5C-8E4F-DA110DC9157C}"/>
    <dgm:cxn modelId="{748E59BD-2C29-4AF4-AC12-330BF3616D1D}" srcId="{D11BE1E0-2FCF-4F5D-B40C-C9F46BE22818}" destId="{F016CD53-4314-44C8-8851-271A8386442A}" srcOrd="2" destOrd="0" parTransId="{E85B6E4D-70A7-4DB1-A1A0-A1519B498753}" sibTransId="{7A085252-BEF4-44B7-81C7-91A5E37EA4E6}"/>
    <dgm:cxn modelId="{11C7474F-07F0-42FF-9359-1D9DF3A03A76}" type="presOf" srcId="{E14F5D1D-2235-4A78-B962-6AB89CDB34AD}" destId="{93688CAB-E69F-4828-B1A4-C8BA928A3C5C}" srcOrd="0" destOrd="0" presId="urn:microsoft.com/office/officeart/2005/8/layout/radial4"/>
    <dgm:cxn modelId="{30CF96F0-164D-45DA-808E-49A5DE84BAB8}" type="presOf" srcId="{46F52824-6C77-4C95-9D70-53F13A911034}" destId="{322D643B-98E7-48FB-B365-19A4E35E80BE}" srcOrd="0" destOrd="0" presId="urn:microsoft.com/office/officeart/2005/8/layout/radial4"/>
    <dgm:cxn modelId="{B94339FA-8AFF-43D3-8EF7-C0AC5F217135}" type="presOf" srcId="{E85B6E4D-70A7-4DB1-A1A0-A1519B498753}" destId="{97AF4133-705B-422C-A43F-E1CBC8EB6FB8}" srcOrd="0" destOrd="0" presId="urn:microsoft.com/office/officeart/2005/8/layout/radial4"/>
    <dgm:cxn modelId="{E81A9D92-543C-4CD6-AEE0-7B6F955E617B}" type="presParOf" srcId="{E3DA2B5F-5B05-4A0B-A7DD-509193D4E17C}" destId="{A1DA17EA-73B1-430F-B0C0-A6399710F092}" srcOrd="0" destOrd="0" presId="urn:microsoft.com/office/officeart/2005/8/layout/radial4"/>
    <dgm:cxn modelId="{1FF3A3B7-54D6-41BB-9B6B-4F962CE443FC}" type="presParOf" srcId="{E3DA2B5F-5B05-4A0B-A7DD-509193D4E17C}" destId="{322D643B-98E7-48FB-B365-19A4E35E80BE}" srcOrd="1" destOrd="0" presId="urn:microsoft.com/office/officeart/2005/8/layout/radial4"/>
    <dgm:cxn modelId="{26D135DE-B648-4467-9F49-A697156F1E57}" type="presParOf" srcId="{E3DA2B5F-5B05-4A0B-A7DD-509193D4E17C}" destId="{93688CAB-E69F-4828-B1A4-C8BA928A3C5C}" srcOrd="2" destOrd="0" presId="urn:microsoft.com/office/officeart/2005/8/layout/radial4"/>
    <dgm:cxn modelId="{ECE1709C-178D-4518-AC81-4DA9720CFB80}" type="presParOf" srcId="{E3DA2B5F-5B05-4A0B-A7DD-509193D4E17C}" destId="{76C21D15-9B8E-4D1A-AA7D-D2B03D8B92D3}" srcOrd="3" destOrd="0" presId="urn:microsoft.com/office/officeart/2005/8/layout/radial4"/>
    <dgm:cxn modelId="{D13139AF-3638-4AED-A138-FFC53637505A}" type="presParOf" srcId="{E3DA2B5F-5B05-4A0B-A7DD-509193D4E17C}" destId="{7FF00DE5-EF02-4BBD-A0B9-D41AD7CCFF04}" srcOrd="4" destOrd="0" presId="urn:microsoft.com/office/officeart/2005/8/layout/radial4"/>
    <dgm:cxn modelId="{5E239624-A242-4E6B-B5D9-E71687F915C4}" type="presParOf" srcId="{E3DA2B5F-5B05-4A0B-A7DD-509193D4E17C}" destId="{97AF4133-705B-422C-A43F-E1CBC8EB6FB8}" srcOrd="5" destOrd="0" presId="urn:microsoft.com/office/officeart/2005/8/layout/radial4"/>
    <dgm:cxn modelId="{512B6CC0-CBF3-4441-ABBE-9EF67F9F4F51}" type="presParOf" srcId="{E3DA2B5F-5B05-4A0B-A7DD-509193D4E17C}" destId="{F21D2CB4-61F7-4C96-88D6-482ADA1F7E14}" srcOrd="6" destOrd="0" presId="urn:microsoft.com/office/officeart/2005/8/layout/radial4"/>
    <dgm:cxn modelId="{BF71092C-5F0B-4C92-B5FE-209CCDF03F5D}" type="presParOf" srcId="{E3DA2B5F-5B05-4A0B-A7DD-509193D4E17C}" destId="{57DF4519-05E7-4E60-B563-B73106BC51CA}" srcOrd="7" destOrd="0" presId="urn:microsoft.com/office/officeart/2005/8/layout/radial4"/>
    <dgm:cxn modelId="{902F7D21-DEB0-4050-B05F-7EBA56FC1F52}" type="presParOf" srcId="{E3DA2B5F-5B05-4A0B-A7DD-509193D4E17C}" destId="{2BCCC9C3-A556-4EBF-A2F7-AA7AE81151C5}" srcOrd="8" destOrd="0" presId="urn:microsoft.com/office/officeart/2005/8/layout/radial4"/>
    <dgm:cxn modelId="{772B7E65-AABE-46E8-97E8-B2F4B7591D21}" type="presParOf" srcId="{E3DA2B5F-5B05-4A0B-A7DD-509193D4E17C}" destId="{EF53A2F4-8D40-4741-9EFA-FCE83637251B}" srcOrd="9" destOrd="0" presId="urn:microsoft.com/office/officeart/2005/8/layout/radial4"/>
    <dgm:cxn modelId="{72782884-AEDE-4C79-B527-5412755DFC46}" type="presParOf" srcId="{E3DA2B5F-5B05-4A0B-A7DD-509193D4E17C}" destId="{8EBB551E-2BD7-4B9B-A30A-F9ABD08A8FA6}" srcOrd="10" destOrd="0" presId="urn:microsoft.com/office/officeart/2005/8/layout/radial4"/>
    <dgm:cxn modelId="{E61A097C-F103-4C97-A746-1D5689B850E3}" type="presParOf" srcId="{E3DA2B5F-5B05-4A0B-A7DD-509193D4E17C}" destId="{CDA86CE5-EC7C-46F2-A933-03A0CFACB5F2}" srcOrd="11" destOrd="0" presId="urn:microsoft.com/office/officeart/2005/8/layout/radial4"/>
    <dgm:cxn modelId="{0E676BA5-D843-42D5-8E1F-4245807AD78D}" type="presParOf" srcId="{E3DA2B5F-5B05-4A0B-A7DD-509193D4E17C}" destId="{886191E9-BEED-4D49-9BC0-55CF97BBD098}" srcOrd="12" destOrd="0" presId="urn:microsoft.com/office/officeart/2005/8/layout/radial4"/>
    <dgm:cxn modelId="{51D1CFF7-01E0-4F60-B5CF-593FDF12BB71}" type="presParOf" srcId="{E3DA2B5F-5B05-4A0B-A7DD-509193D4E17C}" destId="{ADD48452-783F-4794-8177-6F90FAAEFC3F}" srcOrd="13" destOrd="0" presId="urn:microsoft.com/office/officeart/2005/8/layout/radial4"/>
    <dgm:cxn modelId="{80930F0F-0254-4744-A191-9EE17EF9FEFB}" type="presParOf" srcId="{E3DA2B5F-5B05-4A0B-A7DD-509193D4E17C}" destId="{BB208B9D-B692-4ADE-BCA6-F15EAB400D8C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DA17EA-73B1-430F-B0C0-A6399710F092}">
      <dsp:nvSpPr>
        <dsp:cNvPr id="0" name=""/>
        <dsp:cNvSpPr/>
      </dsp:nvSpPr>
      <dsp:spPr>
        <a:xfrm>
          <a:off x="2259339" y="2200365"/>
          <a:ext cx="1510431" cy="151043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b="1" kern="1200" dirty="0" smtClean="0"/>
            <a:t>урок</a:t>
          </a:r>
          <a:endParaRPr lang="ru-RU" sz="3900" b="1" kern="1200" dirty="0"/>
        </a:p>
      </dsp:txBody>
      <dsp:txXfrm>
        <a:off x="2480536" y="2421562"/>
        <a:ext cx="1068037" cy="1068037"/>
      </dsp:txXfrm>
    </dsp:sp>
    <dsp:sp modelId="{322D643B-98E7-48FB-B365-19A4E35E80BE}">
      <dsp:nvSpPr>
        <dsp:cNvPr id="0" name=""/>
        <dsp:cNvSpPr/>
      </dsp:nvSpPr>
      <dsp:spPr>
        <a:xfrm rot="10845067">
          <a:off x="720029" y="2719799"/>
          <a:ext cx="1454775" cy="43047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88CAB-E69F-4828-B1A4-C8BA928A3C5C}">
      <dsp:nvSpPr>
        <dsp:cNvPr id="0" name=""/>
        <dsp:cNvSpPr/>
      </dsp:nvSpPr>
      <dsp:spPr>
        <a:xfrm>
          <a:off x="72007" y="2502579"/>
          <a:ext cx="1296167" cy="845841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цікаво</a:t>
          </a:r>
          <a:endParaRPr lang="ru-RU" sz="2400" b="1" kern="1200" dirty="0"/>
        </a:p>
      </dsp:txBody>
      <dsp:txXfrm>
        <a:off x="96781" y="2527353"/>
        <a:ext cx="1246619" cy="796293"/>
      </dsp:txXfrm>
    </dsp:sp>
    <dsp:sp modelId="{76C21D15-9B8E-4D1A-AA7D-D2B03D8B92D3}">
      <dsp:nvSpPr>
        <dsp:cNvPr id="0" name=""/>
        <dsp:cNvSpPr/>
      </dsp:nvSpPr>
      <dsp:spPr>
        <a:xfrm rot="12600000">
          <a:off x="723486" y="1898135"/>
          <a:ext cx="1664638" cy="43047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F00DE5-EF02-4BBD-A0B9-D41AD7CCFF04}">
      <dsp:nvSpPr>
        <dsp:cNvPr id="0" name=""/>
        <dsp:cNvSpPr/>
      </dsp:nvSpPr>
      <dsp:spPr>
        <a:xfrm>
          <a:off x="306345" y="1274291"/>
          <a:ext cx="1057302" cy="845841"/>
        </a:xfrm>
        <a:prstGeom prst="roundRect">
          <a:avLst>
            <a:gd name="adj" fmla="val 10000"/>
          </a:avLst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err="1" smtClean="0"/>
            <a:t>успіш</a:t>
          </a:r>
          <a:r>
            <a:rPr lang="uk-UA" sz="2400" b="1" kern="1200" dirty="0" smtClean="0"/>
            <a:t>-но</a:t>
          </a:r>
          <a:endParaRPr lang="ru-RU" sz="2400" b="1" kern="1200" dirty="0"/>
        </a:p>
      </dsp:txBody>
      <dsp:txXfrm>
        <a:off x="331119" y="1299065"/>
        <a:ext cx="1007754" cy="796293"/>
      </dsp:txXfrm>
    </dsp:sp>
    <dsp:sp modelId="{97AF4133-705B-422C-A43F-E1CBC8EB6FB8}">
      <dsp:nvSpPr>
        <dsp:cNvPr id="0" name=""/>
        <dsp:cNvSpPr/>
      </dsp:nvSpPr>
      <dsp:spPr>
        <a:xfrm rot="14122363">
          <a:off x="1109526" y="1289339"/>
          <a:ext cx="1806052" cy="43047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1D2CB4-61F7-4C96-88D6-482ADA1F7E14}">
      <dsp:nvSpPr>
        <dsp:cNvPr id="0" name=""/>
        <dsp:cNvSpPr/>
      </dsp:nvSpPr>
      <dsp:spPr>
        <a:xfrm>
          <a:off x="910609" y="338585"/>
          <a:ext cx="1177622" cy="845841"/>
        </a:xfrm>
        <a:prstGeom prst="roundRect">
          <a:avLst>
            <a:gd name="adj" fmla="val 1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нудно</a:t>
          </a:r>
          <a:endParaRPr lang="ru-RU" sz="2400" b="1" kern="1200" dirty="0"/>
        </a:p>
      </dsp:txBody>
      <dsp:txXfrm>
        <a:off x="935383" y="363359"/>
        <a:ext cx="1128074" cy="796293"/>
      </dsp:txXfrm>
    </dsp:sp>
    <dsp:sp modelId="{57DF4519-05E7-4E60-B563-B73106BC51CA}">
      <dsp:nvSpPr>
        <dsp:cNvPr id="0" name=""/>
        <dsp:cNvSpPr/>
      </dsp:nvSpPr>
      <dsp:spPr>
        <a:xfrm rot="16200000">
          <a:off x="2182235" y="1055926"/>
          <a:ext cx="1664638" cy="43047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CCC9C3-A556-4EBF-A2F7-AA7AE81151C5}">
      <dsp:nvSpPr>
        <dsp:cNvPr id="0" name=""/>
        <dsp:cNvSpPr/>
      </dsp:nvSpPr>
      <dsp:spPr>
        <a:xfrm>
          <a:off x="2321424" y="15922"/>
          <a:ext cx="1386260" cy="845841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err="1" smtClean="0"/>
            <a:t>пізнава-льно</a:t>
          </a:r>
          <a:endParaRPr lang="ru-RU" sz="2400" b="1" kern="1200" dirty="0"/>
        </a:p>
      </dsp:txBody>
      <dsp:txXfrm>
        <a:off x="2346198" y="40696"/>
        <a:ext cx="1336712" cy="796293"/>
      </dsp:txXfrm>
    </dsp:sp>
    <dsp:sp modelId="{EF53A2F4-8D40-4741-9EFA-FCE83637251B}">
      <dsp:nvSpPr>
        <dsp:cNvPr id="0" name=""/>
        <dsp:cNvSpPr/>
      </dsp:nvSpPr>
      <dsp:spPr>
        <a:xfrm rot="18387658">
          <a:off x="3160139" y="1323991"/>
          <a:ext cx="1801938" cy="43047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BB551E-2BD7-4B9B-A30A-F9ABD08A8FA6}">
      <dsp:nvSpPr>
        <dsp:cNvPr id="0" name=""/>
        <dsp:cNvSpPr/>
      </dsp:nvSpPr>
      <dsp:spPr>
        <a:xfrm>
          <a:off x="3962299" y="391692"/>
          <a:ext cx="1268466" cy="845841"/>
        </a:xfrm>
        <a:prstGeom prst="roundRect">
          <a:avLst>
            <a:gd name="adj" fmla="val 1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err="1" smtClean="0"/>
            <a:t>зрозу</a:t>
          </a:r>
          <a:r>
            <a:rPr lang="uk-UA" sz="2400" b="1" kern="1200" dirty="0" smtClean="0"/>
            <a:t>-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err="1" smtClean="0"/>
            <a:t>міло</a:t>
          </a:r>
          <a:endParaRPr lang="ru-RU" sz="2400" b="1" kern="1200" dirty="0"/>
        </a:p>
      </dsp:txBody>
      <dsp:txXfrm>
        <a:off x="3987073" y="416466"/>
        <a:ext cx="1218918" cy="796293"/>
      </dsp:txXfrm>
    </dsp:sp>
    <dsp:sp modelId="{CDA86CE5-EC7C-46F2-A933-03A0CFACB5F2}">
      <dsp:nvSpPr>
        <dsp:cNvPr id="0" name=""/>
        <dsp:cNvSpPr/>
      </dsp:nvSpPr>
      <dsp:spPr>
        <a:xfrm rot="20121794">
          <a:off x="3713805" y="2022879"/>
          <a:ext cx="1730350" cy="43047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191E9-BEED-4D49-9BC0-55CF97BBD098}">
      <dsp:nvSpPr>
        <dsp:cNvPr id="0" name=""/>
        <dsp:cNvSpPr/>
      </dsp:nvSpPr>
      <dsp:spPr>
        <a:xfrm>
          <a:off x="4694413" y="1454534"/>
          <a:ext cx="1341970" cy="845841"/>
        </a:xfrm>
        <a:prstGeom prst="roundRect">
          <a:avLst>
            <a:gd name="adj" fmla="val 10000"/>
          </a:avLst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довго</a:t>
          </a:r>
          <a:endParaRPr lang="ru-RU" sz="2400" b="1" kern="1200" dirty="0"/>
        </a:p>
      </dsp:txBody>
      <dsp:txXfrm>
        <a:off x="4719187" y="1479308"/>
        <a:ext cx="1292422" cy="796293"/>
      </dsp:txXfrm>
    </dsp:sp>
    <dsp:sp modelId="{ADD48452-783F-4794-8177-6F90FAAEFC3F}">
      <dsp:nvSpPr>
        <dsp:cNvPr id="0" name=""/>
        <dsp:cNvSpPr/>
      </dsp:nvSpPr>
      <dsp:spPr>
        <a:xfrm>
          <a:off x="3866654" y="2740344"/>
          <a:ext cx="1664638" cy="43047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208B9D-B692-4ADE-BCA6-F15EAB400D8C}">
      <dsp:nvSpPr>
        <dsp:cNvPr id="0" name=""/>
        <dsp:cNvSpPr/>
      </dsp:nvSpPr>
      <dsp:spPr>
        <a:xfrm>
          <a:off x="4818221" y="2532660"/>
          <a:ext cx="1426141" cy="845841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швидко</a:t>
          </a:r>
          <a:endParaRPr lang="ru-RU" sz="2400" b="1" kern="1200" dirty="0"/>
        </a:p>
      </dsp:txBody>
      <dsp:txXfrm>
        <a:off x="4842995" y="2557434"/>
        <a:ext cx="1376593" cy="796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7757F-F147-4B16-9E32-3607506FCEF2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4E85B-336F-4608-BA37-B9DE5C051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45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541672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04828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824209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254983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29763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745585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869963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146815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29234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658684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953691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9303C-ABA6-48AB-981A-6119A53C691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3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824403"/>
            <a:ext cx="3600400" cy="219278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Досліджую  прислівник</a:t>
            </a:r>
          </a:p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4 клас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 descr="D:\4 клас\УКР. МОВА\Пономарьова\фото завдань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1"/>
            <a:ext cx="4023290" cy="216817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789040"/>
            <a:ext cx="7776864" cy="194421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4800" b="1" dirty="0" smtClean="0">
                <a:solidFill>
                  <a:schemeClr val="accent3">
                    <a:lumMod val="50000"/>
                  </a:schemeClr>
                </a:solidFill>
              </a:rPr>
              <a:t>Утворю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ю</a:t>
            </a:r>
            <a:b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800" b="1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прислівники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29466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539552" y="1850485"/>
            <a:ext cx="7200800" cy="146423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— На </a:t>
            </a:r>
            <a:r>
              <a:rPr lang="ru-RU" sz="2000" dirty="0" err="1">
                <a:solidFill>
                  <a:schemeClr val="bg1"/>
                </a:solidFill>
              </a:rPr>
              <a:t>які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питання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відповідають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прислівники</a:t>
            </a:r>
            <a:r>
              <a:rPr lang="ru-RU" sz="2000" dirty="0" smtClean="0">
                <a:solidFill>
                  <a:schemeClr val="bg1"/>
                </a:solidFill>
              </a:rPr>
              <a:t>?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— </a:t>
            </a:r>
            <a:r>
              <a:rPr lang="ru-RU" sz="2000" dirty="0" err="1">
                <a:solidFill>
                  <a:schemeClr val="bg1"/>
                </a:solidFill>
              </a:rPr>
              <a:t>Що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вони </a:t>
            </a:r>
            <a:r>
              <a:rPr lang="ru-RU" sz="2000" dirty="0" err="1" smtClean="0">
                <a:solidFill>
                  <a:schemeClr val="bg1"/>
                </a:solidFill>
              </a:rPr>
              <a:t>називають</a:t>
            </a:r>
            <a:r>
              <a:rPr lang="ru-RU" sz="2000" dirty="0" smtClean="0">
                <a:solidFill>
                  <a:schemeClr val="bg1"/>
                </a:solidFill>
              </a:rPr>
              <a:t>? </a:t>
            </a:r>
          </a:p>
          <a:p>
            <a:r>
              <a:rPr lang="ru-RU" sz="2000" dirty="0">
                <a:solidFill>
                  <a:schemeClr val="bg1"/>
                </a:solidFill>
              </a:rPr>
              <a:t>— З </a:t>
            </a:r>
            <a:r>
              <a:rPr lang="ru-RU" sz="2000" dirty="0" err="1">
                <a:solidFill>
                  <a:schemeClr val="bg1"/>
                </a:solidFill>
              </a:rPr>
              <a:t>якою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частиною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мови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найчастіше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пов’язані</a:t>
            </a:r>
            <a:r>
              <a:rPr lang="ru-RU" sz="2000" dirty="0" smtClean="0">
                <a:solidFill>
                  <a:schemeClr val="bg1"/>
                </a:solidFill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</a:rPr>
              <a:t>мовленні</a:t>
            </a:r>
            <a:r>
              <a:rPr lang="ru-RU" sz="2000" dirty="0" smtClean="0">
                <a:solidFill>
                  <a:schemeClr val="bg1"/>
                </a:solidFill>
              </a:rPr>
              <a:t>?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— </a:t>
            </a:r>
            <a:r>
              <a:rPr lang="ru-RU" sz="2000" dirty="0" err="1" smtClean="0">
                <a:solidFill>
                  <a:schemeClr val="bg1"/>
                </a:solidFill>
              </a:rPr>
              <a:t>Чи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мають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прислівники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закінчення</a:t>
            </a:r>
            <a:r>
              <a:rPr lang="ru-RU" sz="2000" dirty="0" smtClean="0">
                <a:solidFill>
                  <a:schemeClr val="bg1"/>
                </a:solidFill>
              </a:rPr>
              <a:t>? </a:t>
            </a:r>
            <a:r>
              <a:rPr lang="ru-RU" sz="2000" dirty="0" err="1" smtClean="0">
                <a:solidFill>
                  <a:schemeClr val="bg1"/>
                </a:solidFill>
              </a:rPr>
              <a:t>Чому</a:t>
            </a:r>
            <a:r>
              <a:rPr lang="ru-RU" sz="2000" dirty="0" smtClean="0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4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068960"/>
            <a:ext cx="2529775" cy="3610008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610686" y="1028700"/>
            <a:ext cx="7964396" cy="783193"/>
          </a:xfrm>
          <a:prstGeom prst="round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—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Якою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країною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ми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мандрували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?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хочеш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ти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побувати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в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Австралії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? 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—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Яка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саме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інформація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про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цю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країну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вразила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66170" y="188640"/>
            <a:ext cx="8208912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b="1" dirty="0" smtClean="0">
                <a:solidFill>
                  <a:schemeClr val="bg1"/>
                </a:solidFill>
              </a:rPr>
              <a:t>Підсумок уроку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822" y="188640"/>
            <a:ext cx="8229600" cy="72008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Рефлексія. Вправа «Прислівник»</a:t>
            </a:r>
            <a:endParaRPr lang="ru-RU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8489619"/>
              </p:ext>
            </p:extLst>
          </p:nvPr>
        </p:nvGraphicFramePr>
        <p:xfrm>
          <a:off x="179512" y="2582600"/>
          <a:ext cx="6094097" cy="3726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647127" y="1164907"/>
            <a:ext cx="7891514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Опиши </a:t>
            </a:r>
            <a:r>
              <a:rPr lang="ru-RU" sz="2400" dirty="0">
                <a:solidFill>
                  <a:schemeClr val="bg1"/>
                </a:solidFill>
              </a:rPr>
              <a:t>за </a:t>
            </a:r>
            <a:r>
              <a:rPr lang="ru-RU" sz="2400" dirty="0" err="1">
                <a:solidFill>
                  <a:schemeClr val="bg1"/>
                </a:solidFill>
              </a:rPr>
              <a:t>допомогою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прислівників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smtClean="0">
                <a:solidFill>
                  <a:schemeClr val="bg1"/>
                </a:solidFill>
              </a:rPr>
              <a:t>як </a:t>
            </a:r>
            <a:r>
              <a:rPr lang="ru-RU" sz="2400" dirty="0" err="1" smtClean="0">
                <a:solidFill>
                  <a:schemeClr val="bg1"/>
                </a:solidFill>
              </a:rPr>
              <a:t>йшов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цей</a:t>
            </a:r>
            <a:r>
              <a:rPr lang="ru-RU" sz="2400" dirty="0">
                <a:solidFill>
                  <a:schemeClr val="bg1"/>
                </a:solidFill>
              </a:rPr>
              <a:t> урок. 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93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2" grpId="0" animBg="1"/>
      <p:bldGraphic spid="3" grpId="0">
        <p:bldAsOne/>
      </p:bldGraphic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Картинки по запросу смайлики настрою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1" y="4094444"/>
            <a:ext cx="1945539" cy="18823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68943" y="116632"/>
            <a:ext cx="5947605" cy="78649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b="1" dirty="0">
                <a:solidFill>
                  <a:schemeClr val="bg1"/>
                </a:solidFill>
              </a:rPr>
              <a:t>Налаштування на урок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705322" y="1052736"/>
            <a:ext cx="7736953" cy="58492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Вибер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смайл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відповідає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твоєму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очікуванню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роботи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уроці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5523" y="3693906"/>
            <a:ext cx="2320040" cy="4426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Легко!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5" name="Рисунок 14" descr="Картинки по запросу смайлик все буде добре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2659277" cy="1858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 descr="Картинки по запросу смайлики настрою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72816"/>
            <a:ext cx="2232248" cy="185814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Скругленный прямоугольник 16"/>
          <p:cNvSpPr/>
          <p:nvPr/>
        </p:nvSpPr>
        <p:spPr>
          <a:xfrm>
            <a:off x="3824319" y="3776640"/>
            <a:ext cx="1926877" cy="4426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err="1" smtClean="0"/>
              <a:t>Швидко</a:t>
            </a:r>
            <a:r>
              <a:rPr lang="ru-RU" sz="2000" dirty="0" smtClean="0"/>
              <a:t>!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754340" y="3576477"/>
            <a:ext cx="1926877" cy="4426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err="1" smtClean="0"/>
              <a:t>Успішно</a:t>
            </a:r>
            <a:r>
              <a:rPr lang="ru-RU" sz="2000" dirty="0" smtClean="0"/>
              <a:t>!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20" name="Рисунок 19" descr="Картинки по запросу смайлики настрою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008" y="1772816"/>
            <a:ext cx="2419501" cy="182142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Скругленный прямоугольник 21"/>
          <p:cNvSpPr/>
          <p:nvPr/>
        </p:nvSpPr>
        <p:spPr>
          <a:xfrm>
            <a:off x="3608560" y="5976803"/>
            <a:ext cx="1926877" cy="4426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err="1" smtClean="0"/>
              <a:t>Впевнено</a:t>
            </a:r>
            <a:r>
              <a:rPr lang="ru-RU" sz="2000" dirty="0" smtClean="0"/>
              <a:t>!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23" name="Рисунок 22" descr="Похожее изображение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95912"/>
            <a:ext cx="2160240" cy="1763992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Скругленный прямоугольник 23"/>
          <p:cNvSpPr/>
          <p:nvPr/>
        </p:nvSpPr>
        <p:spPr>
          <a:xfrm>
            <a:off x="944265" y="5976803"/>
            <a:ext cx="1926877" cy="4426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Результативно!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25" name="Рисунок 24" descr="Похожее изображение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077" y="4342260"/>
            <a:ext cx="2417445" cy="147129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Скругленный прямоугольник 25"/>
          <p:cNvSpPr/>
          <p:nvPr/>
        </p:nvSpPr>
        <p:spPr>
          <a:xfrm>
            <a:off x="6660231" y="5915862"/>
            <a:ext cx="1926877" cy="4426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err="1" smtClean="0"/>
              <a:t>Вдумливо</a:t>
            </a:r>
            <a:r>
              <a:rPr lang="ru-RU" sz="2000" dirty="0" smtClean="0"/>
              <a:t>!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3324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9" grpId="0" animBg="1"/>
      <p:bldP spid="22" grpId="0" animBg="1"/>
      <p:bldP spid="24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921" y="188640"/>
            <a:ext cx="8229600" cy="7292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/>
              <a:t>Мотивація навчальної діяльності</a:t>
            </a:r>
            <a:endParaRPr lang="ru-RU" sz="4000" b="1" dirty="0"/>
          </a:p>
        </p:txBody>
      </p:sp>
      <p:pic>
        <p:nvPicPr>
          <p:cNvPr id="4098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578661"/>
            <a:ext cx="2887729" cy="412081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23528" y="1268760"/>
            <a:ext cx="5328592" cy="534614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Сьогодні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ми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будемо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утворювати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прислівники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за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допомогою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префіксів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і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суфіксів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Складемо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і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запишемо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речення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прислівниками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Узагальнимо, закріпимо і застосуємо знання про прислівник. </a:t>
            </a:r>
          </a:p>
          <a:p>
            <a:pPr algn="ctr"/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Продовжимо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</a:rPr>
              <a:t>віртуальну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</a:rPr>
              <a:t>подорож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 до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Австралії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uk-UA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44849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5146137" y="1104868"/>
            <a:ext cx="3647504" cy="78319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Прислівники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відповідають</a:t>
            </a:r>
            <a:r>
              <a:rPr lang="ru-RU" sz="2000" b="1" dirty="0" smtClean="0">
                <a:solidFill>
                  <a:schemeClr val="bg1"/>
                </a:solidFill>
              </a:rPr>
              <a:t> на </a:t>
            </a:r>
            <a:r>
              <a:rPr lang="ru-RU" sz="2000" b="1" dirty="0" err="1" smtClean="0">
                <a:solidFill>
                  <a:schemeClr val="bg1"/>
                </a:solidFill>
              </a:rPr>
              <a:t>питання</a:t>
            </a:r>
            <a:r>
              <a:rPr lang="ru-RU" sz="2000" b="1" dirty="0" smtClean="0">
                <a:solidFill>
                  <a:schemeClr val="bg1"/>
                </a:solidFill>
              </a:rPr>
              <a:t> як? де? коли? </a:t>
            </a:r>
            <a:r>
              <a:rPr lang="ru-RU" sz="2000" b="1" dirty="0" err="1" smtClean="0">
                <a:solidFill>
                  <a:schemeClr val="bg1"/>
                </a:solidFill>
              </a:rPr>
              <a:t>куди</a:t>
            </a:r>
            <a:r>
              <a:rPr lang="ru-RU" sz="2000" b="1" dirty="0" smtClean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29830" y="1157051"/>
            <a:ext cx="3518234" cy="783193"/>
          </a:xfrm>
          <a:prstGeom prst="round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На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які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питання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відповідають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067297" y="188640"/>
            <a:ext cx="6507785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b="1" dirty="0" smtClean="0">
                <a:solidFill>
                  <a:schemeClr val="bg1"/>
                </a:solidFill>
              </a:rPr>
              <a:t>Вправа «Копилка знань»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48715" y="3578065"/>
            <a:ext cx="3370552" cy="783193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мають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закінчення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?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Чому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73389" y="2656667"/>
            <a:ext cx="4230609" cy="783193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З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якою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частиною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мови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найчастіше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пов’язані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44504" y="3218523"/>
            <a:ext cx="4149137" cy="442674"/>
          </a:xfrm>
          <a:prstGeom prst="roundRect">
            <a:avLst/>
          </a:prstGeom>
          <a:solidFill>
            <a:srgbClr val="00B05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</a:rPr>
              <a:t>Найчастіше  пов’язані з дієсловом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40378" y="4457363"/>
            <a:ext cx="2817854" cy="1123712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вживаються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прийменниками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305920" y="4653136"/>
            <a:ext cx="5690901" cy="112371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Прислівники</a:t>
            </a:r>
            <a:r>
              <a:rPr lang="ru-RU" sz="2000" b="1" dirty="0" smtClean="0">
                <a:solidFill>
                  <a:schemeClr val="bg1"/>
                </a:solidFill>
              </a:rPr>
              <a:t> з  </a:t>
            </a:r>
            <a:r>
              <a:rPr lang="ru-RU" sz="2000" b="1" dirty="0" err="1" smtClean="0">
                <a:solidFill>
                  <a:schemeClr val="bg1"/>
                </a:solidFill>
              </a:rPr>
              <a:t>прийменниками</a:t>
            </a:r>
            <a:r>
              <a:rPr lang="ru-RU" sz="2000" b="1" dirty="0" smtClean="0">
                <a:solidFill>
                  <a:schemeClr val="bg1"/>
                </a:solidFill>
              </a:rPr>
              <a:t> не </a:t>
            </a:r>
            <a:r>
              <a:rPr lang="ru-RU" sz="2000" b="1" dirty="0" err="1" smtClean="0">
                <a:solidFill>
                  <a:schemeClr val="bg1"/>
                </a:solidFill>
              </a:rPr>
              <a:t>вживаються</a:t>
            </a:r>
            <a:r>
              <a:rPr lang="ru-RU" sz="2000" b="1" dirty="0" smtClean="0">
                <a:solidFill>
                  <a:schemeClr val="bg1"/>
                </a:solidFill>
              </a:rPr>
              <a:t>, а з </a:t>
            </a:r>
            <a:r>
              <a:rPr lang="ru-RU" sz="2000" b="1" dirty="0" err="1" smtClean="0">
                <a:solidFill>
                  <a:schemeClr val="bg1"/>
                </a:solidFill>
              </a:rPr>
              <a:t>префіксами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завжди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пишуться</a:t>
            </a:r>
            <a:r>
              <a:rPr lang="ru-RU" sz="2000" b="1" dirty="0" smtClean="0">
                <a:solidFill>
                  <a:schemeClr val="bg1"/>
                </a:solidFill>
              </a:rPr>
              <a:t> разом, </a:t>
            </a:r>
            <a:r>
              <a:rPr lang="ru-RU" sz="2000" b="1" dirty="0" err="1" smtClean="0">
                <a:solidFill>
                  <a:schemeClr val="bg1"/>
                </a:solidFill>
              </a:rPr>
              <a:t>бо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префікси</a:t>
            </a:r>
            <a:r>
              <a:rPr lang="ru-RU" sz="2000" b="1" dirty="0" smtClean="0">
                <a:solidFill>
                  <a:schemeClr val="bg1"/>
                </a:solidFill>
              </a:rPr>
              <a:t> – </a:t>
            </a:r>
            <a:r>
              <a:rPr lang="ru-RU" sz="2000" b="1" dirty="0" err="1" smtClean="0">
                <a:solidFill>
                  <a:schemeClr val="bg1"/>
                </a:solidFill>
              </a:rPr>
              <a:t>це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частини</a:t>
            </a:r>
            <a:r>
              <a:rPr lang="ru-RU" sz="2000" b="1" dirty="0" smtClean="0">
                <a:solidFill>
                  <a:schemeClr val="bg1"/>
                </a:solidFill>
              </a:rPr>
              <a:t> слова.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D:\Картинки до тестів\Людина\Учень хоче відповідат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6765"/>
            <a:ext cx="1378311" cy="192238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Скругленный прямоугольник 19"/>
          <p:cNvSpPr/>
          <p:nvPr/>
        </p:nvSpPr>
        <p:spPr>
          <a:xfrm>
            <a:off x="4228473" y="3789040"/>
            <a:ext cx="4291114" cy="78319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Прислівники</a:t>
            </a:r>
            <a:r>
              <a:rPr lang="ru-RU" sz="2000" b="1" dirty="0" smtClean="0">
                <a:solidFill>
                  <a:schemeClr val="bg1"/>
                </a:solidFill>
              </a:rPr>
              <a:t> – </a:t>
            </a:r>
            <a:r>
              <a:rPr lang="ru-RU" sz="2000" b="1" dirty="0" err="1" smtClean="0">
                <a:solidFill>
                  <a:schemeClr val="bg1"/>
                </a:solidFill>
              </a:rPr>
              <a:t>незмінна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частина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мови</a:t>
            </a:r>
            <a:r>
              <a:rPr lang="ru-RU" sz="2000" b="1" dirty="0" smtClean="0">
                <a:solidFill>
                  <a:schemeClr val="bg1"/>
                </a:solidFill>
              </a:rPr>
              <a:t>, тому </a:t>
            </a:r>
            <a:r>
              <a:rPr lang="ru-RU" sz="2000" b="1" dirty="0" err="1" smtClean="0">
                <a:solidFill>
                  <a:schemeClr val="bg1"/>
                </a:solidFill>
              </a:rPr>
              <a:t>закінчень</a:t>
            </a:r>
            <a:r>
              <a:rPr lang="ru-RU" sz="2000" b="1" dirty="0" smtClean="0">
                <a:solidFill>
                  <a:schemeClr val="bg1"/>
                </a:solidFill>
              </a:rPr>
              <a:t> не </a:t>
            </a:r>
            <a:r>
              <a:rPr lang="ru-RU" sz="2000" b="1" dirty="0" err="1" smtClean="0">
                <a:solidFill>
                  <a:schemeClr val="bg1"/>
                </a:solidFill>
              </a:rPr>
              <a:t>має</a:t>
            </a:r>
            <a:r>
              <a:rPr lang="ru-RU" sz="2000" b="1" dirty="0" smtClean="0">
                <a:solidFill>
                  <a:schemeClr val="bg1"/>
                </a:solidFill>
              </a:rPr>
              <a:t>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43177" y="2049635"/>
            <a:ext cx="2660821" cy="442674"/>
          </a:xfrm>
          <a:prstGeom prst="round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вони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називають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16016" y="2006710"/>
            <a:ext cx="4077625" cy="112371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Вони </a:t>
            </a:r>
            <a:r>
              <a:rPr lang="ru-RU" sz="2000" b="1" dirty="0" err="1" smtClean="0">
                <a:solidFill>
                  <a:schemeClr val="bg1"/>
                </a:solidFill>
              </a:rPr>
              <a:t>називають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ознаку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дії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або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пояснюють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де, коли </a:t>
            </a:r>
            <a:r>
              <a:rPr lang="ru-RU" sz="2000" b="1" dirty="0" err="1" smtClean="0">
                <a:solidFill>
                  <a:schemeClr val="bg1"/>
                </a:solidFill>
              </a:rPr>
              <a:t>відбувається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дія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ru-RU" sz="2000" b="1" dirty="0" err="1" smtClean="0">
                <a:solidFill>
                  <a:schemeClr val="bg1"/>
                </a:solidFill>
              </a:rPr>
              <a:t>куди</a:t>
            </a:r>
            <a:r>
              <a:rPr lang="ru-RU" sz="2000" b="1" dirty="0" smtClean="0">
                <a:solidFill>
                  <a:schemeClr val="bg1"/>
                </a:solidFill>
              </a:rPr>
              <a:t> вона </a:t>
            </a:r>
            <a:r>
              <a:rPr lang="ru-RU" sz="2000" b="1" dirty="0" err="1" smtClean="0">
                <a:solidFill>
                  <a:schemeClr val="bg1"/>
                </a:solidFill>
              </a:rPr>
              <a:t>спрямована</a:t>
            </a:r>
            <a:r>
              <a:rPr lang="ru-RU" sz="2000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6047" y="5713579"/>
            <a:ext cx="2817854" cy="783193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Яким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членом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речення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виступає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10819" y="6013861"/>
            <a:ext cx="5690901" cy="442674"/>
          </a:xfrm>
          <a:prstGeom prst="roundRect">
            <a:avLst/>
          </a:prstGeom>
          <a:solidFill>
            <a:srgbClr val="FFC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Прислівник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завжди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другорядний</a:t>
            </a:r>
            <a:r>
              <a:rPr lang="ru-RU" sz="2000" b="1" dirty="0" smtClean="0">
                <a:solidFill>
                  <a:schemeClr val="bg1"/>
                </a:solidFill>
              </a:rPr>
              <a:t> член </a:t>
            </a:r>
            <a:r>
              <a:rPr lang="ru-RU" sz="2000" b="1" dirty="0" err="1" smtClean="0">
                <a:solidFill>
                  <a:schemeClr val="bg1"/>
                </a:solidFill>
              </a:rPr>
              <a:t>речення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40168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21" grpId="0" animBg="1"/>
      <p:bldP spid="23" grpId="0" animBg="1"/>
      <p:bldP spid="27" grpId="0" animBg="1"/>
      <p:bldP spid="28" grpId="0" animBg="1"/>
      <p:bldP spid="20" grpId="0" animBg="1"/>
      <p:bldP spid="14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622354" y="2615654"/>
            <a:ext cx="7066876" cy="408623"/>
          </a:xfrm>
          <a:prstGeom prst="round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2. Обери і запиши рядок, у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якому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записані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тільки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и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067297" y="188640"/>
            <a:ext cx="6507785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b="1" dirty="0" smtClean="0">
                <a:solidFill>
                  <a:schemeClr val="bg1"/>
                </a:solidFill>
              </a:rPr>
              <a:t>Вправа «Копилка вмінь»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956624" y="3005846"/>
            <a:ext cx="3732606" cy="510778"/>
          </a:xfrm>
          <a:prstGeom prst="roundRect">
            <a:avLst/>
          </a:prstGeom>
          <a:solidFill>
            <a:srgbClr val="00B05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Уважно, лагідний, щодня</a:t>
            </a:r>
          </a:p>
        </p:txBody>
      </p:sp>
      <p:pic>
        <p:nvPicPr>
          <p:cNvPr id="1026" name="Picture 2" descr="D:\Картинки до тестів\Людина\Учень хоче відповідат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6765"/>
            <a:ext cx="1378311" cy="192238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Скругленный прямоугольник 17"/>
          <p:cNvSpPr/>
          <p:nvPr/>
        </p:nvSpPr>
        <p:spPr>
          <a:xfrm>
            <a:off x="2195734" y="964670"/>
            <a:ext cx="6192691" cy="715089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1. Запиши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якнайбільше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прислівників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відповідають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питання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коли?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й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починаються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-.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07701" y="3024277"/>
            <a:ext cx="3331163" cy="51077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Тепле,  влітку, </a:t>
            </a:r>
            <a:r>
              <a:rPr lang="uk-UA" sz="2400" b="1" dirty="0" smtClean="0">
                <a:solidFill>
                  <a:schemeClr val="bg1"/>
                </a:solidFill>
              </a:rPr>
              <a:t>навколо</a:t>
            </a:r>
            <a:endParaRPr lang="uk-UA" sz="2400" b="1" dirty="0" smtClean="0">
              <a:solidFill>
                <a:schemeClr val="bg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195735" y="1679759"/>
            <a:ext cx="6192689" cy="91940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Щороку, щомісяця, щотижня, щодня, щогодини, щохвилини, щосекунди, щомиті 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51518" y="5164975"/>
            <a:ext cx="8640961" cy="408623"/>
          </a:xfrm>
          <a:prstGeom prst="round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4.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Склади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речення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слів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Підкресли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основу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речення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потім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пунктиром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962919" y="5588304"/>
            <a:ext cx="6211484" cy="51077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Мати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замахує</a:t>
            </a:r>
            <a:r>
              <a:rPr lang="ru-RU" sz="2400" b="1" dirty="0">
                <a:solidFill>
                  <a:schemeClr val="bg1"/>
                </a:solidFill>
              </a:rPr>
              <a:t>, </a:t>
            </a:r>
            <a:r>
              <a:rPr lang="ru-RU" sz="2400" b="1" dirty="0" smtClean="0">
                <a:solidFill>
                  <a:schemeClr val="bg1"/>
                </a:solidFill>
              </a:rPr>
              <a:t>помалу, </a:t>
            </a:r>
            <a:r>
              <a:rPr lang="ru-RU" sz="2400" b="1" dirty="0" err="1" smtClean="0">
                <a:solidFill>
                  <a:schemeClr val="bg1"/>
                </a:solidFill>
              </a:rPr>
              <a:t>рідна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високо</a:t>
            </a:r>
            <a:r>
              <a:rPr lang="ru-RU" sz="2400" b="1" dirty="0" smtClean="0">
                <a:solidFill>
                  <a:schemeClr val="bg1"/>
                </a:solidFill>
              </a:rPr>
              <a:t>, а, </a:t>
            </a:r>
            <a:r>
              <a:rPr lang="ru-RU" sz="2400" b="1" dirty="0" err="1" smtClean="0">
                <a:solidFill>
                  <a:schemeClr val="bg1"/>
                </a:solidFill>
              </a:rPr>
              <a:t>б’є</a:t>
            </a:r>
            <a:r>
              <a:rPr lang="ru-RU" sz="2400" b="1" dirty="0" smtClean="0">
                <a:solidFill>
                  <a:schemeClr val="bg1"/>
                </a:solidFill>
              </a:rPr>
              <a:t>. </a:t>
            </a:r>
            <a:endParaRPr lang="uk-UA" sz="2400" b="1" dirty="0" smtClean="0">
              <a:solidFill>
                <a:schemeClr val="bg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906690" y="3541980"/>
            <a:ext cx="4267268" cy="51077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Вдень, праворуч, правильно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930851" y="5588304"/>
            <a:ext cx="6243551" cy="91940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chemeClr val="bg1"/>
                </a:solidFill>
              </a:rPr>
              <a:t>Рідна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мати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високо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замахує</a:t>
            </a:r>
            <a:r>
              <a:rPr lang="ru-RU" sz="2400" b="1" dirty="0">
                <a:solidFill>
                  <a:schemeClr val="bg1"/>
                </a:solidFill>
              </a:rPr>
              <a:t>, а помалу </a:t>
            </a:r>
            <a:r>
              <a:rPr lang="ru-RU" sz="2400" b="1" dirty="0" err="1">
                <a:solidFill>
                  <a:schemeClr val="bg1"/>
                </a:solidFill>
              </a:rPr>
              <a:t>б’є</a:t>
            </a:r>
            <a:r>
              <a:rPr lang="ru-RU" sz="2400" b="1" dirty="0" smtClean="0">
                <a:solidFill>
                  <a:schemeClr val="bg1"/>
                </a:solidFill>
              </a:rPr>
              <a:t>. 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                         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067297" y="6052314"/>
            <a:ext cx="77651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750023" y="6006019"/>
            <a:ext cx="115069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750022" y="6123342"/>
            <a:ext cx="115069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300192" y="6012998"/>
            <a:ext cx="575346" cy="1050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300192" y="6110459"/>
            <a:ext cx="575346" cy="1050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Скругленный прямоугольник 40"/>
          <p:cNvSpPr/>
          <p:nvPr/>
        </p:nvSpPr>
        <p:spPr>
          <a:xfrm rot="10800000">
            <a:off x="2718283" y="6006017"/>
            <a:ext cx="1031739" cy="374571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_ _ _ _ _</a:t>
            </a:r>
            <a:endParaRPr lang="ru-RU" sz="1600" b="1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 rot="10800000">
            <a:off x="5135159" y="5923173"/>
            <a:ext cx="1165032" cy="374571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_ _ _ _ _ _</a:t>
            </a:r>
            <a:endParaRPr lang="ru-RU" sz="1600" b="1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13348" y="4066855"/>
            <a:ext cx="6968823" cy="408623"/>
          </a:xfrm>
          <a:prstGeom prst="round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3.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Випиши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відповідають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питання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куди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26852" y="4466406"/>
            <a:ext cx="6951051" cy="51077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Вгору, вгорі, справа, праворуч, додому, вдома 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105921" y="4884310"/>
            <a:ext cx="80076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826704" y="4908777"/>
            <a:ext cx="130845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063447" y="4908777"/>
            <a:ext cx="130845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22764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31" grpId="0" animBg="1"/>
      <p:bldP spid="36" grpId="0" animBg="1"/>
      <p:bldP spid="41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Скругленный прямоугольник 57"/>
          <p:cNvSpPr/>
          <p:nvPr/>
        </p:nvSpPr>
        <p:spPr>
          <a:xfrm>
            <a:off x="5165054" y="3245966"/>
            <a:ext cx="1369861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/>
              <a:t>дім</a:t>
            </a:r>
            <a:endParaRPr lang="ru-RU" sz="3200" b="1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724127" y="2303774"/>
            <a:ext cx="1835483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/>
              <a:t>лівий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416403" y="3209375"/>
            <a:ext cx="1844363" cy="646986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/>
              <a:t>далина</a:t>
            </a:r>
            <a:endParaRPr lang="ru-RU" sz="3200" b="1" dirty="0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754468" y="2337432"/>
            <a:ext cx="1441033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3200" b="1" dirty="0" smtClean="0"/>
              <a:t>ніч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886673" y="2311467"/>
            <a:ext cx="2191901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3200" b="1" dirty="0" smtClean="0"/>
              <a:t>середина 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34416" y="2323775"/>
            <a:ext cx="2401181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3200" b="1" dirty="0" smtClean="0"/>
              <a:t>Всередині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209175" y="1216831"/>
            <a:ext cx="5760640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Утвори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префіксом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</a:rPr>
              <a:t>в-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поданих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слів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Запиши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їх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і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розбери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за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будовою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4312" y="268368"/>
            <a:ext cx="7127713" cy="71775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200" b="1" dirty="0" smtClean="0"/>
              <a:t>Розбираю прислівники за будовою</a:t>
            </a:r>
            <a:endParaRPr lang="ru-RU" sz="3200" b="1" dirty="0"/>
          </a:p>
        </p:txBody>
      </p:sp>
      <p:pic>
        <p:nvPicPr>
          <p:cNvPr id="6146" name="Picture 2" descr="D:\Картинки до тестів\Людина\Учень тягне руку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34" y="268368"/>
            <a:ext cx="1070245" cy="1731656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Скругленный прямоугольник 16"/>
          <p:cNvSpPr/>
          <p:nvPr/>
        </p:nvSpPr>
        <p:spPr>
          <a:xfrm>
            <a:off x="3557062" y="2323775"/>
            <a:ext cx="1992730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3200" b="1" dirty="0" smtClean="0"/>
              <a:t>вночі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48518" y="2316763"/>
            <a:ext cx="1835483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/>
              <a:t>вліво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089495" y="3236104"/>
            <a:ext cx="1520980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/>
              <a:t>вдома</a:t>
            </a:r>
            <a:endParaRPr lang="ru-RU" sz="3200" b="1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6910195" y="2400107"/>
            <a:ext cx="138902" cy="2164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 flipV="1">
            <a:off x="7049097" y="2402321"/>
            <a:ext cx="117020" cy="2172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Дуга 30"/>
          <p:cNvSpPr/>
          <p:nvPr/>
        </p:nvSpPr>
        <p:spPr>
          <a:xfrm rot="18598146">
            <a:off x="4244223" y="2386422"/>
            <a:ext cx="809195" cy="1051033"/>
          </a:xfrm>
          <a:prstGeom prst="arc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 rot="18598146">
            <a:off x="1369801" y="2240117"/>
            <a:ext cx="1225642" cy="1555715"/>
          </a:xfrm>
          <a:prstGeom prst="arc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 rot="18598146">
            <a:off x="5365868" y="3316229"/>
            <a:ext cx="1052686" cy="1080445"/>
          </a:xfrm>
          <a:prstGeom prst="arc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V="1">
            <a:off x="6239345" y="3232962"/>
            <a:ext cx="138902" cy="2164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6319737" y="3252816"/>
            <a:ext cx="117020" cy="2172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Дуга 39"/>
          <p:cNvSpPr/>
          <p:nvPr/>
        </p:nvSpPr>
        <p:spPr>
          <a:xfrm rot="18598146">
            <a:off x="6378770" y="2447677"/>
            <a:ext cx="713672" cy="780634"/>
          </a:xfrm>
          <a:prstGeom prst="arc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V="1">
            <a:off x="1029577" y="2443253"/>
            <a:ext cx="341998" cy="2071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1369598" y="2451442"/>
            <a:ext cx="0" cy="17582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6036249" y="2490113"/>
            <a:ext cx="341998" cy="2071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6387137" y="2469191"/>
            <a:ext cx="0" cy="158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5195501" y="3362200"/>
            <a:ext cx="236990" cy="426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5432491" y="3358291"/>
            <a:ext cx="0" cy="158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4889353" y="2389179"/>
            <a:ext cx="138902" cy="21648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 flipV="1">
            <a:off x="5011734" y="2400107"/>
            <a:ext cx="51669" cy="23091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4022826" y="2488463"/>
            <a:ext cx="241125" cy="330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4263951" y="2469191"/>
            <a:ext cx="0" cy="158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Скругленный прямоугольник 56"/>
          <p:cNvSpPr/>
          <p:nvPr/>
        </p:nvSpPr>
        <p:spPr>
          <a:xfrm>
            <a:off x="2395808" y="3209465"/>
            <a:ext cx="1844363" cy="646986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/>
              <a:t>вдалині</a:t>
            </a:r>
            <a:endParaRPr lang="ru-RU" sz="3200" b="1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V="1">
            <a:off x="3837163" y="3207099"/>
            <a:ext cx="138902" cy="2164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 flipV="1">
            <a:off x="3963704" y="3245966"/>
            <a:ext cx="102890" cy="19104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V="1">
            <a:off x="2438865" y="2356252"/>
            <a:ext cx="138902" cy="2164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H="1" flipV="1">
            <a:off x="2570378" y="2368443"/>
            <a:ext cx="199286" cy="24664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2769664" y="2312487"/>
            <a:ext cx="138902" cy="2164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 flipV="1">
            <a:off x="2887020" y="2324386"/>
            <a:ext cx="102890" cy="19104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уга 35"/>
          <p:cNvSpPr/>
          <p:nvPr/>
        </p:nvSpPr>
        <p:spPr>
          <a:xfrm rot="18598146">
            <a:off x="2811120" y="3275273"/>
            <a:ext cx="848954" cy="1025869"/>
          </a:xfrm>
          <a:prstGeom prst="arc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2482213" y="3341488"/>
            <a:ext cx="341998" cy="2071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2797747" y="3362200"/>
            <a:ext cx="0" cy="158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3487611" y="3220530"/>
            <a:ext cx="138902" cy="2164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3626513" y="3216446"/>
            <a:ext cx="233552" cy="2164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834416" y="4051422"/>
            <a:ext cx="7716653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Утвори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префіксами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</a:rPr>
              <a:t>з- </a:t>
            </a:r>
            <a:r>
              <a:rPr lang="ru-RU" sz="2000" i="1" dirty="0" err="1" smtClean="0">
                <a:solidFill>
                  <a:schemeClr val="accent3">
                    <a:lumMod val="50000"/>
                  </a:schemeClr>
                </a:solidFill>
              </a:rPr>
              <a:t>або</a:t>
            </a: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</a:rPr>
              <a:t> с-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поданих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слів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Запиши і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познач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префікси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Поясни, коли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вживаємо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префікс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</a:rPr>
              <a:t>з-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а коли </a:t>
            </a: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</a:rPr>
              <a:t>с-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863256" y="5085185"/>
            <a:ext cx="1326417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/>
              <a:t>бік</a:t>
            </a:r>
            <a:endParaRPr lang="ru-RU" sz="3200" b="1" dirty="0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914981" y="5085185"/>
            <a:ext cx="1844363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ранок</a:t>
            </a:r>
            <a:endParaRPr lang="ru-RU" sz="3200" b="1" dirty="0"/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5151438" y="5053343"/>
            <a:ext cx="1844363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край</a:t>
            </a:r>
            <a:endParaRPr lang="ru-RU" sz="3200" b="1" dirty="0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1356693" y="5874852"/>
            <a:ext cx="1844363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/>
              <a:t>правий</a:t>
            </a:r>
            <a:endParaRPr lang="ru-RU" sz="3200" b="1" dirty="0"/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3983918" y="5883001"/>
            <a:ext cx="1844363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верх</a:t>
            </a:r>
            <a:endParaRPr lang="ru-RU" sz="3200" b="1" dirty="0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6387137" y="5830821"/>
            <a:ext cx="1844363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перед</a:t>
            </a:r>
            <a:endParaRPr lang="ru-RU" sz="3200" b="1" dirty="0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863255" y="5063352"/>
            <a:ext cx="1326417" cy="646986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/>
              <a:t>збоку</a:t>
            </a:r>
            <a:endParaRPr lang="ru-RU" sz="3200" b="1" dirty="0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6378247" y="5830821"/>
            <a:ext cx="1844363" cy="646986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/>
              <a:t>спереду</a:t>
            </a:r>
            <a:endParaRPr lang="ru-RU" sz="3200" b="1" dirty="0"/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3967171" y="5867873"/>
            <a:ext cx="1844363" cy="646986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/>
              <a:t>зверху</a:t>
            </a:r>
            <a:endParaRPr lang="ru-RU" sz="3200" b="1" dirty="0"/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flipV="1">
            <a:off x="949188" y="5230838"/>
            <a:ext cx="236990" cy="426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V="1">
            <a:off x="1186178" y="5226929"/>
            <a:ext cx="0" cy="158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Скругленный прямоугольник 78"/>
          <p:cNvSpPr/>
          <p:nvPr/>
        </p:nvSpPr>
        <p:spPr>
          <a:xfrm>
            <a:off x="2908566" y="5063352"/>
            <a:ext cx="1844363" cy="646986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/>
              <a:t>зранку</a:t>
            </a:r>
            <a:endParaRPr lang="ru-RU" sz="3200" b="1" dirty="0"/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5143294" y="5085185"/>
            <a:ext cx="1844363" cy="646986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/>
              <a:t>скраю</a:t>
            </a:r>
            <a:endParaRPr lang="ru-RU" sz="3200" b="1" dirty="0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366671" y="5883001"/>
            <a:ext cx="1844363" cy="646986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справа</a:t>
            </a:r>
            <a:endParaRPr lang="ru-RU" sz="3200" b="1" dirty="0"/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 flipV="1">
            <a:off x="3117102" y="5236228"/>
            <a:ext cx="236990" cy="426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V="1">
            <a:off x="3354092" y="5232319"/>
            <a:ext cx="0" cy="158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V="1">
            <a:off x="5406099" y="5209212"/>
            <a:ext cx="342419" cy="1771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5724127" y="5240488"/>
            <a:ext cx="0" cy="158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flipV="1">
            <a:off x="1525874" y="6021288"/>
            <a:ext cx="342419" cy="1771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V="1">
            <a:off x="1868293" y="6030836"/>
            <a:ext cx="0" cy="158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flipV="1">
            <a:off x="4140139" y="6015277"/>
            <a:ext cx="342419" cy="1771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V="1">
            <a:off x="4469793" y="6013119"/>
            <a:ext cx="0" cy="158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406669" y="6003571"/>
            <a:ext cx="342419" cy="1771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flipV="1">
            <a:off x="6749088" y="5996238"/>
            <a:ext cx="0" cy="158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Скругленный прямоугольник 68"/>
          <p:cNvSpPr/>
          <p:nvPr/>
        </p:nvSpPr>
        <p:spPr>
          <a:xfrm>
            <a:off x="7082823" y="4822735"/>
            <a:ext cx="1844363" cy="646986"/>
          </a:xfrm>
          <a:prstGeom prst="roundRect">
            <a:avLst/>
          </a:prstGeom>
          <a:solidFill>
            <a:srgbClr val="DB6BBE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к п т ф х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17972927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7" grpId="0" animBg="1"/>
      <p:bldP spid="14" grpId="0" animBg="1"/>
      <p:bldP spid="25" grpId="0" animBg="1"/>
      <p:bldP spid="31" grpId="0" animBg="1"/>
      <p:bldP spid="32" grpId="0" animBg="1"/>
      <p:bldP spid="37" grpId="0" animBg="1"/>
      <p:bldP spid="40" grpId="0" animBg="1"/>
      <p:bldP spid="57" grpId="0" animBg="1"/>
      <p:bldP spid="36" grpId="0" animBg="1"/>
      <p:bldP spid="66" grpId="0" animBg="1"/>
      <p:bldP spid="67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80" grpId="0" animBg="1"/>
      <p:bldP spid="83" grpId="0" animBg="1"/>
      <p:bldP spid="79" grpId="0" animBg="1"/>
      <p:bldP spid="81" grpId="0" animBg="1"/>
      <p:bldP spid="82" grpId="0" animBg="1"/>
      <p:bldP spid="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Скругленный прямоугольник 57"/>
          <p:cNvSpPr/>
          <p:nvPr/>
        </p:nvSpPr>
        <p:spPr>
          <a:xfrm>
            <a:off x="4754475" y="3187355"/>
            <a:ext cx="1870237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/>
              <a:t>довгий</a:t>
            </a:r>
            <a:endParaRPr lang="ru-RU" sz="3200" b="1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981910" y="2353679"/>
            <a:ext cx="1835483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/>
              <a:t>зустріч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249775" y="3176648"/>
            <a:ext cx="1844363" cy="646986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весна</a:t>
            </a:r>
            <a:endParaRPr lang="ru-RU" sz="3200" b="1" dirty="0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699954" y="2361206"/>
            <a:ext cx="1441033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3200" b="1" dirty="0" smtClean="0"/>
              <a:t>двір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099789" y="2370631"/>
            <a:ext cx="2191901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3200" b="1" dirty="0" smtClean="0"/>
              <a:t>Пам’ять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4312" y="268368"/>
            <a:ext cx="7127713" cy="71775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200" b="1" dirty="0" smtClean="0"/>
              <a:t>Утворюю прислівники</a:t>
            </a:r>
            <a:endParaRPr lang="ru-RU" sz="3200" b="1" dirty="0"/>
          </a:p>
        </p:txBody>
      </p:sp>
      <p:pic>
        <p:nvPicPr>
          <p:cNvPr id="6146" name="Picture 2" descr="D:\Картинки до тестів\Людина\Учень тягне руку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34" y="268368"/>
            <a:ext cx="1177132" cy="190460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Скругленный прямоугольник 16"/>
          <p:cNvSpPr/>
          <p:nvPr/>
        </p:nvSpPr>
        <p:spPr>
          <a:xfrm>
            <a:off x="3567588" y="2370631"/>
            <a:ext cx="1992730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3200" b="1" dirty="0" smtClean="0"/>
              <a:t>надворі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26122" y="2338328"/>
            <a:ext cx="2196500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/>
              <a:t>назустріч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754475" y="3187355"/>
            <a:ext cx="1903484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/>
              <a:t>надовго</a:t>
            </a:r>
            <a:endParaRPr lang="ru-RU" sz="3200" b="1" dirty="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249775" y="3187355"/>
            <a:ext cx="1844363" cy="646986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/>
              <a:t>навесні</a:t>
            </a:r>
            <a:endParaRPr lang="ru-RU" sz="3200" b="1" dirty="0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1865801" y="1220668"/>
            <a:ext cx="6306600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Утвори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префіксом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</a:rPr>
              <a:t>на-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поданих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слів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Із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двома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із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утворених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слів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склади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і запиши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речення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1067576" y="2370631"/>
            <a:ext cx="2224114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3200" b="1" dirty="0" smtClean="0"/>
              <a:t>напам’ять </a:t>
            </a: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3851920" y="2495757"/>
            <a:ext cx="43204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4283968" y="2499548"/>
            <a:ext cx="0" cy="1945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1187624" y="2483394"/>
            <a:ext cx="594469" cy="1236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1763688" y="2483394"/>
            <a:ext cx="0" cy="1684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6157161" y="2471031"/>
            <a:ext cx="473904" cy="2071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6641868" y="2490853"/>
            <a:ext cx="0" cy="12584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2512196" y="3350652"/>
            <a:ext cx="341998" cy="2071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2901280" y="3342065"/>
            <a:ext cx="0" cy="158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932040" y="3263027"/>
            <a:ext cx="441149" cy="8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5373190" y="3263027"/>
            <a:ext cx="0" cy="158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Скругленный прямоугольник 66"/>
          <p:cNvSpPr/>
          <p:nvPr/>
        </p:nvSpPr>
        <p:spPr>
          <a:xfrm>
            <a:off x="943796" y="4071086"/>
            <a:ext cx="7246277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/>
              <a:t>Всім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корисно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вчити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вірші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напам’ять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903510" y="4869160"/>
            <a:ext cx="7268891" cy="1191816"/>
          </a:xfrm>
          <a:prstGeom prst="roundRect">
            <a:avLst/>
          </a:prstGeom>
          <a:solidFill>
            <a:srgbClr val="DB6BBE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/>
              <a:t>Навесні</a:t>
            </a:r>
            <a:r>
              <a:rPr lang="ru-RU" sz="3200" b="1" dirty="0" smtClean="0"/>
              <a:t> природа </a:t>
            </a:r>
            <a:r>
              <a:rPr lang="ru-RU" sz="3200" b="1" dirty="0" err="1" smtClean="0"/>
              <a:t>пробуджується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від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зимового</a:t>
            </a:r>
            <a:r>
              <a:rPr lang="ru-RU" sz="3200" b="1" dirty="0" smtClean="0"/>
              <a:t> сну.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5908483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" grpId="0" animBg="1"/>
      <p:bldP spid="25" grpId="0" animBg="1"/>
      <p:bldP spid="57" grpId="0" animBg="1"/>
      <p:bldP spid="65" grpId="0" animBg="1"/>
      <p:bldP spid="67" grpId="0" animBg="1"/>
      <p:bldP spid="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354752" y="260648"/>
            <a:ext cx="6623576" cy="6709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4000" b="1" dirty="0"/>
              <a:t>Віртуальна подорож </a:t>
            </a:r>
            <a:endParaRPr lang="ru-RU" sz="4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6307" y="1091373"/>
            <a:ext cx="7774125" cy="11237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Прочитай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повідомлення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про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Австралію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Утвори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виділених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слів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і запиши.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Із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двома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утворених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прислівників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склади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й запиши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речення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-4990735" y="3631372"/>
            <a:ext cx="1166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:\4 клас\2 ЧИТАННЯ\Савченко\Лисичка-комерсантка\2023-03-20_1744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15092"/>
            <a:ext cx="7795497" cy="226874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В Австралии действует служба &quot;Летающий доктор&quot;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3356992"/>
            <a:ext cx="2673459" cy="17797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Скругленный прямоугольник 28"/>
          <p:cNvSpPr/>
          <p:nvPr/>
        </p:nvSpPr>
        <p:spPr>
          <a:xfrm>
            <a:off x="421255" y="2384679"/>
            <a:ext cx="7246277" cy="10556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err="1" smtClean="0"/>
              <a:t>Незвичайно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швидко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терміново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невідкладно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спеціально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01298" y="5114438"/>
            <a:ext cx="7895397" cy="5788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err="1" smtClean="0"/>
              <a:t>Учні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швидко</a:t>
            </a:r>
            <a:r>
              <a:rPr lang="ru-RU" sz="2800" b="1" dirty="0" smtClean="0"/>
              <a:t> і правильно </a:t>
            </a:r>
            <a:r>
              <a:rPr lang="ru-RU" sz="2800" b="1" dirty="0" err="1" smtClean="0"/>
              <a:t>виконували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завдання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28812" y="5792424"/>
            <a:ext cx="7895397" cy="5788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err="1" smtClean="0"/>
              <a:t>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спеціально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щодня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запізнюєшся</a:t>
            </a:r>
            <a:r>
              <a:rPr lang="ru-RU" sz="2800" b="1" dirty="0" smtClean="0"/>
              <a:t> на урок?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90556729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45" y="210524"/>
            <a:ext cx="7998712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4000" b="1" dirty="0" smtClean="0"/>
              <a:t>Творча робота</a:t>
            </a:r>
            <a:endParaRPr lang="ru-RU" sz="4000" b="1" dirty="0"/>
          </a:p>
        </p:txBody>
      </p:sp>
      <p:sp>
        <p:nvSpPr>
          <p:cNvPr id="2" name="AutoShape 10" descr="data:image/jpeg;base64,/9j/4AAQSkZJRgABAQAAAQABAAD/2wCEAAoHCBYWFRgWFhUZGBgaHBweGhocGh4cHBwaIRwaHBwcIR4eIS4lHyErHxoYJjgnKy8xNTU1HCQ7QDs0Py40NTEBDAwMEA8QHxISHzQrJSs0NDQ0NDQ0NDQ0NDY2NDQ0NDQ2NDQ0NDQ0NDQ0NDQ0NDY0NDQ0NDQ0NDQ0NDQ0NDQ0NP/AABEIALQBGQMBIgACEQEDEQH/xAAbAAACAwEBAQAAAAAAAAAAAAAEBQIDBgABB//EAD0QAAIBAgUCAwYFAwQBAwUAAAECEQAhAwQSMUEFUSJhcRMygZGhwQZCsdHwFFLhFWJy8SOTorIWM1OCkv/EABkBAAMBAQEAAAAAAAAAAAAAAAECAwQABf/EACcRAAICAgIBBAEFAQAAAAAAAAABAhEDIRIxQQQiUWETMkJxgaEU/9oADAMBAAIRAxEAPwDEuhBvNCPDEyYFGYiz52oNjBNYY7L1R4gC7E1Yhlo+JqsgkcxVmVkSfLama8gsLw83BGkeGfiDRf8AWqyn+WpWuJG9ufQ1VhPJvx9aVxtHdMJx8eJ3/SasyeakRqNyJjcxQ2KwPpG9U4Z0kRftQ43EZPZptBOoAtvMwTt9qExMN9XvNtzb6Cuy2dK3Igc72+9cc0HsSRPED51GMWhpuyOVxGVgDztAn9aaO+0ifMm0+nNI0w7ySSdwZgR2tTPBzYB06pHff5VWt2RYQqdhJ4j71YHgkWI5+9/XmqFBN5m9Wapiw/f1pkBoOTFRlAKkRtB5/ajAhkETfzvHaluWckjaBxTZNRmLkDjt/OaZq0BaK8dyWiduPP8AxQ6mCYE/UegokeV+9Ks05BJ9f+qnVMYO/qVUzaP1oNs17QsBYfzaqsDLtiuq6ogeVh+9QOXUgqhZWJYECwBUbMfSlcknRphhbin/ACVZl9Bj3u/c0PlyGaQIA48qVY+YKsZOxv2pxkWJ8W2ranqkTkt9A2MLwOb/AB9ahlxPeSTbijc6unmZBHxO1V4SaCJ37z87U37RPJUcC5ngCfWJNW4SEnUbbmOQF4+tQgmTuJ03+lWYGGSSknVML2vcn5CggtBBwwGAKkkXHcze9WvjYrmApa9iBbz8qaZLo+I0u4ZRZQQN5Ejnai8XKaAXbF0qI0qYAB/zSTnWiuLDy29IzbZkp4XTfvvv51VmsZTLabzFoFhx51f1Jw7C5kWkD6STJFLdLB1Cg8AD70Yq1Yk1xk4p2goODcdrCO+/pS7FOoyd/htWkzOFhoALsxAJ/n3rPZnDuY2O1GL2K+jzLflHcfe9NQi6CRJnZRvHck0qRgxFrRf17Uw9onhUG5IsBaP4KEwx0eZbDF5Gx/nwqzxf2j6fvVOUxvHLNYzIje9Mv6RO/wD7qSQyM46aQaAxd7c0xxm+Nopc1r9qshC1zYCajrgE89zUC83+FQ9p+tFIDON5vzxUsOATE1WjX9amWpqFLXiP815l2AJMehqEk1wUixPzBihXgO+ya4524q1XJIgD7/Ojuk6JmxfUAJgqOQRyDPwp91HoJ0FgFD/7Rpk9o2+NLJpOiixuUbTMsibXMzYefnROAwKwd5Mm0/CqXJNmsV34IIqVyR4bxx2rmvBIOyONNjO/amOntS3JYfOw9aYAnkiPL9aR9h8FmA178UTgZ8uWCXc+FMNSQW5kxsLc96GwWKtIN7/oaZfggJ42KTiI5luDruAPMAU8nUbHww5ToMw/w8qpfHjMHxEKxKqD+XT2pBnnY60eCyOBK21CJ2rRdVy6rq0u2vFdVFzCgSWUEe7PNZDpWG3tMRmAEeEXJHMwSb1OEnK7LZcaguiWXzZTFWYUNAkzaSL2+U1pShDuhi8kFR4QItJ5JrM5rA1+E97U0yL4ow9BbUpOkWMx2DfSKnmikrL+my1qhP1PKbgXXUCYE27WqzLzCEbbX86c5ZUQ+NlEG41D4jzPFqy/Uc8faNpWEtCgwI/euxS5e1C5oX7hvnoKEgqWBFgRO9CuJ0RPy5P1maGdFUkqQoYSCBYztTjo2XYuG3C3B84kX53qqeicsNOrBsvknKHUDZxvwSYkxt8ad5fIojhi+rUVWZ8IAF/O8xNB5fOoxUGwckNEyGmQwI57jyqwYhdijnaRIEm/ut5iR8Kfj9km0tpaT38m3zwYqwRlRdSsWJGmAsfIVi+qHDkeLU8+JpJsfd/2j4UBnuo4oQ4FwjEaxvMbDyBqrAwCpBLW5BEybWHAG9K0o7fZzbek9BH9ONS7mOR58UsxXOtpfQVJVRvHc0/6w4VFdBKgbdja1ZjEfU4O8/P9K6Pu2LLWg1HJ3kk31GZIvaPOqHCwPLva/ai8NWZSxaD7osYt2ttFDjLuQdoB4+tuLVyF2DOviid7ni+01dpBIUQAdrGRG9ePh6cQS99IIjaPOh8zj+L0vPqRRavoaydgQDwTBP38q9kf3r8jVKHUW5uTPlRsn+5flStBUhUlr996HxaH/qTEC0Vcr2v8apTQpUGMelQjz/6qarNzsa9dYvTXs5xbVkWPHFRBE3J+5qLPf9fOvI/WnSJ2EJntPuJ6lr1PGzmI4BIVRQ+WQsdMSeOL08fJhAGZQYFxG1Sm4xfWzXiUpRe6Qmy+pnmwjeK1vResFSFclkNiDeBwRWbGDEwd+B+lWoLjiuklJUyDk4ytG+z/AOHUxyHVtLGJI2YfvHNKsx+G3RiNY0yLsNl72sfOnf4XZmwVIvEggm+9o/ai+tYgZNB5NwZ+3HepJtPi9l1BTqSMQ+A6+8sSTHw3ipofpvTvJZRXLOzBwtmUCyyZ1DyMWI3q7/RsNmBR1CksYZiNMCSY3gTT1TohKPwLcs5GxA2kETI3+VaH8K5ecHEZVglwR2JC3qfTegI5LMxZLhYGnX3PfT271osHLhFCoNKjYDap5ZKuJbDB9mN6tmdTnw6CohiOZ7R+ppc6qigWAHeL+p71p8/0NXcsrMH5M8dopNjZLDUDXqO5UgAiQ2kkiJHHzoQaSKzhKbqxMmFqePFBUmBaSDf6Uxw8LUNCuVG4I/MP1BpXnMRkcOGUaTaZjzB4vVGW6uQ/5YJlY2nkHyrpvkteAxxPG6fnyNM/hqhVE5EgG+3vH60BmcFT4WFxdTH8sajiZss6sSJ0sB2AJBqxsfWoncW9RWeUmpKSNuLHGUHFiXFa2gzC/wDxptlsbEXDGjEIG4AAiBuYoLOYYMkRq+370Z0Qhw2GWgxK+Y/Mv3rUpKUbMOWEoOmUnWcLSLtr1g7XF4H1q7DOKxQlwC27c/tV+VjQw0zpJ+UGolDpS9gB+van5U6ION7YVh5bSwJJcm529KKyDgkoRefDItPPoasyy+YE2abSP8CmmTwEklbmNrRHeealKV9jRVdC3qmFCIgvMl9yJikHTcFQ972O2/1rbZwLoaBEDf8AWsv01CXcxNufpt6UY9MElsuxVdjJOlQLDv2FBI8GTaTY89pp6iEbx9YpT1Z1C/l3FhFGPwJJUBdRxNGIrSGMFSQsA80nRpV3O5G3nxTX8QXw8NubT3NqDy+WlwjAgABiObC1UukBIu6Kq6WDXKrHx3orQvf6UHk00Y5UT3Fr+sVP2v8Au+jftU5PYyRmMNJNX6rwKrwmIBtPeoqW+ZrQ9i9MPwMJYEyBtb71Vm8IrYEkedF5V/CIiDdvI+vaiM3gqUkmSe1Q5NSNDinEzp9atwASbCarzOCUMU26XgeDVeT2itEpJRszQg3KizKIEGl1DBt/I8EH0ofNZ3EEgOSm4BuYq/MNEDcC3Y+UjiKFzD6YYbb/AANiPnUoPk9lpRpOi3XrGoG/8371FMQzB4oHLYukmPdPFM8rhB2FoG96o1xM/Zpfwr1B8N4LKqmPe3vtA5rV9Wz+GylGieQCQWBHB859K+dFThkNMgNt5eVOcPruHoLFAHU/+OZIHMt39Kmqex5XB0i/K5r+lxBa53VtinA8zB3piM7g4gIA0uIieQebet6yma6i+YIbEILifFEWrzK4gVxJ+sGKaSvZNS3s+nYXUGCqowztyYkC09h6dqvTP4zjSuBJFjBtvxO9qVdGzAdQpPiXad2W0H/NPMLHYDzNhUXGJoU318AX+mYka8bE9mrH3R7wHmaV9bwwroEhRLKo4MrEGe8i9d+LOpeIpMCL32Rbn5n9ayWD1jGceKGSNWk7i02PBj9KKx2vaNizVJOXQ/boZKK8B1M6lBIuDBIPBnjmhE6VhoHTSFIbUdQkgcLPw4on8O/iBWjCYEIWLLtKkmSGng0Q7LiYjr7yDUQwJBA5+GwoyVL7KY8ilJpvS6M3m8sjvrQaOdJ2iPoSePOh8EwSp3BrZdD6QjqXedXF9qR/iDpGJg4xxDLo598D3fJu3rWaVSj9m3FNKVeBRj4d5E1RlnCYqPJADQ3lNqZZvCi4Mr3pBmvC3lMEfzzo4W3o71cVVmpZwDigT7pv3vb6V5AbERV2UCedhUOhsHwcQ7sqie8XvRPQwGLPFwANptN/0qjfZ5tNUhjglQAGXV3NpBP70zyqqgsD6ED7c1Rl8oNZf5QfPYirM1nwlmUx8BUuWyijaso/EOL/AOMqq2MSdopJ0J2AYkXJ+UVdn+qLiSANOkG0yT2mkqZsoCAatHapom9PTGnXc2RhkKxk2MdvtSh8iCirIJ4gWPlPJozNJOGzreQN+3pvQOVzBSBHmQKW3Je3wW4qLqT7KupYg0YandSJPlXuWxtWKHYDxzEi0Cw9KozRGJiO0lVXneT2H1qCP40E2WarVxM8tOy98QDG1GxmJ4vHFF+0X+5PmaX5lbi0kGh/YH+CupVsRp+AJF4+NejKuZIWY3+FH9GwFfEAm3PoBNG51P7RvYeh5j965zp1RoWPlGxNhC2kG/PpROA4hR6/wUJiYRRiPLf7VPKMCb8bV0las5adF+PhBhBHoaj03GMaDErbaf8ANQxcUwb0L09iMQf7q6KuDsRupqg7qBO/8/ehs2fAfJhHof4aP6gJXbbzmlmbgoDzIrse0g5Htg2GL/EU9y7lF1f7Qb7HiKQ4XvUXi4jGJaR24q0029EoySTtBeZzAe4GmI53NUa5qBcRHNW5PLs7BVBJOwFckTlTLss5F/nWn6PkihWVAbdibm+yqPLn1q/p34SsPaE3/Ku/xPFaZsumD4BpBAE32tPvGpzTkqGxyUHdb8C98LFEPhKJUkEkSYIsPQG8Cn/Tn1AOSNQW42vtqHrequi5tHZtLTYTx8hVWf6cqqXVmD3N28JPFvtStKLopyckn/pifxPjM7tH5m0//qN/rQ/9GBgtpe5Bt6D7xUsdGYHWsmTB2AJIvQedzD4alblDMNEr2mapB7oScGoqXyCZXFMTzE32719L6Ui46I8hdaeKLFStipM3E3r5Rh4sCK0X4e64uGPZ4ikpcgg3ViQfQgkUJaZ0Y3G/JrMLIPhyExDF7G+3bmoH8TFG0YyBgd9PHqppJ1XrbPGjFG8+EXEefAnik/tiz6mJJJuTz61nycfHZv8AT45S3Lo3OYyGWxlLojkxdEhSO1jWN6t0rRJnwgxDeF49OfhTUYzrDoTPkOOx7il/U+ta9SaT8YN/KpQfwaskHHT2hRksRkJKkx7p/Y1rvwtiA6vDwLgbVlMuo8c7GPhvTLp2b9mSQTJEWMTVX7riYskeKUjZdQxxhoX1kEi029JFfPs/nXOo6mYk3af0FPcyRiDxGed/vSrFQAAQDvf4/QUYw4/ZOM1LvQLkDB9VJ86Y5DLh2M/AcmlGbY6pXiw4sPtTfoiM7CTHeO0fz5U8hEqdjTBwfCVdoDC3pxekOZRcPXJlgsA8Geac5/A0z+YcH4bGs3n8MjDLHcyfQTS41T/k6UuXa6J9HwSyAk+9JM7AbT/O9Pst0gMuorq8QgglT57i9VdKybDTK20d+CBVuazbiNN2WAGufCO45psqk17R8TinUkHDpWEToS2LJhGaziJBmIAEHehv6JuyfT96oy3WkJZ8TxuAVCgQt/4bmhf9ZX/8H1pVj17jpZqftQs0FNBG6m8fvTbKqHvAiZJ86X5wBhHa8+f7V7kNB8IJ1Dv9qk/dG32aVUZUugfrOTOuVEigEBTcVqGw7Xj1pL1R0aFUgwbn7VXE3KokMyUbYszDSxjap5fClge1eHCK8SKKwx7oHG/qePlVpXFURg1LYShDWPmTbgUs6jhyBG0T/PSmWBsxHpUcZANA9TUoOpFZq47EeCviFMky5cFVWTxHlVGLhANMk960n4fymnx4ga4AVRYkE3PoBWmUvKMqXyLU6QqBWxWbxEjSi3kcEnatXlsXCwUHsMOHdVKGJO/i1E32ojM4D+zDYeEFkDSTBHm3rFX5bpogu4knwiBE+dqXvsR/KA36jiaGBc3JiN4PE1TlMu+K4DMTJEkngXJ+FX5jKy4RBPAP6mna5EJhkLaFlj3HPzig9dBVtjDo+GiOqpYENHmLQTU+p4eoqJ8Np84MH9aE6bieIEGSyWjifCB8BR6qWxIJBCoD8Zk/pU33sp4M31Lpwcsq+EA/LVtSjN5Y4fgcEqSVjkECZ9OxFbnOZYLiMYsVWRzGxpb1DpQxAUfw6QwVjwvn3EfSaeNAlKTpPwfPM904aiIgjkCPmPvtSjPYLJAYRzP6Vtsr0d3QYbkKwkYeIlwB/aSdwex2pati2DjrIBIINo81PFNWzoy0IspAEzemGVYd5ruo9GbAIIOpHujfY9jS7ZjWbJC2z0vT5aiqNTi5Z3RWkkRtMf8AdIs0qq5kGSBHkdoNdhEkTqPzNQzieHzqUFxlRqyz5RuipcQGxPIJ5onVaZ90xelmQUsWHMfemqpqXE24+lXdRlowSfKDs72xIgE+dXZeGdb7zHrFAZfDvf1j7UzwiJUjft8KeXwjNFeQbETViaQLnen+BlRh+M+JoFuIoXp+EGcmPL4c02z+Iqox7A77km01KTdjWqAMTqwI1YiQrWleP2pP1rMI+HpQkiDuNzRHUMPSAJtYkfrSvMJ4Dbc/SnilaYkpaocYON7VUKNACrqE8gQY8qPGEoQbkydp0lolb7xSXo2HpRCGEsGPmADHyo7Gx2w2aL2AAncmRtRyRbXtGxSSfuEOaYjELEKpJkgbATVntfKmIyAA1P75JnsvMHzuKp/oD5/OgpIaUbZdn0REKyNVrc0uyuHMkGDxG9LsXMEsxYkmDfvRHS81oYFr770jxuMXRWOSMpbPc4jjckj6VUQRpJWxv6itn7EMBEeJZBAne/P8tSzO5dk90ykXjjzjg0kM/wC19jSw/uQFm8CD4TK2IJ7b0oxcVlJng8cj96YYmYBQgSYMSO//AFSzGQgXrRBtr3Geaj3EKy2YFuxqvO5qTK7AR63oLBMfy1e69+Kf8aTsT8japhqMWIAF7TzHf1r6RkOmL7KSsSgBE2Fxtz4q+f8A4ZziYeIGdNfbyYmAZPavqODjK0HVIK6Z78j1G4mmquiM5X2Twk0gBbJpAAG38mpYqx4bT3+wNeukKqyNhHxvXuJAFoLHtwO5oPexQbK5cBi0WFh9zV3U304GIZ8TgIv1n9aIZQqKBu36UP1VNQwk38Dt8dhS+R0qIdEQBwv+whb3kQJA7X/Wni4OnENI+jYuGuYU6yS/hCkGAdoBi958q0fUFKsT/NqD2xukFqoYBuRY+dKs1hSrhiAwm5sNP7RTHLHUs/Ajzobq2B4QQN1hh5cHzodAZkul4Ka3ZNak3ZG91r2de21R/FnRxiIuNhjxrGteSvf4GRRyOFxVcudARho0xJEX+F4mm2ZeEBABAAknlG2IHkYNOnsn0YfomIuIpwcQSjWE8H7VlOq5F8DEKODHBPbitVmMqcLEYX3kHuJmjfxRlVxMv7QQYAaeQTYilasrDI4u0YnJGx7URiYGoefH3oTKmCQTB48xR0+frWbJFxlZ6+GcckRZkMuRrm3H1q4YukQBPrt6VZmVg+XahV38ot/OKvF8lyPOzpxlx+DsTHIYhbbSYorCc2j0PegXkGTerE3Hl/BTNIipM1XT8wqJ/uPxtzVefxwy6QZ8V/tSVc0b39BO9TGMTEz9N6nxG5DLql48hvSXqeNCCN2/6opsQjUN+1L8zDlUmLgEmnihWXZeQEknYDb5CRx+9McyBrQsQSNwOLz8qHzCIEBD6WA90nxQLfWuCgprJva03iuctBSph+cxVOJYkhomdpq3+nP9xpDiY0tYXsR9qN/1dv7/AP2ik4lPyCE4RkTAnf8Aai8HLgL67/tXZhB7wN/5tVuWdQASD6TsOTXSk2rRSEUnTDMt1B0HhuBxx/N6eZfC9swYjSDBYCDA+87Vm80FMFY94XHNaDp6gIlzJAO9tRvMcRWWfGK5NGmKk3Segfq3QUBLYTaInhiNPnvesk+GPMz/ADatrnepvpMMQbA9vWBWezmSLOXUAarldo7x3B3rRhy32zPnxJPQnOD2PwqBFqKdDJEQRVeIkieRvWutGNPZ2FsCN7RX1DpzMmCCYVidQ7hTB0n49q+VZF7jyIMHb419F6VmlxMMswllgGWmD3tuK56BNcuh/gY6tY9r8rH2qeGJM7Tt/wARzS7IAk6ZsTJg8elNcACSfgPhQYqL8XDMqRsBA+tDdRs+F/xAPoZpnjJIB4FLs6up17aLeoNhU09la0V5bC0YiO/ih9OGq+HSLzfkzxWs6nhBl1elY7qynQHR9Onxg8qwBkg9+PjWh6Dm3xcuC5lmWQYie9jz51zXkX6Csi1yO9F4yAqJ/wAfSgcI3Ebjj96s6hj6IA37nuRzQq3o5ujLde6fDsuohoPs99MmJEcmNqcdHw9eAFLE/C4AMwZqefAKa8RD4VAGkkyZsRyDSH8K9SLNiYQZiA5aSATc+6SP5amp0wNqki/OZTXdT4ixInsTF6E67li2WZEBLal8I3ABk+tMM67o5EErxHHy3qOM8kBBdrkmRfiaaid0fLsbDKOJEEEzOw7A/Gp47sU1gadJgi/yk/Oi88hfGYRu8ekHf0qjM4a6iJkYZgrPvjggc80zipaZbHklD3IFdpQ2G0gx96GS49avx8uEJQEgEWg2IO1UOpUkG/b/ABU4wcbRXNmWVppFZG5g7VEvAmb17r/xVTtNMjOWpig2FEYeIJpeljardcChKIUw98fbjk+lB6xrDC5mf2rhySbRHmahhJf+WrkqQ1hOPmGf3oN7GL+k16MabjgfE8fpVLpMDtXlhQpHJk1czMRIip6fSqQ9W+1P9orqDY0w8QLYLq9bT6c1B8EkmU0ncDkj03PwrSNkkV8J1EKreL0g39aY5vKJioG5F1YT/Iry36qMWnWmes8DapswRwZ8KDeDHmN48/KneRzaqioWhuZ4J3A84FH42Wj8ssPeH93+4RcN580M2WSzKfPS3f15oyzRmqfQscbi7XZYqhpIKsO1to5pbn0ZLC6T4e48vSaKxMrYuoKMP7SL/Zh5Gl2Nmy58YHYlB8bqbijii27jteULllqn2CdWw5AxF5ADdgaX4bnk70Xm38OhWlWE+VtvrQKNavTxXxpnm5V7rQOE0vHypx0rNaTGxP5pO3aKXYwlpHrRvR8vrxEHEy3oKo1YqZ9E6USuHO7Ec9uPnTTLCdJMTuRSjEACwZIaPdO0GQPQ046Via/F67eVRbtsXi9X5GJf8vBoHEw//KPJIPxo7DILQfX1obMmHLf7vpxS+Si6A8zkw84RBuZEGPFv8ZjanHRGfQ8xKPtMwsAR5C21K+vodAZGgiIO0GN5oHp+PiB1xFsMRgoMQDqET2m3NFnUqZrccaHV48LEbdqH6iAb7id/58KNWHwoQmfFEiDO2x4pBmMQgKpMyeLwY2imirJt0MsJycJrifymO2wFfO85ngublMTS4kGLfMDvNazMdVOEiAEXcayR+Tv5VmMXIhw+OgChi74Y0htYDRfssjbtTpUraBpurHY6jmdehwG0ke5bUp90zyIimmT63lsTEKMwGIpKgHbVBi+3+ax7dc0uS6Ee6krGkemrcC9uKsx+p5Y62RA2K9ghWJMRqJFgBveu7Oca0xN1TFfBd1fDZXN1IIgoxuATShMQiWMA/wA286P6jm2dyX1OU8Ex4UBvv3J70pZziMoBhQDtvI70zpK2Mk26QbmcqwwkLkXBKiRIE2BoVwWSeRzXuKvczVmSxAfA1j+tK5WHjQuZqoMxtTHP5TQ20A7VQyDiusVoowcMnyq9cEc3PzFeoL71ZpHalcjkRdwdhP6VAIeaI0zxVyp5UOQ1WC4eCT/1Uzl7bz60RqN/KoajQthpFIXyFR0CrCtdo8qY43SYgKlRM+8s+V4+N6knUDqXVdeItHa3NLMpj6lBvtII5JtXahqif+q8H8e2me7GXJWEYmKdZvz4fTsfKvcvgmYYb9x+kVHwxJ37AcVaueZragqjtu3x7Ud1pCtfINmMUK5UCwME9+49KT9VykHwibSsbkeXmKPzIu19jx2qp8QsAOVrRjfFpr+zNkqSpmYxmiG3DfAdpjgjmqcIxRnVcPSx7G47TzQQPi7yK9WDuNnmy06LGanvRBoRsQTqvAAnbuP2pE1F5XqLpA/LEERPx9aeSbWgKvJqUxHfRiggMSSLSBh3uV21bxWoyWaCMpAkEz4YuCNyPtWcyWeTG04KYzJqhQY0mR+UyIM9qYI5xEdC41I2oeEhwoGkqZ/NI+VQmnWuxovdPo0/SXOIxJb3TyOTsKuz2GpYrG4N9rjalGVzuJh2ddYsA8gFmI5Udtp7VZmM7iezKKpdtIjVYgExrEXgzFGr6ZylXaJ5nMFUC6lXT/8Ac1DVK8R29b0rzOZQYbISF1g+zxHWTqmW1aTAWIAq/A6c5xU1kEL7wXfQV8SkH3ln70i/EGWQ4pfDeUYqqhZIkWMg7wbQL2oxi72zrVdbGXQus4iDFwW1FwrBcT8qsRIA5iNqJ6NmdKkT428MkRJJEG9yeKMwunIrEOoZzGtxaWIAUwL7Vey4WCvtG0quoluWLCw0je/3ou+X0KuNff8Ahlc107ExQ7OTpDQwBvJmV0+UXPnRnVkAyyBDoZEHs76VUyW+IAFMMpj4SYOLiYrFPbB1BiYuWEed96xXVOue1/8AGhhAIUkeI95nYztRbegxirbXZf17qZbElAIQAatIbUxALsAbCT5cVnExVElQSTeT504ywBTSZn9aWYOV96ZsSN6LaS0GPdS8EBjuEKlzDEFx/cRsTUUtcWkbeXNeM6jeTUDiHgUtN9lHPVRR7iNN4qkuauGrvXaB8fOiqRKh7kFTGwjhuTqB8LfDz7UhzOEyOUJBK2MX9DRWVxSSEBiZBM3jtFUY+CEYyfSOaEZbphcNWipFJq4WrzCeN6sbEEbVzewKJbgC16taKFXE86mMQUrQUehfWuCdq9RqbdPySMjtiFxKn2YUXJHM8D1rnKuwxi5aQpQGdq99m3cfOneX6QrKjByRGtzyqwIBA2k7c1qf/ovD7D5Gj2LJOLo+bfh3qjKSh8QIkA9x2rUYQVxKgqw4PFptNfNsHEKkEWIpvh9RYxLN/wD1H6VL1HpeUuUdGnD6rjHizYYpIPi0pI3uVY+YiV+FROIAsSvqCDaszh5wmzMdPA1Mb/C9S9pYxsYmUFvITes3/M1pst+e+hhmc+qkhIfv/aPjQQzDMTLE/wDHwr89zVDDv9YA+Qr1W8Q7kWtJ+C1eMIpaISk29lWOhIO3e0kn40AWgimTCN/qTPyFLc2sNFacb8GeR6+IOK8bEHxqgEivQtVoSxhg5+4kbcix8jWz6R1xFdXZwfCxZSPE7ER86wC1fhYxWIsanKKvRTlcWmfXuldZwyNY0kC2wYxyIpzj5rDIGpkRAB7Maoa+xEXAmvjeR6iMMals8i8TA5vTRuvYWiGVi5Zm1b/8AQexk0HFCqzc9bzTaUfAYM4k2JEr+cybW3mhct0QM6NiBXEI869OptvEduR6xWTyv4s0oVZfFsGGyjsE2uJ+dG4v4x1MBh4KgW98kk/AGBegotDOqNf1vKuWGh9IKwZUbz89qxfV+ouMVXdJUMFKmF1KlrLwL1T1P8RZmA2srM7AD9ZrOZjNu7FnZmY7sxkn40YxFaGnWesvjQsaVEQPdAteAP13pPrioNi1EPT8dBUmOegePHTUbXBntTT8RZI4ahxdG94ja3IrMYOYKEMhgjkVocLq4dGDuoYC02DCLgjuDU3af0Mku7M67gkn6D/NcMQVVmEKn3gwOxBkenlVNUUReQW2N51HWKHIqaJ50eKBbCsrmArhjtsfQ81Zns0rv4fdGxiJPJoELVgSlcVdhUnVEva16HNVhKmKJx7qq7Dk1SRTv8N9O9pijwyq3bz7CgwoO6X+H3dQ7kIkTJ7em9aTA6cFwxhlTDIVDc3uf8V2cxEQHxG1h/y7DvFVI2sh8UON/BqIBI5ngeVSlFSVMtBONNE8PCwsBThILEanJi4WJnzJHwinn+qt/t+n71mequoWAoJ0gW8yJVR9KH/ocb+w/wDqJ+9PGkuycoyu6Pl3NTQ11dWhmdBuVxDMTajCY4G/N/1rq6ss+zRD9JdhiSeL8WqJ98AWncjf511dU49seXgi58egWHlv86GzqCAea6uqsO0SfQCKkN66uq7JokKmu9eV1Ixz0717XV1E4kKswPeHqK6urjjT/iLAUIIHCn4kXrKNXV1Lj6OydkK9FdXVQU9qTOYrq6lCVipAV1dXM4noFTKCurqACSivYrq6lCe16dq6urgksFBPxFbzpOGMLCOgbkSTc11dRXYGV4mGDiaSPCoJA86Y4L6sVgbBUsBYCwrq6kXb/o1S/TH+WLcdzOI3KwV8ibfQbUNp8zXV1BAy+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4955" y="1324432"/>
            <a:ext cx="7697769" cy="11237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тебе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найбільше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захопило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або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здивувало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під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час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віртуальної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подорожі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Австралією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</a:p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Напиши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про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це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текст. (3-4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речення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) </a:t>
            </a: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583660" y="212652"/>
            <a:ext cx="7998712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4000" b="1" smtClean="0"/>
              <a:t>Домашнє завдання</a:t>
            </a:r>
            <a:endParaRPr lang="ru-RU" sz="4000" b="1" dirty="0"/>
          </a:p>
        </p:txBody>
      </p:sp>
      <p:pic>
        <p:nvPicPr>
          <p:cNvPr id="1026" name="Picture 2" descr="D:\4 клас\1 УКР. МОВА\ПОНОМАРЬОВА\ІХ Прислівник\2023-03-20_1117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205798"/>
            <a:ext cx="8086931" cy="203461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Тварини Австралії: знайомтесь із сумчастими – Станція Юних Натуралістів м.  Шост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99" y="3389028"/>
            <a:ext cx="4046962" cy="28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Туризм Австралія: тури в Австралію, подорож до Австралії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453179"/>
            <a:ext cx="4496705" cy="284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04911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8899</TotalTime>
  <Words>589</Words>
  <Application>Microsoft Office PowerPoint</Application>
  <PresentationFormat>Экран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Утворюю прислівники</vt:lpstr>
      <vt:lpstr>Налаштування на урок</vt:lpstr>
      <vt:lpstr>Мотивація навчальної діяльності</vt:lpstr>
      <vt:lpstr>Презентация PowerPoint</vt:lpstr>
      <vt:lpstr>Презентация PowerPoint</vt:lpstr>
      <vt:lpstr>Розбираю прислівники за будовою</vt:lpstr>
      <vt:lpstr>Утворюю прислівники</vt:lpstr>
      <vt:lpstr>Презентация PowerPoint</vt:lpstr>
      <vt:lpstr>Творча робота</vt:lpstr>
      <vt:lpstr>Рефлексія. Вправа «Прислівник»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Повторення знань про звуки і букви. Побудова звукових схем і звуковий аналіз слів. Написання тексту про власне бажання</dc:title>
  <dc:creator>Esmiralda Ivanova</dc:creator>
  <cp:lastModifiedBy>Esmiralda Ivanova</cp:lastModifiedBy>
  <cp:revision>559</cp:revision>
  <dcterms:created xsi:type="dcterms:W3CDTF">2022-09-03T17:50:38Z</dcterms:created>
  <dcterms:modified xsi:type="dcterms:W3CDTF">2023-03-21T15:45:02Z</dcterms:modified>
</cp:coreProperties>
</file>