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68" r:id="rId4"/>
    <p:sldId id="321" r:id="rId5"/>
    <p:sldId id="309" r:id="rId6"/>
    <p:sldId id="314" r:id="rId7"/>
    <p:sldId id="326" r:id="rId8"/>
    <p:sldId id="330" r:id="rId9"/>
    <p:sldId id="315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Визначаю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тему і мету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тексту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66170" y="1225269"/>
            <a:ext cx="5602477" cy="173664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відкрив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Америку?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Ім’я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мореплавця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дало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континенту?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корінним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населенням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Америки?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93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Рефлексія.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04365" y="2961915"/>
            <a:ext cx="5602477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Прочитай з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різними почуттями і різною інтонацією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речення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«Цікава історія»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4365" y="4289851"/>
            <a:ext cx="1480935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зі злістю</a:t>
            </a:r>
            <a:endParaRPr lang="ru-RU" sz="24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347864" y="5146971"/>
            <a:ext cx="147665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195736" y="4278635"/>
            <a:ext cx="17114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</a:t>
            </a:r>
            <a:endParaRPr lang="ru-RU" sz="24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68127" y="5149121"/>
            <a:ext cx="167591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образою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323697" y="4278635"/>
            <a:ext cx="16675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951" y="1241086"/>
            <a:ext cx="5579901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тема тексту?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400" dirty="0" smtClean="0">
                <a:solidFill>
                  <a:schemeClr val="bg1"/>
                </a:solidFill>
              </a:rPr>
              <a:t> мету тексту?</a:t>
            </a:r>
          </a:p>
        </p:txBody>
      </p:sp>
    </p:spTree>
    <p:extLst>
      <p:ext uri="{BB962C8B-B14F-4D97-AF65-F5344CB8AC3E}">
        <p14:creationId xmlns:p14="http://schemas.microsoft.com/office/powerpoint/2010/main" val="19490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27584" y="1108436"/>
            <a:ext cx="734481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речення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«Мої вітання»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9575" y="332656"/>
            <a:ext cx="87307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«Інтонація»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7075"/>
            <a:ext cx="2105025" cy="21717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2923108" y="4107075"/>
            <a:ext cx="524929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dirty="0" smtClean="0"/>
              <a:t>Чому </a:t>
            </a:r>
            <a:r>
              <a:rPr lang="uk-UA" sz="2400" dirty="0"/>
              <a:t>попри однаковий зміст речень ми сприймаємо їх по-різному? </a:t>
            </a:r>
            <a:endParaRPr lang="uk-UA" sz="2400" dirty="0" smtClean="0"/>
          </a:p>
          <a:p>
            <a:pPr lvl="0"/>
            <a:r>
              <a:rPr lang="uk-UA" sz="2400" dirty="0" smtClean="0"/>
              <a:t>На </a:t>
            </a:r>
            <a:r>
              <a:rPr lang="uk-UA" sz="2400" dirty="0"/>
              <a:t>якій інтонації </a:t>
            </a:r>
            <a:r>
              <a:rPr lang="uk-UA" sz="2400" dirty="0" smtClean="0"/>
              <a:t>тобі </a:t>
            </a:r>
            <a:r>
              <a:rPr lang="uk-UA" sz="2400" dirty="0"/>
              <a:t>хотілося б залишитися?</a:t>
            </a:r>
            <a:endParaRPr lang="ru-RU" sz="2400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91171" y="2276872"/>
            <a:ext cx="1480935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зі злістю</a:t>
            </a:r>
            <a:endParaRPr lang="ru-RU" sz="24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979711" y="3068960"/>
            <a:ext cx="147665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456365" y="2334438"/>
            <a:ext cx="17114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</a:t>
            </a:r>
            <a:endParaRPr lang="ru-RU" sz="24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5153000" y="3068960"/>
            <a:ext cx="167591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образою</a:t>
            </a:r>
            <a:endParaRPr lang="ru-RU" sz="24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6660232" y="2334438"/>
            <a:ext cx="16675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484784"/>
            <a:ext cx="4611252" cy="48268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визначати тему і мету текстів.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Добиратимемо заголовок  до тексту.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історією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Америки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дізнаємося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корінне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населення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відкрив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материк.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180325">
            <a:off x="3028428" y="5524058"/>
            <a:ext cx="1108307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</a:t>
            </a:r>
            <a:r>
              <a:rPr lang="uk-UA" sz="4000" b="1" dirty="0" smtClean="0"/>
              <a:t>«Ознаки тексту»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052736"/>
            <a:ext cx="590465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 якими ознаками асоціюється у тебе слово ТЕКСТ?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6332" y="2575305"/>
            <a:ext cx="2068060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73229" y="5837586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1612064">
            <a:off x="5296489" y="5579812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604081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5380" y="3049462"/>
            <a:ext cx="23647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7718" y="2083880"/>
            <a:ext cx="1692394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38845" y="4351300"/>
            <a:ext cx="3921387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Зв’язок речень за змістом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77904" y="3940722"/>
            <a:ext cx="3259320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речень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47982" y="4884134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5326808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1363" y="3481341"/>
            <a:ext cx="2612459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7264" y="5685127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24614" y="6247196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90918" y="5678512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1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\1 УКР. МОВА\ПОНОМАРЬОВА\ХІ Текст\Презентації\2023-04-13_153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8091"/>
            <a:ext cx="7143680" cy="33331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462284" y="980728"/>
            <a:ext cx="583264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текст.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вперше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smtClean="0"/>
              <a:t>Тема і </a:t>
            </a:r>
            <a:r>
              <a:rPr lang="uk-UA" sz="4000" b="1" dirty="0" smtClean="0"/>
              <a:t>мета тексту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" y="192261"/>
            <a:ext cx="1095914" cy="17731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462284" y="946676"/>
            <a:ext cx="147668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Тема: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6393" y="2564904"/>
            <a:ext cx="1724490" cy="17889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тему й мету тексту.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правилом</a:t>
            </a:r>
          </a:p>
        </p:txBody>
      </p:sp>
      <p:pic>
        <p:nvPicPr>
          <p:cNvPr id="1027" name="Picture 3" descr="D:\4 клас\1 УКР. МОВА\ПОНОМАРЬОВА\ХІ Текст\Презентації\2023-04-13_153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33" y="5301208"/>
            <a:ext cx="6619393" cy="1313642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62284" y="1490949"/>
            <a:ext cx="147900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Мета: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15511" y="980728"/>
            <a:ext cx="432762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Корінне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 Америка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5842" y="1493832"/>
            <a:ext cx="431548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 </a:t>
            </a:r>
            <a:r>
              <a:rPr lang="ru-RU" sz="2400" b="1" dirty="0" err="1" smtClean="0"/>
              <a:t>виникла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індіанці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0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00842" y="980726"/>
            <a:ext cx="5269471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заголовки до тексту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індіанців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Поясни,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виражає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тему тексту, 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мету.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285" y="2276872"/>
            <a:ext cx="41764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Корінне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 Америка</a:t>
            </a:r>
            <a:endParaRPr lang="ru-RU" sz="24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300843" y="176253"/>
            <a:ext cx="5269470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Списування</a:t>
            </a:r>
            <a:endParaRPr lang="ru-RU" sz="4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72000" y="2276872"/>
            <a:ext cx="431548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 </a:t>
            </a:r>
            <a:r>
              <a:rPr lang="ru-RU" sz="2400" b="1" dirty="0" err="1" smtClean="0"/>
              <a:t>виникла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індіанці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64516" y="980726"/>
            <a:ext cx="5645313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заголовок,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подобається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придумай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 і текст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індіанців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хвилястою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лінією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" name="Picture 2" descr="D:\4 клас\1 УКР. МОВА\ПОНОМАРЬОВА\ХІ Текст\Презентації\2023-04-13_153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0" y="2996952"/>
            <a:ext cx="7143680" cy="333311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8442"/>
            <a:ext cx="1152128" cy="1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8406"/>
            <a:ext cx="1440160" cy="1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51698"/>
            <a:ext cx="1296144" cy="1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3" y="4646233"/>
            <a:ext cx="839109" cy="1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839109" cy="1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5" y="5985284"/>
            <a:ext cx="1201108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ще, ніж деякі сучасні люди: Вчені з'ясували, чим харчувалися індіанці  Америки до Колум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5" y="176253"/>
            <a:ext cx="2678320" cy="200647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53757" y="191159"/>
            <a:ext cx="555550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Добираю заголовок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179" y="933252"/>
            <a:ext cx="5472608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Визнач його тему, мету. Добери заголовок. Поясни, що він виражає – тему чи мету тексту.</a:t>
            </a:r>
          </a:p>
        </p:txBody>
      </p:sp>
      <p:pic>
        <p:nvPicPr>
          <p:cNvPr id="2050" name="Picture 2" descr="D:\4 клас\1 УКР. МОВА\ПОНОМАРЬОВА\ХІ Текст\2023-04-14_202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68" y="3026045"/>
            <a:ext cx="7279705" cy="8858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ХІ Текст\2023-04-14_20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38" y="3861048"/>
            <a:ext cx="7317535" cy="251894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5 фактов о том, как Колумб открывал Америку - KP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7" y="170246"/>
            <a:ext cx="2993562" cy="203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Америго Веспуччи — краткая биография, экспедиции, открытия и карта —  Природа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2453094"/>
            <a:ext cx="532859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Відкриття </a:t>
            </a:r>
            <a:r>
              <a:rPr lang="uk-UA" sz="2800" b="1" smtClean="0">
                <a:solidFill>
                  <a:schemeClr val="bg1"/>
                </a:solidFill>
              </a:rPr>
              <a:t>континенту Америка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53757" y="1103511"/>
            <a:ext cx="5472608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chemeClr val="bg1"/>
                </a:solidFill>
              </a:rPr>
              <a:t>Як ти вважаєш, чи справедливо Америку назвали на честь  </a:t>
            </a:r>
            <a:r>
              <a:rPr lang="uk-UA" sz="2000" b="1" dirty="0" err="1" smtClean="0">
                <a:solidFill>
                  <a:schemeClr val="bg1"/>
                </a:solidFill>
              </a:rPr>
              <a:t>Амеріґо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Веспуччі</a:t>
            </a:r>
            <a:r>
              <a:rPr lang="uk-UA" sz="2000" b="1" dirty="0" smtClean="0">
                <a:solidFill>
                  <a:schemeClr val="bg1"/>
                </a:solidFill>
              </a:rPr>
              <a:t>? 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</a:rPr>
              <a:t>Як би ти назвав/назвала цей континент?</a:t>
            </a:r>
          </a:p>
        </p:txBody>
      </p: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359" y="979895"/>
            <a:ext cx="641235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нового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дізнаєшся?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Визнач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його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тему і мету.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першу частину тексту. Підкресли іменники. Познач їх відмінок.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46846" y="189484"/>
            <a:ext cx="6069370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Визначаю тему і мету тексту</a:t>
            </a:r>
            <a:endParaRPr lang="ru-RU" sz="3600" b="1" dirty="0"/>
          </a:p>
        </p:txBody>
      </p:sp>
      <p:pic>
        <p:nvPicPr>
          <p:cNvPr id="3074" name="Picture 2" descr="D:\4 клас\1 УКР. МОВА\ПОНОМАРЬОВА\ХІ Текст\2023-04-14_20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" y="2084737"/>
            <a:ext cx="6338429" cy="42342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еквойя дерево - 4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0" y="2641508"/>
            <a:ext cx="4264888" cy="2844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90556" y="864843"/>
            <a:ext cx="269836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Дерево-велетень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65034" y="252443"/>
            <a:ext cx="114941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Тема: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20111" y="1498038"/>
            <a:ext cx="114941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Мета: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3176" y="2084737"/>
            <a:ext cx="251438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Рекорди секвої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53907" y="3140968"/>
            <a:ext cx="925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74018" y="3137980"/>
            <a:ext cx="1004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27745" y="3439002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67229" y="3477226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15740" y="4164570"/>
            <a:ext cx="1424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19676" y="3789040"/>
            <a:ext cx="856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84959" y="4797152"/>
            <a:ext cx="1636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00578" y="2780928"/>
            <a:ext cx="3752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50012" y="4178647"/>
            <a:ext cx="856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77785" y="5472903"/>
            <a:ext cx="11440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74708" y="5127049"/>
            <a:ext cx="821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82461" y="5483897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67319" y="6165304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978048" y="6165304"/>
            <a:ext cx="1322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2691600" y="2628756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48533" y="2275719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М.в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83568" y="3429000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481531" y="2598930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М.в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5642" y="2986326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95573" y="2962379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64069" y="2986492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70456" y="5805264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39482" y="3796255"/>
            <a:ext cx="71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561556" y="3346366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785771" y="3346366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39570" y="3686742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М.в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84268" y="3608155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50906" y="4339828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79496" y="4327913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69589" y="4623206"/>
            <a:ext cx="897730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Зн.в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25412" y="5008105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Р.в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24374" y="5008105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71729" y="5293267"/>
            <a:ext cx="897730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Зн.в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391866" y="5583927"/>
            <a:ext cx="897730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Зн.в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244154" y="5583927"/>
            <a:ext cx="789931" cy="4426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</a:rPr>
              <a:t>Н.в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2" grpId="0" animBg="1"/>
      <p:bldP spid="38" grpId="0"/>
      <p:bldP spid="39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Де в Карпатах можна знайти найбільші в світі мамонтові дер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1" y="332656"/>
            <a:ext cx="1635759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980192" y="185874"/>
            <a:ext cx="6551705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 завдання</a:t>
            </a:r>
            <a:endParaRPr lang="ru-RU" sz="4000" b="1" dirty="0"/>
          </a:p>
        </p:txBody>
      </p:sp>
      <p:pic>
        <p:nvPicPr>
          <p:cNvPr id="3" name="Picture 2" descr="D:\4 клас\1 УКР. МОВА\ПОНОМАРЬОВА\ХІ Текст\2023-04-14_2055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375"/>
          <a:stretch/>
        </p:blipFill>
        <p:spPr bwMode="auto">
          <a:xfrm>
            <a:off x="1811276" y="1124744"/>
            <a:ext cx="7152463" cy="31283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монтовые деревья в Карпатах | Самые высокие деревья плане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53124"/>
            <a:ext cx="3686997" cy="239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89332" y="4869160"/>
            <a:ext cx="300660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мамонтові</a:t>
            </a:r>
            <a:r>
              <a:rPr lang="ru-RU" sz="2000" b="1" dirty="0" smtClean="0"/>
              <a:t> дерева (</a:t>
            </a:r>
            <a:r>
              <a:rPr lang="ru-RU" sz="2000" b="1" smtClean="0"/>
              <a:t>секвої</a:t>
            </a:r>
            <a:r>
              <a:rPr lang="ru-RU" sz="2000" b="1" dirty="0" smtClean="0"/>
              <a:t>) в Карпатах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452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Визначаю  тему і мету тексту</vt:lpstr>
      <vt:lpstr>Презентация PowerPoint</vt:lpstr>
      <vt:lpstr>Мотивація навчальної діяльності</vt:lpstr>
      <vt:lpstr>Вправа «Ознаки тексту»</vt:lpstr>
      <vt:lpstr>Тема і мета тексту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569</cp:revision>
  <dcterms:created xsi:type="dcterms:W3CDTF">2022-09-03T17:50:38Z</dcterms:created>
  <dcterms:modified xsi:type="dcterms:W3CDTF">2023-04-17T11:49:28Z</dcterms:modified>
</cp:coreProperties>
</file>