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13" r:id="rId3"/>
    <p:sldId id="268" r:id="rId4"/>
    <p:sldId id="331" r:id="rId5"/>
    <p:sldId id="309" r:id="rId6"/>
    <p:sldId id="329" r:id="rId7"/>
    <p:sldId id="334" r:id="rId8"/>
    <p:sldId id="315" r:id="rId9"/>
    <p:sldId id="33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912683"/>
            <a:ext cx="3816424" cy="20162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Застосовую знання про текст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Будую </a:t>
            </a:r>
            <a:b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текст-</a:t>
            </a:r>
            <a:r>
              <a:rPr lang="ru-RU" sz="4800" b="1" smtClean="0">
                <a:solidFill>
                  <a:schemeClr val="accent3">
                    <a:lumMod val="50000"/>
                  </a:schemeClr>
                </a:solidFill>
              </a:rPr>
              <a:t>опис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611560" y="1556791"/>
            <a:ext cx="8049545" cy="13310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Згадай, який овоч піднімає твій настрій? Чому?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(колір, форма, розмір, смак, соковитість, гладкість тощо)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Можеш скористатися світлинами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99575" y="332656"/>
            <a:ext cx="8730716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Налаштування на урок.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Вправа «Любимий овоч»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Які ранні овочі та фрукти можна вживати. Поради фахівц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87832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йкорисніші фрукти і овочі для здоров'я: як їх колір впливає на організ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85848"/>
            <a:ext cx="4805472" cy="2703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91402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412776"/>
            <a:ext cx="5256584" cy="48694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будемо розпізнавати і записувати текст-опис; відгадаємо рослину і розпізнаємо людину за їхнім описом.</a:t>
            </a:r>
          </a:p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Напишемо опис на задану тему.</a:t>
            </a:r>
          </a:p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Дізнаємося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овочі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батьківщиною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є Мексика.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знак завершения 22"/>
          <p:cNvSpPr/>
          <p:nvPr/>
        </p:nvSpPr>
        <p:spPr>
          <a:xfrm rot="440474">
            <a:off x="453818" y="4056436"/>
            <a:ext cx="3666846" cy="90886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Абзац -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одне чи кілька речень, пов’язаних за змістом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Блок-схема: знак завершения 23"/>
          <p:cNvSpPr/>
          <p:nvPr/>
        </p:nvSpPr>
        <p:spPr>
          <a:xfrm rot="21432082">
            <a:off x="5373529" y="4158531"/>
            <a:ext cx="3087903" cy="90886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Заголовки до окремих частин тексту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 rot="20979908">
            <a:off x="2882075" y="4986547"/>
            <a:ext cx="1291733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зачин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3337" y="248801"/>
            <a:ext cx="610417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«Копилка знань»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52851" y="2250522"/>
            <a:ext cx="1945788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тема тексту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 rot="883698">
            <a:off x="5390009" y="4997270"/>
            <a:ext cx="1307160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/>
              <a:t>кінцівка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4131274" y="1165426"/>
            <a:ext cx="1218177" cy="5788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23537" y="2763365"/>
            <a:ext cx="2220756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мета тексту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35830" y="1739744"/>
            <a:ext cx="1579831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заголовок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170700" y="3818794"/>
            <a:ext cx="3178272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Послідовність речень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060897" y="4329572"/>
            <a:ext cx="1419567" cy="5107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план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30578" y="4840350"/>
            <a:ext cx="1419567" cy="51077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будова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57363" y="3281447"/>
            <a:ext cx="2463238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Види текстів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 rot="20966568">
            <a:off x="5489738" y="1971562"/>
            <a:ext cx="2999547" cy="51935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йде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 rot="739672">
            <a:off x="965339" y="2463031"/>
            <a:ext cx="2959820" cy="51935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Головна думка тексту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8094" y="5222607"/>
            <a:ext cx="282981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повідомляє</a:t>
            </a:r>
            <a:r>
              <a:rPr lang="ru-RU" b="1" dirty="0" smtClean="0">
                <a:solidFill>
                  <a:schemeClr val="bg1"/>
                </a:solidFill>
              </a:rPr>
              <a:t> про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і про кого </a:t>
            </a:r>
            <a:r>
              <a:rPr lang="ru-RU" b="1" dirty="0" err="1" smtClean="0">
                <a:solidFill>
                  <a:schemeClr val="bg1"/>
                </a:solidFill>
              </a:rPr>
              <a:t>йтиме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мова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тексті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92593" y="5831374"/>
            <a:ext cx="3466304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розповідає</a:t>
            </a:r>
            <a:r>
              <a:rPr lang="ru-RU" b="1" dirty="0" smtClean="0">
                <a:solidFill>
                  <a:schemeClr val="bg1"/>
                </a:solidFill>
              </a:rPr>
              <a:t> про </a:t>
            </a:r>
            <a:r>
              <a:rPr lang="ru-RU" b="1" dirty="0" err="1" smtClean="0">
                <a:solidFill>
                  <a:schemeClr val="bg1"/>
                </a:solidFill>
              </a:rPr>
              <a:t>розвиток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подій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40121" y="5228914"/>
            <a:ext cx="2355084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підводить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підсумок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усього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сказаного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3599150" y="5298837"/>
            <a:ext cx="2321372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/>
              <a:t>Основна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9" name="Блок-схема: знак завершения 28"/>
          <p:cNvSpPr/>
          <p:nvPr/>
        </p:nvSpPr>
        <p:spPr>
          <a:xfrm rot="20966568">
            <a:off x="5654318" y="2985664"/>
            <a:ext cx="3473191" cy="51935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опис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міркування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>
          <a:xfrm rot="21068681">
            <a:off x="5349680" y="972734"/>
            <a:ext cx="3333419" cy="51935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Зв’язані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змістом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0" grpId="0" animBg="1"/>
      <p:bldP spid="12" grpId="0" animBg="1"/>
      <p:bldP spid="21" grpId="0" animBg="1"/>
      <p:bldP spid="28" grpId="0" animBg="1"/>
      <p:bldP spid="31" grpId="0" animBg="1"/>
      <p:bldP spid="35" grpId="0" animBg="1"/>
      <p:bldP spid="36" grpId="0" animBg="1"/>
      <p:bldP spid="37" grpId="0" animBg="1"/>
      <p:bldP spid="41" grpId="0" animBg="1"/>
      <p:bldP spid="18" grpId="0" animBg="1"/>
      <p:bldP spid="19" grpId="0" animBg="1"/>
      <p:bldP spid="22" grpId="0" animBg="1"/>
      <p:bldP spid="26" grpId="0" animBg="1"/>
      <p:bldP spid="27" grpId="0" animBg="1"/>
      <p:bldP spid="20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538011"/>
            <a:ext cx="7333924" cy="1933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28295" y="1021739"/>
            <a:ext cx="6620533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світлини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овочів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думаєш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об’єднує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33924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Поміркуй</a:t>
            </a:r>
            <a:endParaRPr lang="ru-RU" sz="4000" b="1" dirty="0"/>
          </a:p>
        </p:txBody>
      </p:sp>
      <p:pic>
        <p:nvPicPr>
          <p:cNvPr id="3" name="Picture 2" descr="D:\4 клас\1 УКР. МОВА\ПОНОМАРЬОВА\ХІ Текст\2023-04-17_223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2" y="4149080"/>
            <a:ext cx="7956118" cy="194421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87565" y="3624943"/>
            <a:ext cx="786197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Прочитай текст,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щоб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перевірити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свою думку.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тип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тексту. </a:t>
            </a:r>
          </a:p>
        </p:txBody>
      </p:sp>
      <p:pic>
        <p:nvPicPr>
          <p:cNvPr id="1030" name="Picture 6" descr="В Україні оприлюднено рентабельність вирощування кукурудзи – Agro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28559"/>
            <a:ext cx="2160240" cy="149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упити ПОМІДОРИ 1КГ з доставкою | Інтернет-магазин Рукавич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19065" r="18602" b="19438"/>
          <a:stretch/>
        </p:blipFill>
        <p:spPr bwMode="auto">
          <a:xfrm>
            <a:off x="3779912" y="1742063"/>
            <a:ext cx="2088232" cy="151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бачки: користь і шкода для здоров'я. Калорійність, властивості, вітаміни  і опис рослини кабачок. - Etnosof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 b="9658"/>
          <a:stretch/>
        </p:blipFill>
        <p:spPr bwMode="auto">
          <a:xfrm>
            <a:off x="6228184" y="1765054"/>
            <a:ext cx="1821581" cy="14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963828" y="5803855"/>
            <a:ext cx="3141884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текст-</a:t>
            </a:r>
            <a:r>
              <a:rPr lang="ru-RU" sz="2800" b="1" dirty="0" err="1" smtClean="0">
                <a:solidFill>
                  <a:schemeClr val="bg1"/>
                </a:solidFill>
              </a:rPr>
              <a:t>розповідь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64803" y="1117109"/>
            <a:ext cx="5832648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текст.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тип. 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здогадуєшся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про яку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рослину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йдеться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Запиши в заголовку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назву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спиши текст, уставивши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пропущені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букви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1772" y="260648"/>
            <a:ext cx="5658709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Визначаю тип тексту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4303" y="2780928"/>
            <a:ext cx="318173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bg1"/>
                </a:solidFill>
              </a:rPr>
              <a:t>Кукурудза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85056" y="5445224"/>
            <a:ext cx="244827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Текст - </a:t>
            </a:r>
            <a:r>
              <a:rPr lang="ru-RU" sz="2800" b="1" dirty="0" err="1" smtClean="0">
                <a:solidFill>
                  <a:schemeClr val="bg1"/>
                </a:solidFill>
              </a:rPr>
              <a:t>опис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D:\4 клас\1 УКР. МОВА\ПОНОМАРЬОВА\ХІ Текст\2023-04-20_205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11626"/>
            <a:ext cx="8424990" cy="171757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ослина Кукурудза звичайна маїс , божа пшеничка, кендериця, кійки, мелай,  початка, шулька. Будова, поширення, біологічна класифікація | ІАС &quot;Аграрії  разом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t="4699" r="7724" b="5311"/>
          <a:stretch/>
        </p:blipFill>
        <p:spPr bwMode="auto">
          <a:xfrm>
            <a:off x="144168" y="332656"/>
            <a:ext cx="2616225" cy="2092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124977"/>
            <a:ext cx="1118321" cy="155976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313" y="160338"/>
            <a:ext cx="8208736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Творча робота</a:t>
            </a:r>
            <a:endParaRPr lang="ru-RU" sz="4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8565" y="4458202"/>
            <a:ext cx="8448873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000" dirty="0" smtClean="0"/>
              <a:t>Опиши </a:t>
            </a:r>
            <a:r>
              <a:rPr lang="ru-RU" sz="2000" dirty="0" err="1" smtClean="0"/>
              <a:t>когось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однокласників</a:t>
            </a:r>
            <a:r>
              <a:rPr lang="ru-RU" sz="2000" dirty="0" smtClean="0"/>
              <a:t>/</a:t>
            </a:r>
            <a:r>
              <a:rPr lang="ru-RU" sz="2000" dirty="0" err="1" smtClean="0"/>
              <a:t>однокласниць</a:t>
            </a:r>
            <a:r>
              <a:rPr lang="ru-RU" sz="2000" dirty="0" smtClean="0"/>
              <a:t>, не </a:t>
            </a:r>
            <a:r>
              <a:rPr lang="ru-RU" sz="2000" dirty="0" err="1" smtClean="0"/>
              <a:t>називаючи</a:t>
            </a:r>
            <a:r>
              <a:rPr lang="ru-RU" sz="2000" dirty="0" smtClean="0"/>
              <a:t> 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/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/>
              <a:t>. Прочитай </a:t>
            </a:r>
            <a:r>
              <a:rPr lang="ru-RU" sz="2000" dirty="0" err="1"/>
              <a:t>свій</a:t>
            </a:r>
            <a:r>
              <a:rPr lang="ru-RU" sz="2000" dirty="0"/>
              <a:t> </a:t>
            </a:r>
            <a:r>
              <a:rPr lang="ru-RU" sz="2000" dirty="0" err="1"/>
              <a:t>опис</a:t>
            </a:r>
            <a:r>
              <a:rPr lang="ru-RU" sz="2000" dirty="0"/>
              <a:t> </a:t>
            </a:r>
            <a:r>
              <a:rPr lang="ru-RU" sz="2000" dirty="0" err="1" smtClean="0"/>
              <a:t>однокласникам</a:t>
            </a:r>
            <a:r>
              <a:rPr lang="ru-RU" sz="2000" dirty="0"/>
              <a:t>, </a:t>
            </a:r>
            <a:r>
              <a:rPr lang="ru-RU" sz="2000" dirty="0" smtClean="0"/>
              <a:t>нехай </a:t>
            </a:r>
            <a:r>
              <a:rPr lang="ru-RU" sz="2000" dirty="0" err="1" smtClean="0"/>
              <a:t>клас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відгадає</a:t>
            </a:r>
            <a:r>
              <a:rPr lang="ru-RU" sz="2000" dirty="0" smtClean="0"/>
              <a:t>, </a:t>
            </a:r>
            <a:r>
              <a:rPr lang="ru-RU" sz="2000" dirty="0" err="1" smtClean="0"/>
              <a:t>хто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. </a:t>
            </a:r>
            <a:endParaRPr lang="ru-RU" sz="2000" b="1" dirty="0"/>
          </a:p>
        </p:txBody>
      </p:sp>
      <p:pic>
        <p:nvPicPr>
          <p:cNvPr id="2050" name="Picture 2" descr="D:\4 клас\1 УКР. МОВА\ПОНОМАРЬОВА\ХІ Текст\2023-04-20_212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9418"/>
            <a:ext cx="7842884" cy="280878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64698" y="908720"/>
            <a:ext cx="6840760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опис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зовнішності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мексиканців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якій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світлині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зображено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маленького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мексиканця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6947" y="5274508"/>
            <a:ext cx="7332110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000" dirty="0" err="1" smtClean="0"/>
              <a:t>Склади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опис</a:t>
            </a:r>
            <a:r>
              <a:rPr lang="ru-RU" sz="2000" dirty="0" smtClean="0"/>
              <a:t> одного з </a:t>
            </a:r>
            <a:r>
              <a:rPr lang="ru-RU" sz="2000" dirty="0" err="1" smtClean="0"/>
              <a:t>овочів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завезених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Мексики, </a:t>
            </a:r>
            <a:r>
              <a:rPr lang="ru-RU" sz="2000" dirty="0"/>
              <a:t>не </a:t>
            </a:r>
            <a:r>
              <a:rPr lang="ru-RU" sz="2000" dirty="0" err="1"/>
              <a:t>називаючи</a:t>
            </a:r>
            <a:r>
              <a:rPr lang="ru-RU" sz="2000" dirty="0"/>
              <a:t> 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, і запиши.  Прочитай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опис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рідним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відгадали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668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115616" y="287354"/>
            <a:ext cx="7128792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Цікаві факти</a:t>
            </a:r>
            <a:endParaRPr lang="ru-RU" sz="4000" b="1" dirty="0"/>
          </a:p>
        </p:txBody>
      </p:sp>
      <p:pic>
        <p:nvPicPr>
          <p:cNvPr id="3074" name="Picture 2" descr="D:\4 клас\1 УКР. МОВА\ПОНОМАРЬОВА\ХІ Текст\2023-04-20_213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7" y="2420888"/>
            <a:ext cx="7225982" cy="376634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558517" y="287354"/>
            <a:ext cx="7829907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smtClean="0"/>
              <a:t>Домашнє завдання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517" y="1245570"/>
            <a:ext cx="5383831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нового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дізнаєшся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Чихуахуа – описание, стандарт, особенности породы - Sobaky.Inf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6395"/>
          <a:stretch/>
        </p:blipFill>
        <p:spPr bwMode="auto">
          <a:xfrm>
            <a:off x="5942348" y="1916832"/>
            <a:ext cx="2741144" cy="2228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60375" y="1245569"/>
            <a:ext cx="6840760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тексту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опис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собачки.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виділеному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над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кожним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відмінок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02" y="1196752"/>
            <a:ext cx="2523042" cy="36004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17675" y="1312539"/>
            <a:ext cx="5541548" cy="51077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Батьківщиною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овочів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є Мексика?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250693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уроку. </a:t>
            </a:r>
            <a:r>
              <a:rPr lang="uk-UA" sz="3600" b="1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47171" y="2256017"/>
            <a:ext cx="5335382" cy="10035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Обери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плоди, якими визначиш свою роботу на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765288" y="4779758"/>
            <a:ext cx="2133746" cy="1348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замріяно, </a:t>
            </a:r>
          </a:p>
          <a:p>
            <a:r>
              <a:rPr lang="uk-UA" sz="2400" b="1" dirty="0" smtClean="0"/>
              <a:t>в очікуванні</a:t>
            </a:r>
          </a:p>
          <a:p>
            <a:r>
              <a:rPr lang="uk-UA" sz="2400" b="1" dirty="0" smtClean="0"/>
              <a:t>кінця уроку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586779" y="4711468"/>
            <a:ext cx="2102801" cy="149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Здивовано зустрічав/ла інформацію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45298" y="4744095"/>
            <a:ext cx="2210478" cy="149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 радістю, активно працював/ла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8380" y="1196752"/>
            <a:ext cx="5579901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Яку тему ми </a:t>
            </a:r>
            <a:r>
              <a:rPr lang="ru-RU" sz="2400" dirty="0" err="1">
                <a:solidFill>
                  <a:schemeClr val="bg1"/>
                </a:solidFill>
              </a:rPr>
              <a:t>сьогодні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пригадували</a:t>
            </a:r>
            <a:r>
              <a:rPr lang="ru-RU" sz="2400" dirty="0">
                <a:solidFill>
                  <a:schemeClr val="bg1"/>
                </a:solidFill>
              </a:rPr>
              <a:t>?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робимо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тексті-описі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5" name="Picture 6" descr="В Україні оприлюднено рентабельність вирощування кукурудзи – Agro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9" y="3383209"/>
            <a:ext cx="1771374" cy="12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Купити ПОМІДОРИ 1КГ з доставкою | Інтернет-магазин Рукавичк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19065" r="18602" b="19438"/>
          <a:stretch/>
        </p:blipFill>
        <p:spPr bwMode="auto">
          <a:xfrm>
            <a:off x="2780381" y="3373703"/>
            <a:ext cx="1690245" cy="12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Кабачки: користь і шкода для здоров'я. Калорійність, властивості, вітаміни  і опис рослини кабачок. - Etnosof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 b="9658"/>
          <a:stretch/>
        </p:blipFill>
        <p:spPr bwMode="auto">
          <a:xfrm>
            <a:off x="4765288" y="3373702"/>
            <a:ext cx="1490282" cy="12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4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9323</TotalTime>
  <Words>311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Будую  текст-опис</vt:lpstr>
      <vt:lpstr>Презентация PowerPoint</vt:lpstr>
      <vt:lpstr>Мотивація навчальної діяльності</vt:lpstr>
      <vt:lpstr>Вправа «Копилка знань»</vt:lpstr>
      <vt:lpstr>Поміркуй</vt:lpstr>
      <vt:lpstr>Визначаю тип тексту</vt:lpstr>
      <vt:lpstr>Творча робота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600</cp:revision>
  <dcterms:created xsi:type="dcterms:W3CDTF">2022-09-03T17:50:38Z</dcterms:created>
  <dcterms:modified xsi:type="dcterms:W3CDTF">2023-04-23T07:45:30Z</dcterms:modified>
</cp:coreProperties>
</file>