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3" r:id="rId3"/>
    <p:sldId id="268" r:id="rId4"/>
    <p:sldId id="331" r:id="rId5"/>
    <p:sldId id="309" r:id="rId6"/>
    <p:sldId id="329" r:id="rId7"/>
    <p:sldId id="334" r:id="rId8"/>
    <p:sldId id="315" r:id="rId9"/>
    <p:sldId id="33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A49E7-A919-4027-885F-2C21D0633A2C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E94D7474-2A94-45D6-9F7A-39A9202B599B}">
      <dgm:prSet phldrT="[Текст]" custT="1"/>
      <dgm:spPr/>
      <dgm:t>
        <a:bodyPr/>
        <a:lstStyle/>
        <a:p>
          <a:r>
            <a:rPr lang="uk-UA" sz="2400" b="1" dirty="0" smtClean="0"/>
            <a:t>твердження</a:t>
          </a:r>
          <a:endParaRPr lang="ru-RU" sz="2400" b="1" dirty="0"/>
        </a:p>
      </dgm:t>
    </dgm:pt>
    <dgm:pt modelId="{E11E4755-1BA3-4B6F-8A60-F1686A937AF9}" type="parTrans" cxnId="{22D7C8A5-7130-491F-93AE-FC0E68BA2F9B}">
      <dgm:prSet/>
      <dgm:spPr/>
      <dgm:t>
        <a:bodyPr/>
        <a:lstStyle/>
        <a:p>
          <a:endParaRPr lang="ru-RU"/>
        </a:p>
      </dgm:t>
    </dgm:pt>
    <dgm:pt modelId="{65609F8D-92DE-4AA3-AF8D-9BD7130AFFA5}" type="sibTrans" cxnId="{22D7C8A5-7130-491F-93AE-FC0E68BA2F9B}">
      <dgm:prSet/>
      <dgm:spPr/>
      <dgm:t>
        <a:bodyPr/>
        <a:lstStyle/>
        <a:p>
          <a:endParaRPr lang="ru-RU"/>
        </a:p>
      </dgm:t>
    </dgm:pt>
    <dgm:pt modelId="{20FEBB87-CDE5-4687-A2C4-11F5850E68A7}">
      <dgm:prSet phldrT="[Текст]" custT="1"/>
      <dgm:spPr/>
      <dgm:t>
        <a:bodyPr/>
        <a:lstStyle/>
        <a:p>
          <a:r>
            <a:rPr lang="uk-UA" sz="2400" b="1" dirty="0" smtClean="0"/>
            <a:t>доведення</a:t>
          </a:r>
          <a:endParaRPr lang="ru-RU" sz="2400" b="1" dirty="0"/>
        </a:p>
      </dgm:t>
    </dgm:pt>
    <dgm:pt modelId="{B562DAD4-8374-44DC-A8A9-DF225BA56473}" type="parTrans" cxnId="{8D2C6EB6-8FF4-41E8-BC6E-4F6C220C9418}">
      <dgm:prSet/>
      <dgm:spPr/>
      <dgm:t>
        <a:bodyPr/>
        <a:lstStyle/>
        <a:p>
          <a:endParaRPr lang="ru-RU"/>
        </a:p>
      </dgm:t>
    </dgm:pt>
    <dgm:pt modelId="{C3F84773-DF82-4FB5-B380-61EB47269B8E}" type="sibTrans" cxnId="{8D2C6EB6-8FF4-41E8-BC6E-4F6C220C9418}">
      <dgm:prSet/>
      <dgm:spPr/>
      <dgm:t>
        <a:bodyPr/>
        <a:lstStyle/>
        <a:p>
          <a:endParaRPr lang="ru-RU"/>
        </a:p>
      </dgm:t>
    </dgm:pt>
    <dgm:pt modelId="{C475DB10-468C-41F0-9D57-3E08A91B0C99}">
      <dgm:prSet phldrT="[Текст]" custT="1"/>
      <dgm:spPr/>
      <dgm:t>
        <a:bodyPr/>
        <a:lstStyle/>
        <a:p>
          <a:r>
            <a:rPr lang="uk-UA" sz="2400" b="1" dirty="0" smtClean="0"/>
            <a:t>висновок</a:t>
          </a:r>
          <a:endParaRPr lang="ru-RU" sz="2400" b="1" dirty="0"/>
        </a:p>
      </dgm:t>
    </dgm:pt>
    <dgm:pt modelId="{BC462EF1-D686-4CAA-A2A6-0C7C41E68B04}" type="parTrans" cxnId="{DDFA4ED5-FEE7-4761-85F9-F0DF770289A9}">
      <dgm:prSet/>
      <dgm:spPr/>
      <dgm:t>
        <a:bodyPr/>
        <a:lstStyle/>
        <a:p>
          <a:endParaRPr lang="ru-RU"/>
        </a:p>
      </dgm:t>
    </dgm:pt>
    <dgm:pt modelId="{71BD8D7D-17E6-470D-9EE8-0DB8178ADAA6}" type="sibTrans" cxnId="{DDFA4ED5-FEE7-4761-85F9-F0DF770289A9}">
      <dgm:prSet/>
      <dgm:spPr/>
      <dgm:t>
        <a:bodyPr/>
        <a:lstStyle/>
        <a:p>
          <a:endParaRPr lang="ru-RU"/>
        </a:p>
      </dgm:t>
    </dgm:pt>
    <dgm:pt modelId="{8837E4C2-FD3C-4421-B783-C3A16335654E}" type="pres">
      <dgm:prSet presAssocID="{94CA49E7-A919-4027-885F-2C21D0633A2C}" presName="linearFlow" presStyleCnt="0">
        <dgm:presLayoutVars>
          <dgm:resizeHandles val="exact"/>
        </dgm:presLayoutVars>
      </dgm:prSet>
      <dgm:spPr/>
    </dgm:pt>
    <dgm:pt modelId="{A891BF97-3E0E-4BC3-909D-74B99755F675}" type="pres">
      <dgm:prSet presAssocID="{E94D7474-2A94-45D6-9F7A-39A9202B599B}" presName="node" presStyleLbl="node1" presStyleIdx="0" presStyleCnt="3" custLinFactNeighborX="-1688" custLinFactNeighborY="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479C9-90B5-45C3-8845-E4685B0BCA10}" type="pres">
      <dgm:prSet presAssocID="{65609F8D-92DE-4AA3-AF8D-9BD7130AFFA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9E9DBE7-64DF-4C85-BE4A-7811F0BFC36F}" type="pres">
      <dgm:prSet presAssocID="{65609F8D-92DE-4AA3-AF8D-9BD7130AFFA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8637B95-A023-4DDF-AC7D-F59483246FE1}" type="pres">
      <dgm:prSet presAssocID="{20FEBB87-CDE5-4687-A2C4-11F5850E68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10A45-1F98-4366-BBB8-EB4AD5BA01F5}" type="pres">
      <dgm:prSet presAssocID="{C3F84773-DF82-4FB5-B380-61EB47269B8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718A622-1718-4845-912A-8E8C0E7179FA}" type="pres">
      <dgm:prSet presAssocID="{C3F84773-DF82-4FB5-B380-61EB47269B8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971D4D1-17CE-4AB6-9E2D-4E2D876843D5}" type="pres">
      <dgm:prSet presAssocID="{C475DB10-468C-41F0-9D57-3E08A91B0C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7C8A5-7130-491F-93AE-FC0E68BA2F9B}" srcId="{94CA49E7-A919-4027-885F-2C21D0633A2C}" destId="{E94D7474-2A94-45D6-9F7A-39A9202B599B}" srcOrd="0" destOrd="0" parTransId="{E11E4755-1BA3-4B6F-8A60-F1686A937AF9}" sibTransId="{65609F8D-92DE-4AA3-AF8D-9BD7130AFFA5}"/>
    <dgm:cxn modelId="{20455CF1-244D-4B57-9F84-D1C4CE5EA4F4}" type="presOf" srcId="{C3F84773-DF82-4FB5-B380-61EB47269B8E}" destId="{3E110A45-1F98-4366-BBB8-EB4AD5BA01F5}" srcOrd="0" destOrd="0" presId="urn:microsoft.com/office/officeart/2005/8/layout/process2"/>
    <dgm:cxn modelId="{0F98FB59-DEDD-42FF-AAA4-EABFCBEDC9F0}" type="presOf" srcId="{C3F84773-DF82-4FB5-B380-61EB47269B8E}" destId="{B718A622-1718-4845-912A-8E8C0E7179FA}" srcOrd="1" destOrd="0" presId="urn:microsoft.com/office/officeart/2005/8/layout/process2"/>
    <dgm:cxn modelId="{56D487BA-96AF-4331-9986-0D05013E7792}" type="presOf" srcId="{C475DB10-468C-41F0-9D57-3E08A91B0C99}" destId="{B971D4D1-17CE-4AB6-9E2D-4E2D876843D5}" srcOrd="0" destOrd="0" presId="urn:microsoft.com/office/officeart/2005/8/layout/process2"/>
    <dgm:cxn modelId="{ABD0E2C9-A82C-4780-8F4D-C6C8C3A46184}" type="presOf" srcId="{65609F8D-92DE-4AA3-AF8D-9BD7130AFFA5}" destId="{344479C9-90B5-45C3-8845-E4685B0BCA10}" srcOrd="0" destOrd="0" presId="urn:microsoft.com/office/officeart/2005/8/layout/process2"/>
    <dgm:cxn modelId="{97B36E15-51BF-4004-967B-5F372871D764}" type="presOf" srcId="{94CA49E7-A919-4027-885F-2C21D0633A2C}" destId="{8837E4C2-FD3C-4421-B783-C3A16335654E}" srcOrd="0" destOrd="0" presId="urn:microsoft.com/office/officeart/2005/8/layout/process2"/>
    <dgm:cxn modelId="{6179CFE5-3DFC-4C4E-91F6-35771086B041}" type="presOf" srcId="{20FEBB87-CDE5-4687-A2C4-11F5850E68A7}" destId="{58637B95-A023-4DDF-AC7D-F59483246FE1}" srcOrd="0" destOrd="0" presId="urn:microsoft.com/office/officeart/2005/8/layout/process2"/>
    <dgm:cxn modelId="{51275AF6-C6C2-4364-A368-B818972010FB}" type="presOf" srcId="{E94D7474-2A94-45D6-9F7A-39A9202B599B}" destId="{A891BF97-3E0E-4BC3-909D-74B99755F675}" srcOrd="0" destOrd="0" presId="urn:microsoft.com/office/officeart/2005/8/layout/process2"/>
    <dgm:cxn modelId="{8D2C6EB6-8FF4-41E8-BC6E-4F6C220C9418}" srcId="{94CA49E7-A919-4027-885F-2C21D0633A2C}" destId="{20FEBB87-CDE5-4687-A2C4-11F5850E68A7}" srcOrd="1" destOrd="0" parTransId="{B562DAD4-8374-44DC-A8A9-DF225BA56473}" sibTransId="{C3F84773-DF82-4FB5-B380-61EB47269B8E}"/>
    <dgm:cxn modelId="{C485F03F-D2BD-46D7-9211-2533F4A413A8}" type="presOf" srcId="{65609F8D-92DE-4AA3-AF8D-9BD7130AFFA5}" destId="{B9E9DBE7-64DF-4C85-BE4A-7811F0BFC36F}" srcOrd="1" destOrd="0" presId="urn:microsoft.com/office/officeart/2005/8/layout/process2"/>
    <dgm:cxn modelId="{DDFA4ED5-FEE7-4761-85F9-F0DF770289A9}" srcId="{94CA49E7-A919-4027-885F-2C21D0633A2C}" destId="{C475DB10-468C-41F0-9D57-3E08A91B0C99}" srcOrd="2" destOrd="0" parTransId="{BC462EF1-D686-4CAA-A2A6-0C7C41E68B04}" sibTransId="{71BD8D7D-17E6-470D-9EE8-0DB8178ADAA6}"/>
    <dgm:cxn modelId="{19C45F40-BD30-4328-BDBD-FA8E6A3D2AA1}" type="presParOf" srcId="{8837E4C2-FD3C-4421-B783-C3A16335654E}" destId="{A891BF97-3E0E-4BC3-909D-74B99755F675}" srcOrd="0" destOrd="0" presId="urn:microsoft.com/office/officeart/2005/8/layout/process2"/>
    <dgm:cxn modelId="{6E27664B-055E-486D-B794-47837B464708}" type="presParOf" srcId="{8837E4C2-FD3C-4421-B783-C3A16335654E}" destId="{344479C9-90B5-45C3-8845-E4685B0BCA10}" srcOrd="1" destOrd="0" presId="urn:microsoft.com/office/officeart/2005/8/layout/process2"/>
    <dgm:cxn modelId="{6DD872D0-B200-44C0-9966-2BB5DDD64356}" type="presParOf" srcId="{344479C9-90B5-45C3-8845-E4685B0BCA10}" destId="{B9E9DBE7-64DF-4C85-BE4A-7811F0BFC36F}" srcOrd="0" destOrd="0" presId="urn:microsoft.com/office/officeart/2005/8/layout/process2"/>
    <dgm:cxn modelId="{13984943-A114-4D3D-9132-5FCD53CEE017}" type="presParOf" srcId="{8837E4C2-FD3C-4421-B783-C3A16335654E}" destId="{58637B95-A023-4DDF-AC7D-F59483246FE1}" srcOrd="2" destOrd="0" presId="urn:microsoft.com/office/officeart/2005/8/layout/process2"/>
    <dgm:cxn modelId="{6712BF28-844E-4655-8396-101192D3648E}" type="presParOf" srcId="{8837E4C2-FD3C-4421-B783-C3A16335654E}" destId="{3E110A45-1F98-4366-BBB8-EB4AD5BA01F5}" srcOrd="3" destOrd="0" presId="urn:microsoft.com/office/officeart/2005/8/layout/process2"/>
    <dgm:cxn modelId="{AB3884C8-862B-489F-BBDF-A3E371893B35}" type="presParOf" srcId="{3E110A45-1F98-4366-BBB8-EB4AD5BA01F5}" destId="{B718A622-1718-4845-912A-8E8C0E7179FA}" srcOrd="0" destOrd="0" presId="urn:microsoft.com/office/officeart/2005/8/layout/process2"/>
    <dgm:cxn modelId="{A4DD4102-BDCF-47BE-A392-28DF4A71CCA6}" type="presParOf" srcId="{8837E4C2-FD3C-4421-B783-C3A16335654E}" destId="{B971D4D1-17CE-4AB6-9E2D-4E2D876843D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1BF97-3E0E-4BC3-909D-74B99755F675}">
      <dsp:nvSpPr>
        <dsp:cNvPr id="0" name=""/>
        <dsp:cNvSpPr/>
      </dsp:nvSpPr>
      <dsp:spPr>
        <a:xfrm>
          <a:off x="7" y="11186"/>
          <a:ext cx="1880709" cy="850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твердження</a:t>
          </a:r>
          <a:endParaRPr lang="ru-RU" sz="2400" b="1" kern="1200" dirty="0"/>
        </a:p>
      </dsp:txBody>
      <dsp:txXfrm>
        <a:off x="24904" y="36083"/>
        <a:ext cx="1830915" cy="800244"/>
      </dsp:txXfrm>
    </dsp:sp>
    <dsp:sp modelId="{344479C9-90B5-45C3-8845-E4685B0BCA10}">
      <dsp:nvSpPr>
        <dsp:cNvPr id="0" name=""/>
        <dsp:cNvSpPr/>
      </dsp:nvSpPr>
      <dsp:spPr>
        <a:xfrm rot="5313668">
          <a:off x="800998" y="876882"/>
          <a:ext cx="310472" cy="382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840310" y="912919"/>
        <a:ext cx="229511" cy="217330"/>
      </dsp:txXfrm>
    </dsp:sp>
    <dsp:sp modelId="{58637B95-A023-4DDF-AC7D-F59483246FE1}">
      <dsp:nvSpPr>
        <dsp:cNvPr id="0" name=""/>
        <dsp:cNvSpPr/>
      </dsp:nvSpPr>
      <dsp:spPr>
        <a:xfrm>
          <a:off x="31753" y="1275057"/>
          <a:ext cx="1880709" cy="8500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доведення</a:t>
          </a:r>
          <a:endParaRPr lang="ru-RU" sz="2400" b="1" kern="1200" dirty="0"/>
        </a:p>
      </dsp:txBody>
      <dsp:txXfrm>
        <a:off x="56650" y="1299954"/>
        <a:ext cx="1830915" cy="800244"/>
      </dsp:txXfrm>
    </dsp:sp>
    <dsp:sp modelId="{3E110A45-1F98-4366-BBB8-EB4AD5BA01F5}">
      <dsp:nvSpPr>
        <dsp:cNvPr id="0" name=""/>
        <dsp:cNvSpPr/>
      </dsp:nvSpPr>
      <dsp:spPr>
        <a:xfrm rot="5400000">
          <a:off x="812725" y="2146345"/>
          <a:ext cx="318764" cy="382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857352" y="2178222"/>
        <a:ext cx="229511" cy="223135"/>
      </dsp:txXfrm>
    </dsp:sp>
    <dsp:sp modelId="{B971D4D1-17CE-4AB6-9E2D-4E2D876843D5}">
      <dsp:nvSpPr>
        <dsp:cNvPr id="0" name=""/>
        <dsp:cNvSpPr/>
      </dsp:nvSpPr>
      <dsp:spPr>
        <a:xfrm>
          <a:off x="31753" y="2550114"/>
          <a:ext cx="1880709" cy="850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висновок</a:t>
          </a:r>
          <a:endParaRPr lang="ru-RU" sz="2400" b="1" kern="1200" dirty="0"/>
        </a:p>
      </dsp:txBody>
      <dsp:txXfrm>
        <a:off x="56650" y="2575011"/>
        <a:ext cx="1830915" cy="80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912683"/>
            <a:ext cx="3816424" cy="20162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Застосовую знання про текст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1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Будую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текст-</a:t>
            </a:r>
            <a:r>
              <a:rPr lang="ru-RU" sz="4800" b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555776" y="1384343"/>
            <a:ext cx="6266500" cy="121147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Багато людей мріють стрибнути з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парашутом.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Звичайно, </a:t>
            </a:r>
            <a:endParaRPr lang="uk-UA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кожна людина здатна на такий стрибок. </a:t>
            </a:r>
            <a:r>
              <a:rPr lang="uk-UA" sz="1800" dirty="0" err="1" smtClean="0">
                <a:solidFill>
                  <a:schemeClr val="accent3">
                    <a:lumMod val="50000"/>
                  </a:schemeClr>
                </a:solidFill>
              </a:rPr>
              <a:t>Давай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уявимо, що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ти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зараз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летиш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з парашутом. До землі ще далеко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 ти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її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бачиш,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як на долоні. 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Вибери, що ти бачиш </a:t>
            </a:r>
            <a:r>
              <a:rPr lang="uk-UA" sz="1800" dirty="0">
                <a:solidFill>
                  <a:schemeClr val="accent3">
                    <a:lumMod val="50000"/>
                  </a:schemeClr>
                </a:solidFill>
              </a:rPr>
              <a:t>внизу</a:t>
            </a:r>
            <a:r>
              <a:rPr lang="uk-UA" sz="18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2555776" y="196211"/>
            <a:ext cx="6266501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Налаштування на урок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Вправа «М’якого приземлення»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r="1662"/>
          <a:stretch/>
        </p:blipFill>
        <p:spPr bwMode="auto">
          <a:xfrm>
            <a:off x="127208" y="172558"/>
            <a:ext cx="2249137" cy="217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6650830" y="1384343"/>
            <a:ext cx="2236862" cy="6831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Хижака, який </a:t>
            </a:r>
            <a:r>
              <a:rPr lang="uk-UA" sz="2000" b="1" dirty="0">
                <a:solidFill>
                  <a:schemeClr val="bg1"/>
                </a:solidFill>
              </a:rPr>
              <a:t>вже </a:t>
            </a:r>
            <a:r>
              <a:rPr lang="uk-UA" sz="2000" b="1" dirty="0" smtClean="0">
                <a:solidFill>
                  <a:schemeClr val="bg1"/>
                </a:solidFill>
              </a:rPr>
              <a:t>чекає </a:t>
            </a:r>
            <a:r>
              <a:rPr lang="uk-UA" sz="2000" b="1" dirty="0">
                <a:solidFill>
                  <a:schemeClr val="bg1"/>
                </a:solidFill>
              </a:rPr>
              <a:t>на </a:t>
            </a:r>
            <a:r>
              <a:rPr lang="uk-UA" sz="2000" b="1" dirty="0" smtClean="0">
                <a:solidFill>
                  <a:schemeClr val="bg1"/>
                </a:solidFill>
              </a:rPr>
              <a:t>тебе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Фотошпалери Квіткова галявина арт. 5031, колекція Дитячі - Арт-Шпале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3" y="3092044"/>
            <a:ext cx="2195007" cy="1568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0636" y="4748480"/>
            <a:ext cx="2140536" cy="1407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>
                <a:solidFill>
                  <a:schemeClr val="bg1"/>
                </a:solidFill>
              </a:rPr>
              <a:t>Т</a:t>
            </a:r>
            <a:r>
              <a:rPr lang="uk-UA" sz="2000" dirty="0" smtClean="0">
                <a:solidFill>
                  <a:schemeClr val="bg1"/>
                </a:solidFill>
              </a:rPr>
              <a:t>и </a:t>
            </a:r>
            <a:r>
              <a:rPr lang="uk-UA" sz="2000" dirty="0">
                <a:solidFill>
                  <a:schemeClr val="bg1"/>
                </a:solidFill>
              </a:rPr>
              <a:t>– оптиміст. У навколишньому </a:t>
            </a:r>
            <a:r>
              <a:rPr lang="uk-UA" sz="2000" dirty="0" smtClean="0">
                <a:solidFill>
                  <a:schemeClr val="bg1"/>
                </a:solidFill>
              </a:rPr>
              <a:t>бачиш </a:t>
            </a:r>
            <a:r>
              <a:rPr lang="uk-UA" sz="2000" dirty="0">
                <a:solidFill>
                  <a:schemeClr val="bg1"/>
                </a:solidFill>
              </a:rPr>
              <a:t>тільки </a:t>
            </a:r>
            <a:r>
              <a:rPr lang="uk-UA" sz="2000" dirty="0" smtClean="0">
                <a:solidFill>
                  <a:schemeClr val="bg1"/>
                </a:solidFill>
              </a:rPr>
              <a:t>прекрасне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7113" y="2472992"/>
            <a:ext cx="1769325" cy="680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Квіткова галявина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Скеля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45" y="2067458"/>
            <a:ext cx="1597748" cy="248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2249618" y="4549397"/>
            <a:ext cx="2130526" cy="194114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bg1"/>
                </a:solidFill>
              </a:rPr>
              <a:t>Ти здатний на </a:t>
            </a:r>
            <a:r>
              <a:rPr lang="uk-UA" sz="2000" dirty="0">
                <a:solidFill>
                  <a:schemeClr val="bg1"/>
                </a:solidFill>
              </a:rPr>
              <a:t>необґрунтовані </a:t>
            </a:r>
            <a:r>
              <a:rPr lang="uk-UA" sz="2000" dirty="0" smtClean="0">
                <a:solidFill>
                  <a:schemeClr val="bg1"/>
                </a:solidFill>
              </a:rPr>
              <a:t>хвилювання</a:t>
            </a:r>
            <a:r>
              <a:rPr lang="uk-UA" sz="2000" dirty="0">
                <a:solidFill>
                  <a:schemeClr val="bg1"/>
                </a:solidFill>
              </a:rPr>
              <a:t>. Але не </a:t>
            </a:r>
            <a:r>
              <a:rPr lang="uk-UA" sz="2000" dirty="0" smtClean="0">
                <a:solidFill>
                  <a:schemeClr val="bg1"/>
                </a:solidFill>
              </a:rPr>
              <a:t>хвилюйся</a:t>
            </a:r>
            <a:r>
              <a:rPr lang="uk-UA" sz="2000" dirty="0">
                <a:solidFill>
                  <a:schemeClr val="bg1"/>
                </a:solidFill>
              </a:rPr>
              <a:t>, все буде </a:t>
            </a:r>
            <a:r>
              <a:rPr lang="uk-UA" sz="2000" dirty="0" smtClean="0">
                <a:solidFill>
                  <a:schemeClr val="bg1"/>
                </a:solidFill>
              </a:rPr>
              <a:t>добре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546035" y="1448504"/>
            <a:ext cx="1307680" cy="439291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Скелі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✓Чим рівнинна річка відрізняється від гірської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964" y="2133201"/>
            <a:ext cx="2220330" cy="147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4380144" y="3605451"/>
            <a:ext cx="2226144" cy="19490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bg1"/>
                </a:solidFill>
              </a:rPr>
              <a:t>Ти спокійний, урівноважений. Вирішуєш </a:t>
            </a:r>
            <a:r>
              <a:rPr lang="uk-UA" sz="2000" dirty="0">
                <a:solidFill>
                  <a:schemeClr val="bg1"/>
                </a:solidFill>
              </a:rPr>
              <a:t>проблеми по мірі їх </a:t>
            </a:r>
            <a:r>
              <a:rPr lang="uk-UA" sz="2000" dirty="0" smtClean="0">
                <a:solidFill>
                  <a:schemeClr val="bg1"/>
                </a:solidFill>
              </a:rPr>
              <a:t>надходження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11960" y="1448504"/>
            <a:ext cx="2101930" cy="541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bg1"/>
                </a:solidFill>
              </a:rPr>
              <a:t>Повільну річку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4" name="Picture 8" descr="Шпалери на монітор | Тварини | рись, гілка, хижак на полюванн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87" y="2124404"/>
            <a:ext cx="2066057" cy="1377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6782868" y="3605451"/>
            <a:ext cx="2356608" cy="21599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dirty="0" smtClean="0">
                <a:solidFill>
                  <a:schemeClr val="bg1"/>
                </a:solidFill>
              </a:rPr>
              <a:t>Ти </a:t>
            </a:r>
            <a:r>
              <a:rPr lang="uk-UA" sz="2000" dirty="0">
                <a:solidFill>
                  <a:schemeClr val="bg1"/>
                </a:solidFill>
              </a:rPr>
              <a:t>– людина-борець, із гідністю </a:t>
            </a:r>
            <a:r>
              <a:rPr lang="uk-UA" sz="2000" dirty="0" smtClean="0">
                <a:solidFill>
                  <a:schemeClr val="bg1"/>
                </a:solidFill>
              </a:rPr>
              <a:t>зустрічаєш </a:t>
            </a:r>
            <a:r>
              <a:rPr lang="uk-UA" sz="2000" dirty="0">
                <a:solidFill>
                  <a:schemeClr val="bg1"/>
                </a:solidFill>
              </a:rPr>
              <a:t>будь-яку небезпеку. </a:t>
            </a:r>
            <a:r>
              <a:rPr lang="uk-UA" sz="2000" dirty="0" smtClean="0">
                <a:solidFill>
                  <a:schemeClr val="bg1"/>
                </a:solidFill>
              </a:rPr>
              <a:t>вирішуєш </a:t>
            </a:r>
            <a:r>
              <a:rPr lang="uk-UA" sz="2000" dirty="0">
                <a:solidFill>
                  <a:schemeClr val="bg1"/>
                </a:solidFill>
              </a:rPr>
              <a:t>всі </a:t>
            </a:r>
            <a:r>
              <a:rPr lang="uk-UA" sz="2000" dirty="0" smtClean="0">
                <a:solidFill>
                  <a:schemeClr val="bg1"/>
                </a:solidFill>
              </a:rPr>
              <a:t>проблеми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7" grpId="0" animBg="1"/>
      <p:bldP spid="12" grpId="0" animBg="1"/>
      <p:bldP spid="8" grpId="0" animBg="1"/>
      <p:bldP spid="15" grpId="0" animBg="1"/>
      <p:bldP spid="6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91402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268760"/>
            <a:ext cx="5040560" cy="500562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пригадаємо будову тексту-міркування.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Складемо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міркування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за поданим твердженням і доведенням.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Пошукаємо правдиву і неправдиву інформацію на рекламному плакаті.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Напишемо розповідь за поданими запитаннями.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Дізнаємося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продукт,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 Мексика.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знак завершения 22"/>
          <p:cNvSpPr/>
          <p:nvPr/>
        </p:nvSpPr>
        <p:spPr>
          <a:xfrm rot="440474">
            <a:off x="453818" y="4056436"/>
            <a:ext cx="3666846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Абзац -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одне чи кілька речень, пов’язаних за змістом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знак завершения 23"/>
          <p:cNvSpPr/>
          <p:nvPr/>
        </p:nvSpPr>
        <p:spPr>
          <a:xfrm rot="21432082">
            <a:off x="5373529" y="4158531"/>
            <a:ext cx="3087903" cy="90886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Заголовки до окремих частин тексту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 rot="20979908">
            <a:off x="2882075" y="4986547"/>
            <a:ext cx="1291733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зачин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3337" y="248801"/>
            <a:ext cx="6104178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Вправа «Копилка знань»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52851" y="2250522"/>
            <a:ext cx="194578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тема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5390009" y="4997270"/>
            <a:ext cx="1307160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кінцівка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міркув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2" y="248801"/>
            <a:ext cx="1500604" cy="18332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4131274" y="1165426"/>
            <a:ext cx="1218177" cy="5788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23537" y="2763365"/>
            <a:ext cx="2220756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мета тексту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35830" y="1739744"/>
            <a:ext cx="1579831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заголовок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70700" y="3818794"/>
            <a:ext cx="3178272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Послідовність </a:t>
            </a:r>
            <a:r>
              <a:rPr lang="uk-UA" sz="2400" b="1" dirty="0" smtClean="0">
                <a:solidFill>
                  <a:schemeClr val="bg1"/>
                </a:solidFill>
              </a:rPr>
              <a:t>частин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60897" y="4329572"/>
            <a:ext cx="1419567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план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30578" y="4840350"/>
            <a:ext cx="1419567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будова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57363" y="3281447"/>
            <a:ext cx="2463238" cy="51077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Види текстів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5489738" y="1971562"/>
            <a:ext cx="2999547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965339" y="2463031"/>
            <a:ext cx="2959820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8094" y="5222607"/>
            <a:ext cx="282981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і про кого </a:t>
            </a:r>
            <a:r>
              <a:rPr lang="ru-RU" b="1" dirty="0" err="1" smtClean="0">
                <a:solidFill>
                  <a:schemeClr val="bg1"/>
                </a:solidFill>
              </a:rPr>
              <a:t>йтиме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мова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тексті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2593" y="5831374"/>
            <a:ext cx="3466304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b="1" dirty="0" smtClean="0">
                <a:solidFill>
                  <a:schemeClr val="bg1"/>
                </a:solidFill>
              </a:rPr>
              <a:t> про </a:t>
            </a:r>
            <a:r>
              <a:rPr lang="ru-RU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40121" y="5228914"/>
            <a:ext cx="2355084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усього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сказаного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3599150" y="5298837"/>
            <a:ext cx="2321372" cy="5626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/>
              <a:t>Основна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5654318" y="2985664"/>
            <a:ext cx="3473191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5349680" y="972734"/>
            <a:ext cx="3333419" cy="51935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681506" y="1252500"/>
            <a:ext cx="2205281" cy="908864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0" grpId="0" animBg="1"/>
      <p:bldP spid="12" grpId="0" animBg="1"/>
      <p:bldP spid="21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41" grpId="0" animBg="1"/>
      <p:bldP spid="18" grpId="0" animBg="1"/>
      <p:bldP spid="19" grpId="0" animBg="1"/>
      <p:bldP spid="22" grpId="0" animBg="1"/>
      <p:bldP spid="26" grpId="0" animBg="1"/>
      <p:bldP spid="27" grpId="0" animBg="1"/>
      <p:bldP spid="20" grpId="0" animBg="1"/>
      <p:bldP spid="29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683569" y="1023311"/>
            <a:ext cx="518457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тип тексту.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050" y="191210"/>
            <a:ext cx="473146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8642" y="1595973"/>
            <a:ext cx="485442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будову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тексту-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</a:p>
        </p:txBody>
      </p:sp>
      <p:pic>
        <p:nvPicPr>
          <p:cNvPr id="1026" name="Picture 2" descr="D:\4 клас\1 УКР. МОВА\ПОНОМАРЬОВА\ХІ Текст\2023-04-23_221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4" y="2204864"/>
            <a:ext cx="7134932" cy="316835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868144" y="260648"/>
            <a:ext cx="314188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текст-</a:t>
            </a:r>
            <a:r>
              <a:rPr lang="ru-RU" sz="2800" b="1" dirty="0" err="1" smtClean="0">
                <a:solidFill>
                  <a:schemeClr val="bg1"/>
                </a:solidFill>
              </a:rPr>
              <a:t>міркування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68967594"/>
              </p:ext>
            </p:extLst>
          </p:nvPr>
        </p:nvGraphicFramePr>
        <p:xfrm>
          <a:off x="6948264" y="995874"/>
          <a:ext cx="1944216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РЕФЕРАТ на тему &quot;Хімічний склад жувальних гумок&quot; » Підручники / ГДЗ -  8Ruby.c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3" y="5265511"/>
            <a:ext cx="2696805" cy="146868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30443" y="5596499"/>
            <a:ext cx="587194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твердження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доведення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Спиши текст.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пиши з абзацу.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31840" y="2636912"/>
            <a:ext cx="0" cy="320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912" y="3933056"/>
            <a:ext cx="0" cy="3208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Graphic spid="3" grpId="0">
        <p:bldAsOne/>
      </p:bldGraphic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4123" y="1117109"/>
            <a:ext cx="7245199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текст-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 одним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тверджень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вибравши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рамок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відповідне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доведення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придумай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726" y="260647"/>
            <a:ext cx="6191714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Будую текст-міркування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510" y="2097060"/>
            <a:ext cx="210170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</a:rPr>
              <a:t>Твердження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9" y="337227"/>
            <a:ext cx="1118321" cy="155976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4 клас\1 УКР. МОВА\ПОНОМАРЬОВА\ХІ Текст\2023-04-25_1449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r="229" b="1603"/>
          <a:stretch/>
        </p:blipFill>
        <p:spPr bwMode="auto">
          <a:xfrm>
            <a:off x="663729" y="3252718"/>
            <a:ext cx="6503293" cy="1377168"/>
          </a:xfrm>
          <a:prstGeom prst="round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541086" y="2615767"/>
            <a:ext cx="404713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Жувальна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гумка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шкідлива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D:\4 клас\1 УКР. МОВА\ПОНОМАРЬОВА\ХІ Текст\2023-04-25_145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8" y="5085184"/>
            <a:ext cx="6536726" cy="1368152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71552" y="2101420"/>
            <a:ext cx="396044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</a:rPr>
              <a:t>Жувальна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гумка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корисна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3" name="Picture 5" descr="Жувальні гумки без цукру – Про зуб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12419" r="8601" b="8879"/>
          <a:stretch/>
        </p:blipFill>
        <p:spPr bwMode="auto">
          <a:xfrm>
            <a:off x="6707869" y="1971678"/>
            <a:ext cx="2229010" cy="12810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056E-7 L 0.00226 0.3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8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066" y="260648"/>
            <a:ext cx="7346023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3608" y="4869160"/>
            <a:ext cx="5004536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Як </a:t>
            </a:r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ставишся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жувальної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гумки</a:t>
            </a:r>
            <a:r>
              <a:rPr lang="ru-RU" sz="2000" dirty="0" smtClean="0"/>
              <a:t>? </a:t>
            </a:r>
          </a:p>
          <a:p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</a:t>
            </a:r>
            <a:r>
              <a:rPr lang="ru-RU" sz="2000" dirty="0" smtClean="0"/>
              <a:t>, на твою думку, 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вживати</a:t>
            </a:r>
            <a:r>
              <a:rPr lang="ru-RU" sz="2000" dirty="0" smtClean="0"/>
              <a:t>?  </a:t>
            </a:r>
          </a:p>
          <a:p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порадиш</a:t>
            </a:r>
            <a:r>
              <a:rPr lang="ru-RU" sz="2000" dirty="0" smtClean="0"/>
              <a:t>  любителям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продукту? 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64698" y="1104650"/>
            <a:ext cx="684076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рекламу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жувальної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гумки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слова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вважаєш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зовсім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правдивими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Поясни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D:\4 клас\1 УКР. МОВА\ПОНОМАРЬОВА\ХІ Текст\2023-04-25_1507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r="1214"/>
          <a:stretch/>
        </p:blipFill>
        <p:spPr bwMode="auto">
          <a:xfrm>
            <a:off x="1259632" y="2014405"/>
            <a:ext cx="6588368" cy="212773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Жувальна гумка - досить популярний харчовий виріб, яка вже давно стала  невід'ємною частиною життя людин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3171"/>
            <a:ext cx="2695899" cy="202985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4365104"/>
            <a:ext cx="5724615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Напиши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текст,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відповідаючи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запитання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(3-4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 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115616" y="287354"/>
            <a:ext cx="6917400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Цікаві факти</a:t>
            </a:r>
            <a:endParaRPr lang="ru-RU" sz="40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971600" y="287354"/>
            <a:ext cx="7061416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Домашнє завдання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1210319"/>
            <a:ext cx="655736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нового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тип тексту. Придумай заголовок. 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долучитися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незвичайного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свята?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616" y="1210319"/>
            <a:ext cx="6768753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твердження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доведення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Запиши заголовок і текст.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Кожну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тексту пиши з абзацу. 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останньому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їхній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відмінок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D:\4 клас\1 УКР. МОВА\ПОНОМАРЬОВА\ХІ Текст\2023-04-23_221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1" y="2332201"/>
            <a:ext cx="7210064" cy="39796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02" y="1196752"/>
            <a:ext cx="2523042" cy="360040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2196" y="1202693"/>
            <a:ext cx="5090429" cy="91940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жувальної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гумки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250622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уроку. </a:t>
            </a:r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15806" y="2215705"/>
            <a:ext cx="4843207" cy="10035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Обери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смайл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яким визначиш </a:t>
            </a:r>
            <a:r>
              <a:rPr lang="uk-UA" sz="2400" smtClean="0">
                <a:solidFill>
                  <a:schemeClr val="accent3">
                    <a:lumMod val="50000"/>
                  </a:schemeClr>
                </a:solidFill>
              </a:rPr>
              <a:t>свої </a:t>
            </a:r>
            <a:r>
              <a:rPr lang="uk-UA" sz="2400" smtClean="0">
                <a:solidFill>
                  <a:schemeClr val="accent3">
                    <a:lumMod val="50000"/>
                  </a:schemeClr>
                </a:solidFill>
              </a:rPr>
              <a:t>емоції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204635" y="5238068"/>
            <a:ext cx="2133746" cy="11901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Замріяне очікування кінця уроку</a:t>
            </a:r>
            <a:endParaRPr lang="ru-RU" sz="24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786060" y="5260710"/>
            <a:ext cx="2102801" cy="1123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Здивувала інформація </a:t>
            </a:r>
            <a:endParaRPr lang="ru-RU" sz="24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76816" y="5300405"/>
            <a:ext cx="2210478" cy="1178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Завдання приносили радість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0182" y="1196752"/>
            <a:ext cx="5579901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Яку тему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Яка структура тексту-</a:t>
            </a:r>
            <a:r>
              <a:rPr lang="ru-RU" sz="2400" dirty="0" err="1" smtClean="0">
                <a:solidFill>
                  <a:schemeClr val="bg1"/>
                </a:solidFill>
              </a:rPr>
              <a:t>міркування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122" name="Picture 2" descr="Для тех, кто хочет знать...: Имя сборника описаний осенних пейзаж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0100"/>
          <a:stretch/>
        </p:blipFill>
        <p:spPr bwMode="auto">
          <a:xfrm>
            <a:off x="2699792" y="3396725"/>
            <a:ext cx="2189069" cy="17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8" y="3412180"/>
            <a:ext cx="2045590" cy="17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48" y="3381614"/>
            <a:ext cx="2051720" cy="17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9726</TotalTime>
  <Words>463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Будую  текст-міркування</vt:lpstr>
      <vt:lpstr>Презентация PowerPoint</vt:lpstr>
      <vt:lpstr>Мотивація навчальної діяльності</vt:lpstr>
      <vt:lpstr>Вправа «Копилка знань»</vt:lpstr>
      <vt:lpstr>Поміркуй</vt:lpstr>
      <vt:lpstr>Будую текст-міркування</vt:lpstr>
      <vt:lpstr>Творча робота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622</cp:revision>
  <dcterms:created xsi:type="dcterms:W3CDTF">2022-09-03T17:50:38Z</dcterms:created>
  <dcterms:modified xsi:type="dcterms:W3CDTF">2023-04-25T18:09:41Z</dcterms:modified>
</cp:coreProperties>
</file>