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3" r:id="rId3"/>
    <p:sldId id="268" r:id="rId4"/>
    <p:sldId id="331" r:id="rId5"/>
    <p:sldId id="333" r:id="rId6"/>
    <p:sldId id="334" r:id="rId7"/>
    <p:sldId id="309" r:id="rId8"/>
    <p:sldId id="329" r:id="rId9"/>
    <p:sldId id="315" r:id="rId10"/>
    <p:sldId id="33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912683"/>
            <a:ext cx="3816424" cy="20162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Застосовую знання про текст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1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7056784" cy="19442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Складаю </a:t>
            </a:r>
            <a:b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есе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92196" y="1202693"/>
            <a:ext cx="5090429" cy="919401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захоплення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мають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майже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всі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бразильці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0182" y="1196752"/>
            <a:ext cx="5579901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dirty="0" smtClean="0">
                <a:solidFill>
                  <a:schemeClr val="bg1"/>
                </a:solidFill>
              </a:rPr>
              <a:t>Яку тему ми </a:t>
            </a:r>
            <a:r>
              <a:rPr lang="ru-RU" sz="2400" dirty="0" err="1">
                <a:solidFill>
                  <a:schemeClr val="bg1"/>
                </a:solidFill>
              </a:rPr>
              <a:t>сьогодні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пригадували</a:t>
            </a:r>
            <a:r>
              <a:rPr lang="ru-RU" sz="2400" dirty="0">
                <a:solidFill>
                  <a:schemeClr val="bg1"/>
                </a:solidFill>
              </a:rPr>
              <a:t>?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— </a:t>
            </a:r>
            <a:r>
              <a:rPr lang="ru-RU" sz="2400" dirty="0" err="1" smtClean="0">
                <a:solidFill>
                  <a:schemeClr val="bg1"/>
                </a:solidFill>
              </a:rPr>
              <a:t>Який</a:t>
            </a:r>
            <a:r>
              <a:rPr lang="ru-RU" sz="2400" dirty="0" smtClean="0">
                <a:solidFill>
                  <a:schemeClr val="bg1"/>
                </a:solidFill>
              </a:rPr>
              <a:t> текст </a:t>
            </a:r>
            <a:r>
              <a:rPr lang="ru-RU" sz="2400" dirty="0" err="1" smtClean="0">
                <a:solidFill>
                  <a:schemeClr val="bg1"/>
                </a:solidFill>
              </a:rPr>
              <a:t>називають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есе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02" y="1196752"/>
            <a:ext cx="2523042" cy="36004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66170" y="250622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уроку. </a:t>
            </a:r>
            <a:r>
              <a:rPr lang="uk-UA" sz="3600" b="1" smtClean="0">
                <a:solidFill>
                  <a:schemeClr val="bg1"/>
                </a:solidFill>
              </a:rPr>
              <a:t>Рефлексія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715806" y="2215705"/>
            <a:ext cx="4843207" cy="10035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Обери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смайл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, яким визначиш свої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емоці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204635" y="5238068"/>
            <a:ext cx="2133746" cy="11901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Замріяне очікування кінця уроку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786060" y="5260710"/>
            <a:ext cx="2102801" cy="1123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376816" y="5300405"/>
            <a:ext cx="2210478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pic>
        <p:nvPicPr>
          <p:cNvPr id="5122" name="Picture 2" descr="Для тех, кто хочет знать...: Имя сборника описаний осенних пейзаже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0100"/>
          <a:stretch/>
        </p:blipFill>
        <p:spPr bwMode="auto">
          <a:xfrm>
            <a:off x="2699792" y="3396725"/>
            <a:ext cx="2189069" cy="172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8" y="3412180"/>
            <a:ext cx="2045590" cy="171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648" y="3381614"/>
            <a:ext cx="2051720" cy="17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9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8" grpId="0" animBg="1"/>
      <p:bldP spid="9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316826" y="1268760"/>
            <a:ext cx="6266500" cy="7252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Переглянь ілюстрації. Яка з них передає твої емоції, пов’язані з мріями? Чому?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538648" y="196211"/>
            <a:ext cx="8066702" cy="8565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урок. Вправа «Мрії»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 descr="Картинки по запросу мрії карти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4016"/>
            <a:ext cx="2770538" cy="195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Похожее изображе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14" y="2054571"/>
            <a:ext cx="2694638" cy="1950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Картинки по запросу мрії картинк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63" y="2022156"/>
            <a:ext cx="2768517" cy="1930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Похожее изображение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4221088"/>
            <a:ext cx="3002106" cy="196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Похожее изображение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09" y="4174304"/>
            <a:ext cx="1584175" cy="2254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Похожее изображение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473" y="4005064"/>
            <a:ext cx="1652905" cy="2424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93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91402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48810" y="1474660"/>
            <a:ext cx="3936115" cy="435429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будемо розпізнавати і складати есе. </a:t>
            </a:r>
          </a:p>
          <a:p>
            <a:pPr algn="ctr"/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Напишемо есе про свою мрію.</a:t>
            </a:r>
          </a:p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Познайомимось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з новою для нас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країною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Південної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Америки.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знак завершения 22"/>
          <p:cNvSpPr/>
          <p:nvPr/>
        </p:nvSpPr>
        <p:spPr>
          <a:xfrm rot="440474">
            <a:off x="453818" y="4056436"/>
            <a:ext cx="3666846" cy="908864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Абзац -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одне чи кілька речень, пов’язаних за змістом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Блок-схема: знак завершения 23"/>
          <p:cNvSpPr/>
          <p:nvPr/>
        </p:nvSpPr>
        <p:spPr>
          <a:xfrm rot="21432082">
            <a:off x="5373529" y="4158531"/>
            <a:ext cx="3087903" cy="908864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Заголовки до окремих частин тексту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 rot="20979908">
            <a:off x="2882075" y="4986547"/>
            <a:ext cx="1291733" cy="5626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зачин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3337" y="248801"/>
            <a:ext cx="610417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Вправа «Копилка знань»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52851" y="2250522"/>
            <a:ext cx="1945788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тема тексту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>
          <a:xfrm rot="883698">
            <a:off x="5390009" y="4997270"/>
            <a:ext cx="1307160" cy="5626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/>
              <a:t>кінцівка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" y="248801"/>
            <a:ext cx="1500604" cy="18332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4131274" y="1165426"/>
            <a:ext cx="1218177" cy="57888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623537" y="2763365"/>
            <a:ext cx="2220756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мета тексту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35830" y="1739744"/>
            <a:ext cx="1579831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заголовок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170700" y="3818794"/>
            <a:ext cx="3178272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Послідовність частин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060897" y="4329572"/>
            <a:ext cx="1419567" cy="5107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план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030578" y="4840350"/>
            <a:ext cx="1419567" cy="51077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будова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457363" y="3281447"/>
            <a:ext cx="2463238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Види текстів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знак завершения 17"/>
          <p:cNvSpPr/>
          <p:nvPr/>
        </p:nvSpPr>
        <p:spPr>
          <a:xfrm rot="20966568">
            <a:off x="5489738" y="1971562"/>
            <a:ext cx="2999547" cy="519351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йде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мова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тексті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Блок-схема: знак завершения 18"/>
          <p:cNvSpPr/>
          <p:nvPr/>
        </p:nvSpPr>
        <p:spPr>
          <a:xfrm rot="739672">
            <a:off x="965339" y="2463031"/>
            <a:ext cx="2959820" cy="519351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Головна думка тексту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8094" y="5222607"/>
            <a:ext cx="2829810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повідомляє</a:t>
            </a:r>
            <a:r>
              <a:rPr lang="ru-RU" b="1" dirty="0" smtClean="0">
                <a:solidFill>
                  <a:schemeClr val="bg1"/>
                </a:solidFill>
              </a:rPr>
              <a:t> про </a:t>
            </a:r>
            <a:r>
              <a:rPr lang="ru-RU" b="1" dirty="0" err="1" smtClean="0">
                <a:solidFill>
                  <a:schemeClr val="bg1"/>
                </a:solidFill>
              </a:rPr>
              <a:t>що</a:t>
            </a:r>
            <a:r>
              <a:rPr lang="ru-RU" b="1" dirty="0" smtClean="0">
                <a:solidFill>
                  <a:schemeClr val="bg1"/>
                </a:solidFill>
              </a:rPr>
              <a:t> і про кого </a:t>
            </a:r>
            <a:r>
              <a:rPr lang="ru-RU" b="1" dirty="0" err="1" smtClean="0">
                <a:solidFill>
                  <a:schemeClr val="bg1"/>
                </a:solidFill>
              </a:rPr>
              <a:t>йтиме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мова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тексті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92593" y="5831374"/>
            <a:ext cx="3466304" cy="408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розповідає</a:t>
            </a:r>
            <a:r>
              <a:rPr lang="ru-RU" b="1" dirty="0" smtClean="0">
                <a:solidFill>
                  <a:schemeClr val="bg1"/>
                </a:solidFill>
              </a:rPr>
              <a:t> про </a:t>
            </a:r>
            <a:r>
              <a:rPr lang="ru-RU" b="1" dirty="0" err="1" smtClean="0">
                <a:solidFill>
                  <a:schemeClr val="bg1"/>
                </a:solidFill>
              </a:rPr>
              <a:t>розвиток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подій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40121" y="5228914"/>
            <a:ext cx="2355084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підводить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підсумок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усього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сказаного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3599150" y="5298837"/>
            <a:ext cx="2321372" cy="5626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/>
              <a:t>Основна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9" name="Блок-схема: знак завершения 28"/>
          <p:cNvSpPr/>
          <p:nvPr/>
        </p:nvSpPr>
        <p:spPr>
          <a:xfrm rot="20966568">
            <a:off x="5654318" y="2985664"/>
            <a:ext cx="3473191" cy="519351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Розповідь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опис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міркування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Блок-схема: знак завершения 29"/>
          <p:cNvSpPr/>
          <p:nvPr/>
        </p:nvSpPr>
        <p:spPr>
          <a:xfrm rot="21068681">
            <a:off x="5349680" y="972734"/>
            <a:ext cx="3333419" cy="519351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Зв’язані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змістом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Блок-схема: знак завершения 31"/>
          <p:cNvSpPr/>
          <p:nvPr/>
        </p:nvSpPr>
        <p:spPr>
          <a:xfrm rot="935468">
            <a:off x="1681506" y="1252500"/>
            <a:ext cx="2205281" cy="908864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Передає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тему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мету тексту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0" grpId="0" animBg="1"/>
      <p:bldP spid="12" grpId="0" animBg="1"/>
      <p:bldP spid="21" grpId="0" animBg="1"/>
      <p:bldP spid="28" grpId="0" animBg="1"/>
      <p:bldP spid="31" grpId="0" animBg="1"/>
      <p:bldP spid="35" grpId="0" animBg="1"/>
      <p:bldP spid="36" grpId="0" animBg="1"/>
      <p:bldP spid="37" grpId="0" animBg="1"/>
      <p:bldP spid="41" grpId="0" animBg="1"/>
      <p:bldP spid="18" grpId="0" animBg="1"/>
      <p:bldP spid="19" grpId="0" animBg="1"/>
      <p:bldP spid="22" grpId="0" animBg="1"/>
      <p:bldP spid="26" grpId="0" animBg="1"/>
      <p:bldP spid="27" grpId="0" animBg="1"/>
      <p:bldP spid="20" grpId="0" animBg="1"/>
      <p:bldP spid="29" grpId="0" animBg="1"/>
      <p:bldP spid="3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3" y="980728"/>
            <a:ext cx="7200801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здійснимо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віртуальну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якій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проходить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найвідоміший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карнавал 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світі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Прочитай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назву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цієї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по ребусу. </a:t>
            </a:r>
          </a:p>
          <a:p>
            <a:pPr lvl="0"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Знайди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карті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0375" y="4587814"/>
            <a:ext cx="1933991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Бразилія</a:t>
            </a:r>
            <a:r>
              <a:rPr lang="ru-RU" sz="2800" b="1" dirty="0" smtClean="0"/>
              <a:t> – </a:t>
            </a:r>
            <a:endParaRPr lang="ru-RU" sz="28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11560" y="176253"/>
            <a:ext cx="7958753" cy="6604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Узнай країну</a:t>
            </a:r>
            <a:endParaRPr lang="ru-RU" sz="4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12263" y="2281308"/>
            <a:ext cx="3168351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Добери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спільнокореневі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до слова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Бразилія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lvl="0"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Виділи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корінь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суфікси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утворених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словах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91516" y="4537216"/>
            <a:ext cx="5084699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dirty="0" err="1" smtClean="0"/>
              <a:t>бразилець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бразилійка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бразильці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бразильський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Дуга 2"/>
          <p:cNvSpPr/>
          <p:nvPr/>
        </p:nvSpPr>
        <p:spPr>
          <a:xfrm rot="17493035">
            <a:off x="1012972" y="4140495"/>
            <a:ext cx="1025227" cy="2178212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18019667">
            <a:off x="3617180" y="4402160"/>
            <a:ext cx="1092252" cy="2096589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8629189">
            <a:off x="5135454" y="4562146"/>
            <a:ext cx="1289705" cy="1776616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17622951">
            <a:off x="3764506" y="4877598"/>
            <a:ext cx="842949" cy="2258216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7834806">
            <a:off x="5479222" y="4874538"/>
            <a:ext cx="1035516" cy="2390022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25" idx="2"/>
          </p:cNvCxnSpPr>
          <p:nvPr/>
        </p:nvCxnSpPr>
        <p:spPr>
          <a:xfrm flipV="1">
            <a:off x="4439071" y="4720659"/>
            <a:ext cx="315273" cy="2584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4754344" y="4751213"/>
            <a:ext cx="193633" cy="26622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6391924" y="4595116"/>
            <a:ext cx="156197" cy="3121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167696" y="4595116"/>
            <a:ext cx="267927" cy="3214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4579340" y="5337285"/>
            <a:ext cx="93415" cy="2586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388156" y="5351734"/>
            <a:ext cx="191184" cy="2442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6413389" y="5337285"/>
            <a:ext cx="224997" cy="2263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6215237" y="5337285"/>
            <a:ext cx="198152" cy="2263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6603955" y="4698064"/>
            <a:ext cx="106073" cy="2534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6525887" y="4724373"/>
            <a:ext cx="93384" cy="2354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4 клас\1 УКР. МОВА\ПОНОМАРЬОВА\ХІ Текст\2023-04-25_221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35" y="2097195"/>
            <a:ext cx="5214670" cy="192001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6" grpId="0" animBg="1"/>
      <p:bldP spid="3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491880" y="1018356"/>
            <a:ext cx="5472608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dirty="0" smtClean="0"/>
              <a:t>Бразилія – </a:t>
            </a:r>
            <a:r>
              <a:rPr lang="ru-RU" dirty="0" err="1" smtClean="0"/>
              <a:t>найбільша</a:t>
            </a:r>
            <a:r>
              <a:rPr lang="ru-RU" dirty="0" smtClean="0"/>
              <a:t> держава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Південної</a:t>
            </a:r>
            <a:r>
              <a:rPr lang="ru-RU" dirty="0"/>
              <a:t> </a:t>
            </a:r>
            <a:r>
              <a:rPr lang="ru-RU" dirty="0" smtClean="0"/>
              <a:t>та </a:t>
            </a:r>
            <a:r>
              <a:rPr lang="ru-RU" dirty="0" err="1" smtClean="0"/>
              <a:t>Центральної</a:t>
            </a:r>
            <a:r>
              <a:rPr lang="ru-RU" dirty="0" smtClean="0"/>
              <a:t> Америки. </a:t>
            </a:r>
            <a:r>
              <a:rPr lang="ru-RU" dirty="0" err="1" smtClean="0"/>
              <a:t>Країна</a:t>
            </a:r>
            <a:r>
              <a:rPr lang="ru-RU" dirty="0" smtClean="0"/>
              <a:t> є </a:t>
            </a:r>
            <a:r>
              <a:rPr lang="ru-RU" dirty="0" err="1" smtClean="0"/>
              <a:t>п’ятою</a:t>
            </a:r>
            <a:r>
              <a:rPr lang="ru-RU" dirty="0" smtClean="0"/>
              <a:t> за </a:t>
            </a:r>
            <a:r>
              <a:rPr lang="ru-RU" dirty="0" err="1" smtClean="0"/>
              <a:t>розмірами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та </a:t>
            </a:r>
            <a:r>
              <a:rPr lang="ru-RU" dirty="0" err="1" smtClean="0"/>
              <a:t>шостою</a:t>
            </a:r>
            <a:r>
              <a:rPr lang="ru-RU" dirty="0" smtClean="0"/>
              <a:t> за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</a:t>
            </a:r>
          </a:p>
          <a:p>
            <a:pPr algn="ctr"/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, </a:t>
            </a:r>
            <a:r>
              <a:rPr lang="ru-RU" dirty="0" err="1"/>
              <a:t>офіційною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smtClean="0"/>
              <a:t>є </a:t>
            </a:r>
            <a:r>
              <a:rPr lang="ru-RU" dirty="0" err="1" smtClean="0"/>
              <a:t>португальська</a:t>
            </a:r>
            <a:r>
              <a:rPr lang="ru-RU" dirty="0" smtClean="0"/>
              <a:t>.  На </a:t>
            </a:r>
            <a:r>
              <a:rPr lang="ru-RU" dirty="0" err="1"/>
              <a:t>сході</a:t>
            </a:r>
            <a:r>
              <a:rPr lang="ru-RU" dirty="0"/>
              <a:t> </a:t>
            </a:r>
            <a:r>
              <a:rPr lang="ru-RU" dirty="0" err="1" smtClean="0"/>
              <a:t>омивається</a:t>
            </a:r>
            <a:r>
              <a:rPr lang="ru-RU" dirty="0" smtClean="0"/>
              <a:t> </a:t>
            </a:r>
            <a:r>
              <a:rPr lang="ru-RU" dirty="0" err="1" smtClean="0"/>
              <a:t>Атлантичним</a:t>
            </a:r>
            <a:r>
              <a:rPr lang="ru-RU" dirty="0" smtClean="0"/>
              <a:t> </a:t>
            </a:r>
            <a:r>
              <a:rPr lang="ru-RU" dirty="0"/>
              <a:t>океаном.  </a:t>
            </a:r>
            <a:r>
              <a:rPr lang="ru-RU" b="1" dirty="0" err="1"/>
              <a:t>Столиця</a:t>
            </a:r>
            <a:r>
              <a:rPr lang="ru-RU" b="1" dirty="0"/>
              <a:t> </a:t>
            </a:r>
            <a:r>
              <a:rPr lang="ru-RU" b="1" dirty="0" err="1"/>
              <a:t>Бразилії</a:t>
            </a:r>
            <a:r>
              <a:rPr lang="ru-RU" b="1" dirty="0"/>
              <a:t> — </a:t>
            </a:r>
            <a:r>
              <a:rPr lang="ru-RU" b="1" dirty="0" err="1"/>
              <a:t>місто</a:t>
            </a:r>
            <a:r>
              <a:rPr lang="ru-RU" dirty="0"/>
              <a:t> </a:t>
            </a:r>
            <a:r>
              <a:rPr lang="ru-RU" b="1" dirty="0" err="1" smtClean="0"/>
              <a:t>Бразиліа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68419" y="6021288"/>
            <a:ext cx="4280449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бразильців</a:t>
            </a:r>
            <a:r>
              <a:rPr lang="ru-RU" dirty="0" smtClean="0"/>
              <a:t>– футбол та карнавал.</a:t>
            </a:r>
            <a:endParaRPr lang="ru-RU" dirty="0"/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7930" y="265201"/>
            <a:ext cx="4650597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pic>
        <p:nvPicPr>
          <p:cNvPr id="2050" name="Picture 2" descr="География Бразилии — Википед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2135" r="4429" b="3124"/>
          <a:stretch/>
        </p:blipFill>
        <p:spPr bwMode="auto">
          <a:xfrm>
            <a:off x="307975" y="322158"/>
            <a:ext cx="3120281" cy="326473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Бразилія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92" y="2976660"/>
            <a:ext cx="4378783" cy="3184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9808" y="3576882"/>
            <a:ext cx="4718215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Статуя Спасителя в </a:t>
            </a:r>
            <a:r>
              <a:rPr lang="ru-RU" dirty="0" err="1"/>
              <a:t>Ріо</a:t>
            </a:r>
            <a:r>
              <a:rPr lang="ru-RU" dirty="0"/>
              <a:t>-де-Жанейро – символ </a:t>
            </a:r>
            <a:r>
              <a:rPr lang="ru-RU" dirty="0" err="1"/>
              <a:t>Бразилії</a:t>
            </a:r>
            <a:r>
              <a:rPr lang="ru-RU" dirty="0"/>
              <a:t> – є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Семи Чудес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</p:txBody>
      </p:sp>
      <p:pic>
        <p:nvPicPr>
          <p:cNvPr id="1028" name="Picture 4" descr="Бразилія фото: Статуя Христа в Рі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6" y="4365104"/>
            <a:ext cx="3662907" cy="2436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разилія Фото: Бразильські футбольні вболівальни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83" y="908720"/>
            <a:ext cx="4420664" cy="2410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684913" y="1443749"/>
            <a:ext cx="4283968" cy="1021556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err="1">
                <a:solidFill>
                  <a:srgbClr val="002060"/>
                </a:solidFill>
              </a:rPr>
              <a:t>Збірна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Бразилії</a:t>
            </a:r>
            <a:r>
              <a:rPr lang="ru-RU" dirty="0">
                <a:solidFill>
                  <a:srgbClr val="002060"/>
                </a:solidFill>
              </a:rPr>
              <a:t> з футболу – </a:t>
            </a:r>
            <a:r>
              <a:rPr lang="ru-RU" dirty="0" err="1">
                <a:solidFill>
                  <a:srgbClr val="002060"/>
                </a:solidFill>
              </a:rPr>
              <a:t>єдина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світі</a:t>
            </a:r>
            <a:r>
              <a:rPr lang="ru-RU" dirty="0">
                <a:solidFill>
                  <a:srgbClr val="002060"/>
                </a:solidFill>
              </a:rPr>
              <a:t> брала участь у </a:t>
            </a:r>
            <a:r>
              <a:rPr lang="ru-RU" dirty="0" err="1">
                <a:solidFill>
                  <a:srgbClr val="002060"/>
                </a:solidFill>
              </a:rPr>
              <a:t>всіх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Чемпіонатах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Світу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п’ять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разів</a:t>
            </a:r>
            <a:r>
              <a:rPr lang="ru-RU" dirty="0">
                <a:solidFill>
                  <a:srgbClr val="002060"/>
                </a:solidFill>
              </a:rPr>
              <a:t> ставала </a:t>
            </a:r>
            <a:r>
              <a:rPr lang="ru-RU" dirty="0" err="1">
                <a:solidFill>
                  <a:srgbClr val="002060"/>
                </a:solidFill>
              </a:rPr>
              <a:t>чемпіоном</a:t>
            </a:r>
            <a:r>
              <a:rPr lang="ru-RU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3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1" animBg="1"/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Помер легенда бразильського футболу Пел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82" y="91059"/>
            <a:ext cx="2487811" cy="1658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578383" y="1034511"/>
            <a:ext cx="6209569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Прочитай повідомлення про Бразилію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тебе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зацікавило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здивувало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ньому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тип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тексту.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990" y="191210"/>
            <a:ext cx="5154138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pic>
        <p:nvPicPr>
          <p:cNvPr id="2051" name="Picture 3" descr="D:\4 клас\1 УКР. МОВА\ПОНОМАРЬОВА\ХІ Текст\2023-04-25_1952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509120"/>
            <a:ext cx="6682539" cy="178132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4 клас\1 УКР. МОВА\ПОНОМАРЬОВА\ХІ Текст\2023-04-25_1951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84258"/>
            <a:ext cx="6721371" cy="286887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339760" y="1023836"/>
            <a:ext cx="6882330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Добери і запиши заголовок до тексту. Спиши абзац,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тобі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найбільше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сподобався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Підкресли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прикметники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хвилястою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лінією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22808" y="5949280"/>
            <a:ext cx="280928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текст-</a:t>
            </a:r>
            <a:r>
              <a:rPr lang="ru-RU" sz="2400" b="1" dirty="0" err="1" smtClean="0">
                <a:solidFill>
                  <a:schemeClr val="bg1"/>
                </a:solidFill>
              </a:rPr>
              <a:t>розповідь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24328" y="1868792"/>
            <a:ext cx="1368152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Пеле — </a:t>
            </a:r>
            <a:r>
              <a:rPr lang="ru-RU" sz="2000" dirty="0" err="1"/>
              <a:t>єдиний</a:t>
            </a:r>
            <a:r>
              <a:rPr lang="ru-RU" sz="2000" dirty="0"/>
              <a:t> </a:t>
            </a:r>
            <a:r>
              <a:rPr lang="ru-RU" sz="2000" dirty="0" err="1"/>
              <a:t>футболіст</a:t>
            </a:r>
            <a:r>
              <a:rPr lang="ru-RU" sz="2000" dirty="0"/>
              <a:t> у </a:t>
            </a:r>
            <a:r>
              <a:rPr lang="ru-RU" sz="2000" dirty="0" err="1"/>
              <a:t>світі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тричі</a:t>
            </a:r>
            <a:r>
              <a:rPr lang="ru-RU" sz="2000" dirty="0"/>
              <a:t> ставав </a:t>
            </a:r>
            <a:r>
              <a:rPr lang="ru-RU" sz="2000" dirty="0" err="1"/>
              <a:t>чемпіоном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 як </a:t>
            </a:r>
            <a:r>
              <a:rPr lang="ru-RU" sz="2000" dirty="0" err="1"/>
              <a:t>гравець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972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267744" y="1131598"/>
            <a:ext cx="6015498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текст.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тип –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розповідь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опис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міркування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есе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Скористайся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правилом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029" y="248672"/>
            <a:ext cx="6584928" cy="7200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Пишу есе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3648" y="5538273"/>
            <a:ext cx="5832648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Яке в тебе 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мрія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бажання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Напиши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есе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Розпочни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заголовка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1" y="180306"/>
            <a:ext cx="1118321" cy="155976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4 клас\1 УКР. МОВА\ПОНОМАРЬОВА\ХІ Текст\2023-04-25_200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48" y="1941733"/>
            <a:ext cx="7705740" cy="201788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4 клас\1 УКР. МОВА\ПОНОМАРЬОВА\ХІ Текст\2023-04-25_2005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47" y="4077072"/>
            <a:ext cx="7208495" cy="1249770"/>
          </a:xfrm>
          <a:prstGeom prst="roundRect">
            <a:avLst/>
          </a:prstGeom>
          <a:noFill/>
          <a:ln w="19050">
            <a:solidFill>
              <a:srgbClr val="DB6BB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8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36593" y="257756"/>
            <a:ext cx="5200129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Цікаві факти</a:t>
            </a:r>
            <a:endParaRPr lang="ru-RU" sz="40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60375" y="273762"/>
            <a:ext cx="5200129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Домашнє завдання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6096" y="1268760"/>
            <a:ext cx="4801121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інформацію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бразильців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нового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неї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дізнаєшся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4200" y="1115526"/>
            <a:ext cx="5352529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риси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характеру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бразильців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тобі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подобаються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Поясни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чому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Яку рису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хотів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би/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хотіла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б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запозичити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для себе?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Напиши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есе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D:\4 клас\1 УКР. МОВА\ПОНОМАРЬОВА\ХІ Текст\2023-04-25_191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3" y="2276872"/>
            <a:ext cx="7582046" cy="352839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Іспанська, португальська або бразильський: якою мовою говорять у Бразилі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6362"/>
            <a:ext cx="3186980" cy="1710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2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9906</TotalTime>
  <Words>415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Складаю  есе</vt:lpstr>
      <vt:lpstr>Презентация PowerPoint</vt:lpstr>
      <vt:lpstr>Мотивація навчальної діяльності</vt:lpstr>
      <vt:lpstr>Вправа «Копилка знань»</vt:lpstr>
      <vt:lpstr>Презентация PowerPoint</vt:lpstr>
      <vt:lpstr>Віртуальна подорож</vt:lpstr>
      <vt:lpstr>Віртуальна подорож</vt:lpstr>
      <vt:lpstr>Пишу есе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640</cp:revision>
  <dcterms:created xsi:type="dcterms:W3CDTF">2022-09-03T17:50:38Z</dcterms:created>
  <dcterms:modified xsi:type="dcterms:W3CDTF">2023-04-26T12:16:15Z</dcterms:modified>
</cp:coreProperties>
</file>