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70" r:id="rId3"/>
    <p:sldId id="301" r:id="rId4"/>
    <p:sldId id="298" r:id="rId5"/>
    <p:sldId id="285" r:id="rId6"/>
    <p:sldId id="291" r:id="rId7"/>
    <p:sldId id="302" r:id="rId8"/>
    <p:sldId id="303" r:id="rId9"/>
    <p:sldId id="308" r:id="rId10"/>
    <p:sldId id="277" r:id="rId11"/>
    <p:sldId id="286" r:id="rId12"/>
    <p:sldId id="306" r:id="rId13"/>
    <p:sldId id="278" r:id="rId14"/>
    <p:sldId id="296" r:id="rId15"/>
    <p:sldId id="30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FFEFFF"/>
    <a:srgbClr val="FDE3FA"/>
    <a:srgbClr val="2F3242"/>
    <a:srgbClr val="722651"/>
    <a:srgbClr val="DED231"/>
    <a:srgbClr val="295FFF"/>
    <a:srgbClr val="27C268"/>
    <a:srgbClr val="FF3131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7E68B-412B-444A-8DA2-A44F3AAD6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4266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B01B-EF62-4363-864B-6D9AF32E3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136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12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7.jp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31769" y="4111131"/>
            <a:ext cx="803148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Що таке </a:t>
            </a:r>
            <a:r>
              <a:rPr lang="uk-UA" sz="4800" b="1" dirty="0" smtClean="0">
                <a:solidFill>
                  <a:schemeClr val="bg1"/>
                </a:solidFill>
              </a:rPr>
              <a:t>світ?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Який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мій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навколишній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світ</a:t>
            </a:r>
            <a:r>
              <a:rPr lang="ru-RU" sz="4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1571" y="1259137"/>
            <a:ext cx="3921621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досліджую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1-2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5" y="474259"/>
            <a:ext cx="3531684" cy="3531684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3253" y="342129"/>
            <a:ext cx="8732066" cy="637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094" y="1111179"/>
            <a:ext cx="9432915" cy="530601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208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1111" y="263116"/>
            <a:ext cx="9870546" cy="6186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таке світ?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56" y="1227009"/>
            <a:ext cx="10381714" cy="4890761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5999" y="1719826"/>
            <a:ext cx="4822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Світ</a:t>
            </a:r>
            <a:r>
              <a:rPr lang="uk-UA" sz="3600" b="1" dirty="0" smtClean="0">
                <a:solidFill>
                  <a:srgbClr val="2F3242"/>
                </a:solidFill>
              </a:rPr>
              <a:t> – це люди, і все що існує навколо них.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7013" y="2920155"/>
            <a:ext cx="47301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Усе, з чого складається світ, називають </a:t>
            </a:r>
            <a:r>
              <a:rPr lang="uk-UA" sz="3600" b="1" dirty="0">
                <a:solidFill>
                  <a:srgbClr val="C00000"/>
                </a:solidFill>
              </a:rPr>
              <a:t>об’єктами</a:t>
            </a:r>
            <a:r>
              <a:rPr lang="uk-UA" sz="3600" b="1" dirty="0">
                <a:solidFill>
                  <a:srgbClr val="2F3242"/>
                </a:solidFill>
              </a:rPr>
              <a:t>.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74483" y="5290457"/>
            <a:ext cx="6455229" cy="10123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Світ великий і різноманітний. </a:t>
            </a:r>
          </a:p>
          <a:p>
            <a:pPr algn="ctr"/>
            <a:r>
              <a:rPr lang="uk-UA" sz="2800" b="1" dirty="0" smtClean="0"/>
              <a:t>Людина – це його важлива частина.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25666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9200" y="353015"/>
            <a:ext cx="9719634" cy="7682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Назви об’єкти, зображені на малюнку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r="253" b="19263"/>
          <a:stretch/>
        </p:blipFill>
        <p:spPr>
          <a:xfrm>
            <a:off x="2102876" y="1385696"/>
            <a:ext cx="7735341" cy="4680000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6" r="-218" b="25277"/>
          <a:stretch/>
        </p:blipFill>
        <p:spPr>
          <a:xfrm>
            <a:off x="1454032" y="2025362"/>
            <a:ext cx="8503842" cy="400169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209800" y="1267648"/>
            <a:ext cx="7532914" cy="4631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предмети на малюнку створені людьми?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10134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32271" y="272122"/>
            <a:ext cx="8732066" cy="6443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Світ навколо мене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3757" r="4435" b="10611"/>
          <a:stretch/>
        </p:blipFill>
        <p:spPr>
          <a:xfrm>
            <a:off x="2552020" y="4725208"/>
            <a:ext cx="1964529" cy="200857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3" b="87305" l="8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/>
        </p:blipFill>
        <p:spPr>
          <a:xfrm>
            <a:off x="1609500" y="4685107"/>
            <a:ext cx="1930496" cy="13347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34" l="0" r="100000">
                        <a14:foregroundMark x1="33388" y1="28007" x2="95724" y2="86942"/>
                        <a14:foregroundMark x1="55757" y1="43471" x2="98684" y2="26460"/>
                        <a14:foregroundMark x1="79441" y1="32646" x2="86184" y2="16323"/>
                        <a14:foregroundMark x1="80921" y1="37285" x2="78783" y2="46564"/>
                        <a14:foregroundMark x1="72039" y1="19416" x2="82401" y2="25601"/>
                        <a14:foregroundMark x1="66776" y1="29553" x2="58717" y2="29553"/>
                        <a14:foregroundMark x1="37171" y1="23368" x2="32730" y2="31959"/>
                        <a14:foregroundMark x1="45395" y1="19416" x2="51316" y2="26460"/>
                        <a14:foregroundMark x1="88322" y1="45017" x2="85362" y2="34192"/>
                        <a14:foregroundMark x1="51974" y1="33505" x2="43914" y2="31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>
          <a:xfrm>
            <a:off x="463013" y="5039050"/>
            <a:ext cx="1846437" cy="161774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4172817" y="1715567"/>
            <a:ext cx="3359384" cy="2703727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17" y="1646237"/>
            <a:ext cx="3490808" cy="218175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6" b="98020" l="17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070" y="4419294"/>
            <a:ext cx="2259731" cy="22444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50" y="5015170"/>
            <a:ext cx="2503467" cy="166550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719503" y="893189"/>
            <a:ext cx="47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rgbClr val="C00000"/>
                </a:solidFill>
              </a:rPr>
              <a:t>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537" y="4173093"/>
            <a:ext cx="251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Природа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3517" y="1047077"/>
            <a:ext cx="3399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5">
                    <a:lumMod val="75000"/>
                  </a:schemeClr>
                </a:solidFill>
              </a:rPr>
              <a:t>Батьківщина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51140" y="3717564"/>
            <a:ext cx="3926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4">
                    <a:lumMod val="75000"/>
                  </a:schemeClr>
                </a:solidFill>
              </a:rPr>
              <a:t>Планета Земля</a:t>
            </a:r>
            <a:endParaRPr lang="ru-RU" sz="4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8062" y="4331164"/>
            <a:ext cx="4792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B050"/>
                </a:solidFill>
              </a:rPr>
              <a:t>Безмежний космос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056" y="1138375"/>
            <a:ext cx="350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Моя родина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93750" l="9863" r="90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97" y="1523575"/>
            <a:ext cx="1984297" cy="27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03182" y="259712"/>
            <a:ext cx="7961976" cy="769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 на ст. 3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" b="8732"/>
          <a:stretch/>
        </p:blipFill>
        <p:spPr>
          <a:xfrm>
            <a:off x="435213" y="418429"/>
            <a:ext cx="1839902" cy="1668901"/>
          </a:xfrm>
          <a:prstGeom prst="round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26" name="Picture 2" descr="D:\1 клас\3 Я досліджую світ\Уроки 2023\№1 Що таке світ\2023-08-17_2121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00" y="1361540"/>
            <a:ext cx="6508993" cy="2818573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3 Я досліджую світ\Уроки 2023\№1 Що таке світ\2023-08-17_2121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8" y="2275114"/>
            <a:ext cx="5418919" cy="4256315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52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23999" y="471730"/>
            <a:ext cx="8653133" cy="713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Для роздумів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1102" y="1458686"/>
            <a:ext cx="6676265" cy="566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може людина існувати без природи?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 b="7418"/>
          <a:stretch/>
        </p:blipFill>
        <p:spPr>
          <a:xfrm>
            <a:off x="8675051" y="1458685"/>
            <a:ext cx="3107431" cy="472484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76424" y="2143549"/>
            <a:ext cx="6205527" cy="5373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А </a:t>
            </a:r>
            <a:r>
              <a:rPr lang="uk-UA" sz="2800" b="1" dirty="0"/>
              <a:t>без того, що створили люди?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45066" y="471729"/>
            <a:ext cx="8732066" cy="713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Презентація &quot;Про рівень ролі домашніх завдань у формуванні в учнів інтересу  до навчання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02" y="1320792"/>
            <a:ext cx="6667500" cy="50006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3515" y="274002"/>
            <a:ext cx="10112828" cy="7819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Ранкове </a:t>
            </a:r>
            <a:r>
              <a:rPr lang="uk-UA" sz="4400" b="1" dirty="0" smtClean="0">
                <a:solidFill>
                  <a:schemeClr val="bg1"/>
                </a:solidFill>
              </a:rPr>
              <a:t>коло</a:t>
            </a:r>
            <a:endParaRPr lang="uk-UA" sz="44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76424" y="1353151"/>
            <a:ext cx="5377543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Візьміть в руки один навчальний предмет (олівець, гумку, зошит, тощо)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По черзі я буду називати прізвища учнів нашого класу. Коли ви чуєте своє прізвище, називаєте своє ім’я повним реченням: </a:t>
            </a:r>
            <a:r>
              <a:rPr lang="uk-UA" sz="2000" i="1" dirty="0">
                <a:solidFill>
                  <a:schemeClr val="accent6">
                    <a:lumMod val="50000"/>
                  </a:schemeClr>
                </a:solidFill>
              </a:rPr>
              <a:t>Мене звати…</a:t>
            </a:r>
            <a:endParaRPr lang="ru-RU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Картинки до тестів\Людина\Dru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80" y="1353151"/>
            <a:ext cx="3387446" cy="395907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276423" y="3615068"/>
            <a:ext cx="5377543" cy="442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Перевіримо, як ви запам’ятали однокласників </a:t>
            </a:r>
            <a:endParaRPr lang="uk-UA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76421" y="4311754"/>
            <a:ext cx="5377543" cy="442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У кого в руках олівець (гумка,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зошит,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тощо)?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76422" y="5218248"/>
            <a:ext cx="5377543" cy="442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Що в руках у </a:t>
            </a:r>
            <a:r>
              <a:rPr lang="uk-UA" sz="2000" dirty="0" err="1" smtClean="0">
                <a:solidFill>
                  <a:schemeClr val="accent6">
                    <a:lumMod val="50000"/>
                  </a:schemeClr>
                </a:solidFill>
              </a:rPr>
              <a:t>Аліни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, Євгена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тощо?</a:t>
            </a:r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3"/>
          <p:cNvSpPr>
            <a:spLocks noGrp="1" noChangeArrowheads="1"/>
          </p:cNvSpPr>
          <p:nvPr>
            <p:ph type="title"/>
          </p:nvPr>
        </p:nvSpPr>
        <p:spPr>
          <a:xfrm>
            <a:off x="478970" y="384815"/>
            <a:ext cx="11103429" cy="82028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позитивного клімату класу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Емоції Помідор\Помідор зл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0" y="3120319"/>
            <a:ext cx="3570515" cy="20084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77" y="3540772"/>
            <a:ext cx="3110594" cy="206245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Картинки до тестів\Емоції Помідор\Помідор посміш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565" y="3018263"/>
            <a:ext cx="2622778" cy="24426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177141" y="1542554"/>
            <a:ext cx="7674429" cy="919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</a:rPr>
              <a:t>Настрій якого помідора вам зараз більше подобається: лівого, правого чи центрального?</a:t>
            </a:r>
          </a:p>
        </p:txBody>
      </p:sp>
    </p:spTree>
    <p:extLst>
      <p:ext uri="{BB962C8B-B14F-4D97-AF65-F5344CB8AC3E}">
        <p14:creationId xmlns:p14="http://schemas.microsoft.com/office/powerpoint/2010/main" val="2739882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96167" y="415516"/>
            <a:ext cx="8732066" cy="7927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Повідомлення мети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9829" y="1460317"/>
            <a:ext cx="5998028" cy="39159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першому </a:t>
            </a:r>
            <a:r>
              <a:rPr lang="uk-UA" sz="2800" dirty="0" err="1">
                <a:solidFill>
                  <a:schemeClr val="accent6">
                    <a:lumMod val="50000"/>
                  </a:schemeClr>
                </a:solidFill>
              </a:rPr>
              <a:t>уроці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з предмету </a:t>
            </a:r>
          </a:p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«Я досліджую світ» ми познайомимося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з </a:t>
            </a:r>
            <a:endParaRPr lang="uk-UA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ди­вовижним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світом,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що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оточує нас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; </a:t>
            </a:r>
          </a:p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навчимося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розрізняти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об’єкти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неживої і живої природи</a:t>
            </a:r>
            <a:r>
              <a:rPr lang="uk-UA" sz="2800">
                <a:solidFill>
                  <a:schemeClr val="accent6">
                    <a:lumMod val="50000"/>
                  </a:schemeClr>
                </a:solidFill>
              </a:rPr>
              <a:t>, </a:t>
            </a:r>
            <a:endParaRPr lang="uk-UA" sz="280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2800" smtClean="0">
                <a:solidFill>
                  <a:schemeClr val="accent6">
                    <a:lumMod val="50000"/>
                  </a:schemeClr>
                </a:solidFill>
              </a:rPr>
              <a:t>почнемо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пізнавати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світ</a:t>
            </a:r>
            <a:r>
              <a:rPr lang="uk-UA" sz="280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досліджувати те, 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що навколо </a:t>
            </a:r>
            <a:r>
              <a:rPr lang="uk-UA" sz="2800" dirty="0" smtClean="0">
                <a:solidFill>
                  <a:schemeClr val="accent6">
                    <a:lumMod val="50000"/>
                  </a:schemeClr>
                </a:solidFill>
              </a:rPr>
              <a:t>нас.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00" y="1446548"/>
            <a:ext cx="3196474" cy="4561390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558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35653" y="342718"/>
            <a:ext cx="8732066" cy="6805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вірш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3892" y="1503468"/>
            <a:ext cx="5262622" cy="446190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Повітря</a:t>
            </a:r>
            <a:r>
              <a:rPr lang="ru-RU" sz="3200" b="1" dirty="0"/>
              <a:t>, земля і вода — </a:t>
            </a:r>
            <a:r>
              <a:rPr lang="ru-RU" sz="3200" b="1" dirty="0" err="1"/>
              <a:t>це</a:t>
            </a:r>
            <a:r>
              <a:rPr lang="ru-RU" sz="3200" b="1" dirty="0"/>
              <a:t> Природа.</a:t>
            </a:r>
          </a:p>
          <a:p>
            <a:pPr algn="ctr"/>
            <a:r>
              <a:rPr lang="ru-RU" sz="3200" b="1" dirty="0"/>
              <a:t>Природа — </a:t>
            </a:r>
            <a:r>
              <a:rPr lang="ru-RU" sz="3200" b="1" dirty="0" err="1"/>
              <a:t>це</a:t>
            </a:r>
            <a:r>
              <a:rPr lang="ru-RU" sz="3200" b="1" dirty="0"/>
              <a:t> Я.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І </a:t>
            </a:r>
            <a:r>
              <a:rPr lang="ru-RU" sz="3200" b="1" dirty="0" err="1"/>
              <a:t>ти</a:t>
            </a:r>
            <a:r>
              <a:rPr lang="ru-RU" sz="3200" b="1" dirty="0"/>
              <a:t> — </a:t>
            </a:r>
            <a:r>
              <a:rPr lang="ru-RU" sz="3200" b="1" dirty="0" err="1"/>
              <a:t>це</a:t>
            </a:r>
            <a:r>
              <a:rPr lang="ru-RU" sz="3200" b="1" dirty="0"/>
              <a:t> Природа.</a:t>
            </a:r>
          </a:p>
          <a:p>
            <a:pPr algn="ctr"/>
            <a:r>
              <a:rPr lang="ru-RU" sz="3200" b="1" dirty="0" err="1"/>
              <a:t>Пустелі</a:t>
            </a:r>
            <a:r>
              <a:rPr lang="ru-RU" sz="3200" b="1" dirty="0"/>
              <a:t> і гори, </a:t>
            </a:r>
            <a:r>
              <a:rPr lang="ru-RU" sz="3200" b="1" dirty="0" smtClean="0"/>
              <a:t>поля </a:t>
            </a:r>
            <a:r>
              <a:rPr lang="ru-RU" sz="3200" b="1" dirty="0"/>
              <a:t>і </a:t>
            </a:r>
            <a:r>
              <a:rPr lang="ru-RU" sz="3200" b="1" dirty="0" err="1"/>
              <a:t>ліси</a:t>
            </a:r>
            <a:r>
              <a:rPr lang="ru-RU" sz="3200" b="1" dirty="0"/>
              <a:t>.</a:t>
            </a:r>
          </a:p>
          <a:p>
            <a:pPr algn="ctr"/>
            <a:r>
              <a:rPr lang="ru-RU" sz="3200" b="1" dirty="0"/>
              <a:t>І ми — </a:t>
            </a:r>
            <a:r>
              <a:rPr lang="ru-RU" sz="3200" b="1" dirty="0" err="1"/>
              <a:t>тільки</a:t>
            </a:r>
            <a:r>
              <a:rPr lang="ru-RU" sz="3200" b="1" dirty="0"/>
              <a:t> </a:t>
            </a:r>
            <a:r>
              <a:rPr lang="ru-RU" sz="3200" b="1" dirty="0" err="1"/>
              <a:t>частка</a:t>
            </a:r>
            <a:r>
              <a:rPr lang="ru-RU" sz="3200" b="1" dirty="0"/>
              <a:t> </a:t>
            </a:r>
            <a:r>
              <a:rPr lang="ru-RU" sz="3200" b="1" dirty="0" err="1"/>
              <a:t>цієї</a:t>
            </a:r>
            <a:r>
              <a:rPr lang="ru-RU" sz="3200" b="1" dirty="0"/>
              <a:t> </a:t>
            </a:r>
            <a:r>
              <a:rPr lang="ru-RU" sz="3200" b="1" dirty="0" err="1"/>
              <a:t>краси</a:t>
            </a:r>
            <a:r>
              <a:rPr lang="ru-RU" sz="3200" b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7768"/>
          <a:stretch/>
        </p:blipFill>
        <p:spPr>
          <a:xfrm>
            <a:off x="6135514" y="1432710"/>
            <a:ext cx="5402118" cy="4603417"/>
          </a:xfrm>
          <a:prstGeom prst="round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505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88229" y="1284514"/>
            <a:ext cx="3298371" cy="7402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 небі я бачу ..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9" name="Picture 11" descr="453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4" t="19513" r="2735" b="3694"/>
          <a:stretch/>
        </p:blipFill>
        <p:spPr bwMode="auto">
          <a:xfrm>
            <a:off x="7750629" y="3875315"/>
            <a:ext cx="4109181" cy="258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g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1125539"/>
            <a:ext cx="4607984" cy="259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asht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5" y="1284514"/>
            <a:ext cx="2889039" cy="325323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068954" y="3694564"/>
            <a:ext cx="4278086" cy="654900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За </a:t>
            </a:r>
            <a:r>
              <a:rPr lang="ru-RU" sz="3200" b="1" dirty="0" err="1" smtClean="0"/>
              <a:t>вікном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ростуть</a:t>
            </a:r>
            <a:r>
              <a:rPr lang="ru-RU" sz="3200" b="1" dirty="0" smtClean="0"/>
              <a:t> ...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7584" y="5475484"/>
            <a:ext cx="4277819" cy="6549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Над морем </a:t>
            </a:r>
            <a:r>
              <a:rPr lang="ru-RU" sz="3200" b="1" dirty="0" err="1" smtClean="0"/>
              <a:t>летить</a:t>
            </a:r>
            <a:r>
              <a:rPr lang="ru-RU" sz="3200" b="1" dirty="0" smtClean="0"/>
              <a:t> ...</a:t>
            </a:r>
            <a:endParaRPr lang="ru-RU" sz="3200" b="1" dirty="0"/>
          </a:p>
        </p:txBody>
      </p:sp>
      <p:pic>
        <p:nvPicPr>
          <p:cNvPr id="15" name="Picture 7" descr="0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2" y="4349464"/>
            <a:ext cx="2422153" cy="145347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221996" y="346356"/>
            <a:ext cx="8732066" cy="6962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Гра «Я почну, а ти продовжуй»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69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3" name="Picture 7" descr="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1" y="2935742"/>
            <a:ext cx="3255433" cy="244951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4" name="Picture 8" descr="0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38" y="3021467"/>
            <a:ext cx="4516967" cy="227806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79843" y="1388800"/>
            <a:ext cx="3371282" cy="10822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Нашу землю вдень </a:t>
            </a:r>
            <a:r>
              <a:rPr lang="ru-RU" sz="3200" b="1" dirty="0" err="1" smtClean="0"/>
              <a:t>освітлює</a:t>
            </a:r>
            <a:r>
              <a:rPr lang="ru-RU" sz="3200" b="1" dirty="0" smtClean="0"/>
              <a:t> …</a:t>
            </a:r>
            <a:endParaRPr lang="ru-RU" sz="32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26305" y="1388800"/>
            <a:ext cx="3650895" cy="108225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Уночі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на </a:t>
            </a:r>
            <a:r>
              <a:rPr lang="ru-RU" sz="3200" b="1" dirty="0" err="1" smtClean="0">
                <a:solidFill>
                  <a:schemeClr val="bg1"/>
                </a:solidFill>
              </a:rPr>
              <a:t>небі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можна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бачити</a:t>
            </a:r>
            <a:r>
              <a:rPr lang="ru-RU" sz="3200" b="1" dirty="0" smtClean="0">
                <a:solidFill>
                  <a:schemeClr val="bg1"/>
                </a:solidFill>
              </a:rPr>
              <a:t> ...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39710" y="363901"/>
            <a:ext cx="8732066" cy="6962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Гра «Я почну, а ти продовжуй»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7512" r="19239" b="14551"/>
          <a:stretch/>
        </p:blipFill>
        <p:spPr>
          <a:xfrm>
            <a:off x="9220200" y="2618377"/>
            <a:ext cx="2605422" cy="3306682"/>
          </a:xfrm>
          <a:prstGeom prst="round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8636605" y="1500592"/>
            <a:ext cx="3233056" cy="65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 Ми </a:t>
            </a:r>
            <a:r>
              <a:rPr lang="ru-RU" sz="3200" b="1" dirty="0" err="1" smtClean="0"/>
              <a:t>п’ємо</a:t>
            </a:r>
            <a:r>
              <a:rPr lang="ru-RU" sz="3200" b="1" dirty="0" smtClean="0"/>
              <a:t> ...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53157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8" name="Picture 12" descr="453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r="967"/>
          <a:stretch/>
        </p:blipFill>
        <p:spPr bwMode="auto">
          <a:xfrm>
            <a:off x="6008914" y="483057"/>
            <a:ext cx="2700514" cy="17025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4433" y="322718"/>
            <a:ext cx="4561113" cy="84205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 smtClean="0"/>
              <a:t>«Ми - </a:t>
            </a:r>
            <a:r>
              <a:rPr lang="ru-RU" sz="3600" b="1" dirty="0" err="1" smtClean="0"/>
              <a:t>дослідники</a:t>
            </a:r>
            <a:r>
              <a:rPr lang="ru-RU" sz="3600" b="1" dirty="0" smtClean="0"/>
              <a:t>»</a:t>
            </a:r>
            <a:r>
              <a:rPr lang="ru-RU" sz="3600" dirty="0" smtClean="0"/>
              <a:t> </a:t>
            </a:r>
          </a:p>
        </p:txBody>
      </p:sp>
      <p:pic>
        <p:nvPicPr>
          <p:cNvPr id="14341" name="Picture 5" descr="kash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06" y="453799"/>
            <a:ext cx="2747869" cy="309494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08" y="2653192"/>
            <a:ext cx="2984198" cy="1791099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0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77" y="4868864"/>
            <a:ext cx="3263900" cy="18383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fi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4" y="4149726"/>
            <a:ext cx="3649133" cy="211296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000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87" y="2132807"/>
            <a:ext cx="2489200" cy="1871662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0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3" y="5013326"/>
            <a:ext cx="2880784" cy="15843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imgFu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96014"/>
            <a:ext cx="2929467" cy="164743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5747657" y="32589"/>
            <a:ext cx="6379029" cy="6683897"/>
          </a:xfrm>
          <a:custGeom>
            <a:avLst/>
            <a:gdLst>
              <a:gd name="connsiteX0" fmla="*/ 1371600 w 6379029"/>
              <a:gd name="connsiteY0" fmla="*/ 152468 h 6683897"/>
              <a:gd name="connsiteX1" fmla="*/ 1317172 w 6379029"/>
              <a:gd name="connsiteY1" fmla="*/ 141582 h 6683897"/>
              <a:gd name="connsiteX2" fmla="*/ 1284514 w 6379029"/>
              <a:gd name="connsiteY2" fmla="*/ 119811 h 6683897"/>
              <a:gd name="connsiteX3" fmla="*/ 1219200 w 6379029"/>
              <a:gd name="connsiteY3" fmla="*/ 108925 h 6683897"/>
              <a:gd name="connsiteX4" fmla="*/ 718457 w 6379029"/>
              <a:gd name="connsiteY4" fmla="*/ 130697 h 6683897"/>
              <a:gd name="connsiteX5" fmla="*/ 685800 w 6379029"/>
              <a:gd name="connsiteY5" fmla="*/ 141582 h 6683897"/>
              <a:gd name="connsiteX6" fmla="*/ 642257 w 6379029"/>
              <a:gd name="connsiteY6" fmla="*/ 152468 h 6683897"/>
              <a:gd name="connsiteX7" fmla="*/ 424543 w 6379029"/>
              <a:gd name="connsiteY7" fmla="*/ 196011 h 6683897"/>
              <a:gd name="connsiteX8" fmla="*/ 348343 w 6379029"/>
              <a:gd name="connsiteY8" fmla="*/ 228668 h 6683897"/>
              <a:gd name="connsiteX9" fmla="*/ 315686 w 6379029"/>
              <a:gd name="connsiteY9" fmla="*/ 250440 h 6683897"/>
              <a:gd name="connsiteX10" fmla="*/ 250372 w 6379029"/>
              <a:gd name="connsiteY10" fmla="*/ 272211 h 6683897"/>
              <a:gd name="connsiteX11" fmla="*/ 152400 w 6379029"/>
              <a:gd name="connsiteY11" fmla="*/ 326640 h 6683897"/>
              <a:gd name="connsiteX12" fmla="*/ 108857 w 6379029"/>
              <a:gd name="connsiteY12" fmla="*/ 359297 h 6683897"/>
              <a:gd name="connsiteX13" fmla="*/ 54429 w 6379029"/>
              <a:gd name="connsiteY13" fmla="*/ 391954 h 6683897"/>
              <a:gd name="connsiteX14" fmla="*/ 0 w 6379029"/>
              <a:gd name="connsiteY14" fmla="*/ 446382 h 6683897"/>
              <a:gd name="connsiteX15" fmla="*/ 43543 w 6379029"/>
              <a:gd name="connsiteY15" fmla="*/ 479040 h 6683897"/>
              <a:gd name="connsiteX16" fmla="*/ 65314 w 6379029"/>
              <a:gd name="connsiteY16" fmla="*/ 522582 h 6683897"/>
              <a:gd name="connsiteX17" fmla="*/ 87086 w 6379029"/>
              <a:gd name="connsiteY17" fmla="*/ 816497 h 6683897"/>
              <a:gd name="connsiteX18" fmla="*/ 76200 w 6379029"/>
              <a:gd name="connsiteY18" fmla="*/ 1045097 h 6683897"/>
              <a:gd name="connsiteX19" fmla="*/ 43543 w 6379029"/>
              <a:gd name="connsiteY19" fmla="*/ 1143068 h 6683897"/>
              <a:gd name="connsiteX20" fmla="*/ 32657 w 6379029"/>
              <a:gd name="connsiteY20" fmla="*/ 1175725 h 6683897"/>
              <a:gd name="connsiteX21" fmla="*/ 32657 w 6379029"/>
              <a:gd name="connsiteY21" fmla="*/ 2242525 h 6683897"/>
              <a:gd name="connsiteX22" fmla="*/ 43543 w 6379029"/>
              <a:gd name="connsiteY22" fmla="*/ 2275182 h 6683897"/>
              <a:gd name="connsiteX23" fmla="*/ 65314 w 6379029"/>
              <a:gd name="connsiteY23" fmla="*/ 2373154 h 6683897"/>
              <a:gd name="connsiteX24" fmla="*/ 97972 w 6379029"/>
              <a:gd name="connsiteY24" fmla="*/ 2482011 h 6683897"/>
              <a:gd name="connsiteX25" fmla="*/ 108857 w 6379029"/>
              <a:gd name="connsiteY25" fmla="*/ 2547325 h 6683897"/>
              <a:gd name="connsiteX26" fmla="*/ 119743 w 6379029"/>
              <a:gd name="connsiteY26" fmla="*/ 2656182 h 6683897"/>
              <a:gd name="connsiteX27" fmla="*/ 141514 w 6379029"/>
              <a:gd name="connsiteY27" fmla="*/ 2688840 h 6683897"/>
              <a:gd name="connsiteX28" fmla="*/ 130629 w 6379029"/>
              <a:gd name="connsiteY28" fmla="*/ 3439954 h 6683897"/>
              <a:gd name="connsiteX29" fmla="*/ 119743 w 6379029"/>
              <a:gd name="connsiteY29" fmla="*/ 3472611 h 6683897"/>
              <a:gd name="connsiteX30" fmla="*/ 130629 w 6379029"/>
              <a:gd name="connsiteY30" fmla="*/ 3995125 h 6683897"/>
              <a:gd name="connsiteX31" fmla="*/ 163286 w 6379029"/>
              <a:gd name="connsiteY31" fmla="*/ 4136640 h 6683897"/>
              <a:gd name="connsiteX32" fmla="*/ 185057 w 6379029"/>
              <a:gd name="connsiteY32" fmla="*/ 4169297 h 6683897"/>
              <a:gd name="connsiteX33" fmla="*/ 206829 w 6379029"/>
              <a:gd name="connsiteY33" fmla="*/ 4256382 h 6683897"/>
              <a:gd name="connsiteX34" fmla="*/ 217714 w 6379029"/>
              <a:gd name="connsiteY34" fmla="*/ 4299925 h 6683897"/>
              <a:gd name="connsiteX35" fmla="*/ 239486 w 6379029"/>
              <a:gd name="connsiteY35" fmla="*/ 4354354 h 6683897"/>
              <a:gd name="connsiteX36" fmla="*/ 250372 w 6379029"/>
              <a:gd name="connsiteY36" fmla="*/ 4387011 h 6683897"/>
              <a:gd name="connsiteX37" fmla="*/ 272143 w 6379029"/>
              <a:gd name="connsiteY37" fmla="*/ 4528525 h 6683897"/>
              <a:gd name="connsiteX38" fmla="*/ 304800 w 6379029"/>
              <a:gd name="connsiteY38" fmla="*/ 4561182 h 6683897"/>
              <a:gd name="connsiteX39" fmla="*/ 315686 w 6379029"/>
              <a:gd name="connsiteY39" fmla="*/ 4604725 h 6683897"/>
              <a:gd name="connsiteX40" fmla="*/ 402772 w 6379029"/>
              <a:gd name="connsiteY40" fmla="*/ 4680925 h 6683897"/>
              <a:gd name="connsiteX41" fmla="*/ 468086 w 6379029"/>
              <a:gd name="connsiteY41" fmla="*/ 4702697 h 6683897"/>
              <a:gd name="connsiteX42" fmla="*/ 533400 w 6379029"/>
              <a:gd name="connsiteY42" fmla="*/ 4735354 h 6683897"/>
              <a:gd name="connsiteX43" fmla="*/ 674914 w 6379029"/>
              <a:gd name="connsiteY43" fmla="*/ 4724468 h 6683897"/>
              <a:gd name="connsiteX44" fmla="*/ 772886 w 6379029"/>
              <a:gd name="connsiteY44" fmla="*/ 4680925 h 6683897"/>
              <a:gd name="connsiteX45" fmla="*/ 881743 w 6379029"/>
              <a:gd name="connsiteY45" fmla="*/ 4637382 h 6683897"/>
              <a:gd name="connsiteX46" fmla="*/ 914400 w 6379029"/>
              <a:gd name="connsiteY46" fmla="*/ 4626497 h 6683897"/>
              <a:gd name="connsiteX47" fmla="*/ 1023257 w 6379029"/>
              <a:gd name="connsiteY47" fmla="*/ 4604725 h 6683897"/>
              <a:gd name="connsiteX48" fmla="*/ 1208314 w 6379029"/>
              <a:gd name="connsiteY48" fmla="*/ 4626497 h 6683897"/>
              <a:gd name="connsiteX49" fmla="*/ 1240972 w 6379029"/>
              <a:gd name="connsiteY49" fmla="*/ 4648268 h 6683897"/>
              <a:gd name="connsiteX50" fmla="*/ 1295400 w 6379029"/>
              <a:gd name="connsiteY50" fmla="*/ 4670040 h 6683897"/>
              <a:gd name="connsiteX51" fmla="*/ 1328057 w 6379029"/>
              <a:gd name="connsiteY51" fmla="*/ 4691811 h 6683897"/>
              <a:gd name="connsiteX52" fmla="*/ 1415143 w 6379029"/>
              <a:gd name="connsiteY52" fmla="*/ 4713582 h 6683897"/>
              <a:gd name="connsiteX53" fmla="*/ 1447800 w 6379029"/>
              <a:gd name="connsiteY53" fmla="*/ 4735354 h 6683897"/>
              <a:gd name="connsiteX54" fmla="*/ 1534886 w 6379029"/>
              <a:gd name="connsiteY54" fmla="*/ 4746240 h 6683897"/>
              <a:gd name="connsiteX55" fmla="*/ 1589314 w 6379029"/>
              <a:gd name="connsiteY55" fmla="*/ 4757125 h 6683897"/>
              <a:gd name="connsiteX56" fmla="*/ 1632857 w 6379029"/>
              <a:gd name="connsiteY56" fmla="*/ 4789782 h 6683897"/>
              <a:gd name="connsiteX57" fmla="*/ 1665514 w 6379029"/>
              <a:gd name="connsiteY57" fmla="*/ 4800668 h 6683897"/>
              <a:gd name="connsiteX58" fmla="*/ 1730829 w 6379029"/>
              <a:gd name="connsiteY58" fmla="*/ 4844211 h 6683897"/>
              <a:gd name="connsiteX59" fmla="*/ 1774372 w 6379029"/>
              <a:gd name="connsiteY59" fmla="*/ 4876868 h 6683897"/>
              <a:gd name="connsiteX60" fmla="*/ 1828800 w 6379029"/>
              <a:gd name="connsiteY60" fmla="*/ 4931297 h 6683897"/>
              <a:gd name="connsiteX61" fmla="*/ 1850572 w 6379029"/>
              <a:gd name="connsiteY61" fmla="*/ 4963954 h 6683897"/>
              <a:gd name="connsiteX62" fmla="*/ 1872343 w 6379029"/>
              <a:gd name="connsiteY62" fmla="*/ 5105468 h 6683897"/>
              <a:gd name="connsiteX63" fmla="*/ 1894114 w 6379029"/>
              <a:gd name="connsiteY63" fmla="*/ 5138125 h 6683897"/>
              <a:gd name="connsiteX64" fmla="*/ 1905000 w 6379029"/>
              <a:gd name="connsiteY64" fmla="*/ 5236097 h 6683897"/>
              <a:gd name="connsiteX65" fmla="*/ 1926772 w 6379029"/>
              <a:gd name="connsiteY65" fmla="*/ 5279640 h 6683897"/>
              <a:gd name="connsiteX66" fmla="*/ 1948543 w 6379029"/>
              <a:gd name="connsiteY66" fmla="*/ 5334068 h 6683897"/>
              <a:gd name="connsiteX67" fmla="*/ 1970314 w 6379029"/>
              <a:gd name="connsiteY67" fmla="*/ 5399382 h 6683897"/>
              <a:gd name="connsiteX68" fmla="*/ 1981200 w 6379029"/>
              <a:gd name="connsiteY68" fmla="*/ 5442925 h 6683897"/>
              <a:gd name="connsiteX69" fmla="*/ 2013857 w 6379029"/>
              <a:gd name="connsiteY69" fmla="*/ 5486468 h 6683897"/>
              <a:gd name="connsiteX70" fmla="*/ 2057400 w 6379029"/>
              <a:gd name="connsiteY70" fmla="*/ 5595325 h 6683897"/>
              <a:gd name="connsiteX71" fmla="*/ 2068286 w 6379029"/>
              <a:gd name="connsiteY71" fmla="*/ 5638868 h 6683897"/>
              <a:gd name="connsiteX72" fmla="*/ 2111829 w 6379029"/>
              <a:gd name="connsiteY72" fmla="*/ 5704182 h 6683897"/>
              <a:gd name="connsiteX73" fmla="*/ 2122714 w 6379029"/>
              <a:gd name="connsiteY73" fmla="*/ 5736840 h 6683897"/>
              <a:gd name="connsiteX74" fmla="*/ 2177143 w 6379029"/>
              <a:gd name="connsiteY74" fmla="*/ 5769497 h 6683897"/>
              <a:gd name="connsiteX75" fmla="*/ 2209800 w 6379029"/>
              <a:gd name="connsiteY75" fmla="*/ 5823925 h 6683897"/>
              <a:gd name="connsiteX76" fmla="*/ 2242457 w 6379029"/>
              <a:gd name="connsiteY76" fmla="*/ 5856582 h 6683897"/>
              <a:gd name="connsiteX77" fmla="*/ 2286000 w 6379029"/>
              <a:gd name="connsiteY77" fmla="*/ 5911011 h 6683897"/>
              <a:gd name="connsiteX78" fmla="*/ 2296886 w 6379029"/>
              <a:gd name="connsiteY78" fmla="*/ 5943668 h 6683897"/>
              <a:gd name="connsiteX79" fmla="*/ 2383972 w 6379029"/>
              <a:gd name="connsiteY79" fmla="*/ 6019868 h 6683897"/>
              <a:gd name="connsiteX80" fmla="*/ 2405743 w 6379029"/>
              <a:gd name="connsiteY80" fmla="*/ 6052525 h 6683897"/>
              <a:gd name="connsiteX81" fmla="*/ 2449286 w 6379029"/>
              <a:gd name="connsiteY81" fmla="*/ 6096068 h 6683897"/>
              <a:gd name="connsiteX82" fmla="*/ 2471057 w 6379029"/>
              <a:gd name="connsiteY82" fmla="*/ 6117840 h 6683897"/>
              <a:gd name="connsiteX83" fmla="*/ 2547257 w 6379029"/>
              <a:gd name="connsiteY83" fmla="*/ 6204925 h 6683897"/>
              <a:gd name="connsiteX84" fmla="*/ 2569029 w 6379029"/>
              <a:gd name="connsiteY84" fmla="*/ 6237582 h 6683897"/>
              <a:gd name="connsiteX85" fmla="*/ 2634343 w 6379029"/>
              <a:gd name="connsiteY85" fmla="*/ 6302897 h 6683897"/>
              <a:gd name="connsiteX86" fmla="*/ 2656114 w 6379029"/>
              <a:gd name="connsiteY86" fmla="*/ 6379097 h 6683897"/>
              <a:gd name="connsiteX87" fmla="*/ 2699657 w 6379029"/>
              <a:gd name="connsiteY87" fmla="*/ 6422640 h 6683897"/>
              <a:gd name="connsiteX88" fmla="*/ 2764972 w 6379029"/>
              <a:gd name="connsiteY88" fmla="*/ 6509725 h 6683897"/>
              <a:gd name="connsiteX89" fmla="*/ 2884714 w 6379029"/>
              <a:gd name="connsiteY89" fmla="*/ 6596811 h 6683897"/>
              <a:gd name="connsiteX90" fmla="*/ 2928257 w 6379029"/>
              <a:gd name="connsiteY90" fmla="*/ 6607697 h 6683897"/>
              <a:gd name="connsiteX91" fmla="*/ 3516086 w 6379029"/>
              <a:gd name="connsiteY91" fmla="*/ 6596811 h 6683897"/>
              <a:gd name="connsiteX92" fmla="*/ 3559629 w 6379029"/>
              <a:gd name="connsiteY92" fmla="*/ 6585925 h 6683897"/>
              <a:gd name="connsiteX93" fmla="*/ 3940629 w 6379029"/>
              <a:gd name="connsiteY93" fmla="*/ 6607697 h 6683897"/>
              <a:gd name="connsiteX94" fmla="*/ 4517572 w 6379029"/>
              <a:gd name="connsiteY94" fmla="*/ 6629468 h 6683897"/>
              <a:gd name="connsiteX95" fmla="*/ 4767943 w 6379029"/>
              <a:gd name="connsiteY95" fmla="*/ 6683897 h 6683897"/>
              <a:gd name="connsiteX96" fmla="*/ 5192486 w 6379029"/>
              <a:gd name="connsiteY96" fmla="*/ 6673011 h 6683897"/>
              <a:gd name="connsiteX97" fmla="*/ 5290457 w 6379029"/>
              <a:gd name="connsiteY97" fmla="*/ 6662125 h 6683897"/>
              <a:gd name="connsiteX98" fmla="*/ 5323114 w 6379029"/>
              <a:gd name="connsiteY98" fmla="*/ 6640354 h 6683897"/>
              <a:gd name="connsiteX99" fmla="*/ 5475514 w 6379029"/>
              <a:gd name="connsiteY99" fmla="*/ 6629468 h 6683897"/>
              <a:gd name="connsiteX100" fmla="*/ 5551714 w 6379029"/>
              <a:gd name="connsiteY100" fmla="*/ 6585925 h 6683897"/>
              <a:gd name="connsiteX101" fmla="*/ 5606143 w 6379029"/>
              <a:gd name="connsiteY101" fmla="*/ 6564154 h 6683897"/>
              <a:gd name="connsiteX102" fmla="*/ 5693229 w 6379029"/>
              <a:gd name="connsiteY102" fmla="*/ 6520611 h 6683897"/>
              <a:gd name="connsiteX103" fmla="*/ 5769429 w 6379029"/>
              <a:gd name="connsiteY103" fmla="*/ 6509725 h 6683897"/>
              <a:gd name="connsiteX104" fmla="*/ 5878286 w 6379029"/>
              <a:gd name="connsiteY104" fmla="*/ 6477068 h 6683897"/>
              <a:gd name="connsiteX105" fmla="*/ 5987143 w 6379029"/>
              <a:gd name="connsiteY105" fmla="*/ 6466182 h 6683897"/>
              <a:gd name="connsiteX106" fmla="*/ 6085114 w 6379029"/>
              <a:gd name="connsiteY106" fmla="*/ 6422640 h 6683897"/>
              <a:gd name="connsiteX107" fmla="*/ 6139543 w 6379029"/>
              <a:gd name="connsiteY107" fmla="*/ 6400868 h 6683897"/>
              <a:gd name="connsiteX108" fmla="*/ 6226629 w 6379029"/>
              <a:gd name="connsiteY108" fmla="*/ 6389982 h 6683897"/>
              <a:gd name="connsiteX109" fmla="*/ 6313714 w 6379029"/>
              <a:gd name="connsiteY109" fmla="*/ 6335554 h 6683897"/>
              <a:gd name="connsiteX110" fmla="*/ 6324600 w 6379029"/>
              <a:gd name="connsiteY110" fmla="*/ 5312297 h 6683897"/>
              <a:gd name="connsiteX111" fmla="*/ 6346372 w 6379029"/>
              <a:gd name="connsiteY111" fmla="*/ 5257868 h 6683897"/>
              <a:gd name="connsiteX112" fmla="*/ 6379029 w 6379029"/>
              <a:gd name="connsiteY112" fmla="*/ 5105468 h 6683897"/>
              <a:gd name="connsiteX113" fmla="*/ 6368143 w 6379029"/>
              <a:gd name="connsiteY113" fmla="*/ 4191068 h 6683897"/>
              <a:gd name="connsiteX114" fmla="*/ 6357257 w 6379029"/>
              <a:gd name="connsiteY114" fmla="*/ 4158411 h 6683897"/>
              <a:gd name="connsiteX115" fmla="*/ 6346372 w 6379029"/>
              <a:gd name="connsiteY115" fmla="*/ 4103982 h 6683897"/>
              <a:gd name="connsiteX116" fmla="*/ 6335486 w 6379029"/>
              <a:gd name="connsiteY116" fmla="*/ 3973354 h 6683897"/>
              <a:gd name="connsiteX117" fmla="*/ 6324600 w 6379029"/>
              <a:gd name="connsiteY117" fmla="*/ 3940697 h 6683897"/>
              <a:gd name="connsiteX118" fmla="*/ 6302829 w 6379029"/>
              <a:gd name="connsiteY118" fmla="*/ 2884782 h 6683897"/>
              <a:gd name="connsiteX119" fmla="*/ 6291943 w 6379029"/>
              <a:gd name="connsiteY119" fmla="*/ 2667068 h 6683897"/>
              <a:gd name="connsiteX120" fmla="*/ 6281057 w 6379029"/>
              <a:gd name="connsiteY120" fmla="*/ 2634411 h 6683897"/>
              <a:gd name="connsiteX121" fmla="*/ 6259286 w 6379029"/>
              <a:gd name="connsiteY121" fmla="*/ 2579982 h 6683897"/>
              <a:gd name="connsiteX122" fmla="*/ 6281057 w 6379029"/>
              <a:gd name="connsiteY122" fmla="*/ 1981268 h 6683897"/>
              <a:gd name="connsiteX123" fmla="*/ 6291943 w 6379029"/>
              <a:gd name="connsiteY123" fmla="*/ 1948611 h 6683897"/>
              <a:gd name="connsiteX124" fmla="*/ 6270172 w 6379029"/>
              <a:gd name="connsiteY124" fmla="*/ 1578497 h 6683897"/>
              <a:gd name="connsiteX125" fmla="*/ 6259286 w 6379029"/>
              <a:gd name="connsiteY125" fmla="*/ 1534954 h 6683897"/>
              <a:gd name="connsiteX126" fmla="*/ 6237514 w 6379029"/>
              <a:gd name="connsiteY126" fmla="*/ 1360782 h 6683897"/>
              <a:gd name="connsiteX127" fmla="*/ 6215743 w 6379029"/>
              <a:gd name="connsiteY127" fmla="*/ 740297 h 6683897"/>
              <a:gd name="connsiteX128" fmla="*/ 6193972 w 6379029"/>
              <a:gd name="connsiteY128" fmla="*/ 620554 h 6683897"/>
              <a:gd name="connsiteX129" fmla="*/ 6183086 w 6379029"/>
              <a:gd name="connsiteY129" fmla="*/ 566125 h 6683897"/>
              <a:gd name="connsiteX130" fmla="*/ 6139543 w 6379029"/>
              <a:gd name="connsiteY130" fmla="*/ 457268 h 6683897"/>
              <a:gd name="connsiteX131" fmla="*/ 6128657 w 6379029"/>
              <a:gd name="connsiteY131" fmla="*/ 359297 h 6683897"/>
              <a:gd name="connsiteX132" fmla="*/ 6106886 w 6379029"/>
              <a:gd name="connsiteY132" fmla="*/ 337525 h 6683897"/>
              <a:gd name="connsiteX133" fmla="*/ 6063343 w 6379029"/>
              <a:gd name="connsiteY133" fmla="*/ 228668 h 6683897"/>
              <a:gd name="connsiteX134" fmla="*/ 6030686 w 6379029"/>
              <a:gd name="connsiteY134" fmla="*/ 206897 h 6683897"/>
              <a:gd name="connsiteX135" fmla="*/ 5987143 w 6379029"/>
              <a:gd name="connsiteY135" fmla="*/ 152468 h 6683897"/>
              <a:gd name="connsiteX136" fmla="*/ 5954486 w 6379029"/>
              <a:gd name="connsiteY136" fmla="*/ 108925 h 6683897"/>
              <a:gd name="connsiteX137" fmla="*/ 5900057 w 6379029"/>
              <a:gd name="connsiteY137" fmla="*/ 98040 h 6683897"/>
              <a:gd name="connsiteX138" fmla="*/ 5867400 w 6379029"/>
              <a:gd name="connsiteY138" fmla="*/ 87154 h 6683897"/>
              <a:gd name="connsiteX139" fmla="*/ 5649686 w 6379029"/>
              <a:gd name="connsiteY139" fmla="*/ 130697 h 6683897"/>
              <a:gd name="connsiteX140" fmla="*/ 5562600 w 6379029"/>
              <a:gd name="connsiteY140" fmla="*/ 152468 h 6683897"/>
              <a:gd name="connsiteX141" fmla="*/ 5464629 w 6379029"/>
              <a:gd name="connsiteY141" fmla="*/ 163354 h 6683897"/>
              <a:gd name="connsiteX142" fmla="*/ 5366657 w 6379029"/>
              <a:gd name="connsiteY142" fmla="*/ 185125 h 6683897"/>
              <a:gd name="connsiteX143" fmla="*/ 5181600 w 6379029"/>
              <a:gd name="connsiteY143" fmla="*/ 217782 h 6683897"/>
              <a:gd name="connsiteX144" fmla="*/ 5138057 w 6379029"/>
              <a:gd name="connsiteY144" fmla="*/ 239554 h 6683897"/>
              <a:gd name="connsiteX145" fmla="*/ 4909457 w 6379029"/>
              <a:gd name="connsiteY145" fmla="*/ 272211 h 6683897"/>
              <a:gd name="connsiteX146" fmla="*/ 4855029 w 6379029"/>
              <a:gd name="connsiteY146" fmla="*/ 283097 h 6683897"/>
              <a:gd name="connsiteX147" fmla="*/ 4778829 w 6379029"/>
              <a:gd name="connsiteY147" fmla="*/ 293982 h 6683897"/>
              <a:gd name="connsiteX148" fmla="*/ 3603172 w 6379029"/>
              <a:gd name="connsiteY148" fmla="*/ 272211 h 6683897"/>
              <a:gd name="connsiteX149" fmla="*/ 3548743 w 6379029"/>
              <a:gd name="connsiteY149" fmla="*/ 261325 h 6683897"/>
              <a:gd name="connsiteX150" fmla="*/ 3407229 w 6379029"/>
              <a:gd name="connsiteY150" fmla="*/ 239554 h 6683897"/>
              <a:gd name="connsiteX151" fmla="*/ 3331029 w 6379029"/>
              <a:gd name="connsiteY151" fmla="*/ 217782 h 6683897"/>
              <a:gd name="connsiteX152" fmla="*/ 3178629 w 6379029"/>
              <a:gd name="connsiteY152" fmla="*/ 196011 h 6683897"/>
              <a:gd name="connsiteX153" fmla="*/ 2950029 w 6379029"/>
              <a:gd name="connsiteY153" fmla="*/ 174240 h 6683897"/>
              <a:gd name="connsiteX154" fmla="*/ 2928257 w 6379029"/>
              <a:gd name="connsiteY154" fmla="*/ 152468 h 6683897"/>
              <a:gd name="connsiteX155" fmla="*/ 2830286 w 6379029"/>
              <a:gd name="connsiteY155" fmla="*/ 141582 h 6683897"/>
              <a:gd name="connsiteX156" fmla="*/ 2264229 w 6379029"/>
              <a:gd name="connsiteY156" fmla="*/ 130697 h 6683897"/>
              <a:gd name="connsiteX157" fmla="*/ 2100943 w 6379029"/>
              <a:gd name="connsiteY157" fmla="*/ 98040 h 6683897"/>
              <a:gd name="connsiteX158" fmla="*/ 2013857 w 6379029"/>
              <a:gd name="connsiteY158" fmla="*/ 65382 h 6683897"/>
              <a:gd name="connsiteX159" fmla="*/ 1894114 w 6379029"/>
              <a:gd name="connsiteY159" fmla="*/ 54497 h 6683897"/>
              <a:gd name="connsiteX160" fmla="*/ 1491343 w 6379029"/>
              <a:gd name="connsiteY160" fmla="*/ 43611 h 6683897"/>
              <a:gd name="connsiteX161" fmla="*/ 1436914 w 6379029"/>
              <a:gd name="connsiteY161" fmla="*/ 87154 h 6683897"/>
              <a:gd name="connsiteX162" fmla="*/ 1404257 w 6379029"/>
              <a:gd name="connsiteY162" fmla="*/ 98040 h 6683897"/>
              <a:gd name="connsiteX163" fmla="*/ 1338943 w 6379029"/>
              <a:gd name="connsiteY163" fmla="*/ 141582 h 6683897"/>
              <a:gd name="connsiteX164" fmla="*/ 1317172 w 6379029"/>
              <a:gd name="connsiteY164" fmla="*/ 174240 h 6683897"/>
              <a:gd name="connsiteX165" fmla="*/ 1295400 w 6379029"/>
              <a:gd name="connsiteY165" fmla="*/ 196011 h 668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6379029" h="6683897">
                <a:moveTo>
                  <a:pt x="1371600" y="152468"/>
                </a:moveTo>
                <a:cubicBezTo>
                  <a:pt x="1353457" y="148839"/>
                  <a:pt x="1334496" y="148078"/>
                  <a:pt x="1317172" y="141582"/>
                </a:cubicBezTo>
                <a:cubicBezTo>
                  <a:pt x="1304922" y="136988"/>
                  <a:pt x="1296926" y="123948"/>
                  <a:pt x="1284514" y="119811"/>
                </a:cubicBezTo>
                <a:cubicBezTo>
                  <a:pt x="1263575" y="112831"/>
                  <a:pt x="1240971" y="112554"/>
                  <a:pt x="1219200" y="108925"/>
                </a:cubicBezTo>
                <a:lnTo>
                  <a:pt x="718457" y="130697"/>
                </a:lnTo>
                <a:cubicBezTo>
                  <a:pt x="707004" y="131398"/>
                  <a:pt x="696833" y="138430"/>
                  <a:pt x="685800" y="141582"/>
                </a:cubicBezTo>
                <a:cubicBezTo>
                  <a:pt x="671415" y="145692"/>
                  <a:pt x="656990" y="149868"/>
                  <a:pt x="642257" y="152468"/>
                </a:cubicBezTo>
                <a:cubicBezTo>
                  <a:pt x="540854" y="170363"/>
                  <a:pt x="509980" y="165498"/>
                  <a:pt x="424543" y="196011"/>
                </a:cubicBezTo>
                <a:cubicBezTo>
                  <a:pt x="398519" y="205305"/>
                  <a:pt x="373060" y="216309"/>
                  <a:pt x="348343" y="228668"/>
                </a:cubicBezTo>
                <a:cubicBezTo>
                  <a:pt x="336641" y="234519"/>
                  <a:pt x="327641" y="245126"/>
                  <a:pt x="315686" y="250440"/>
                </a:cubicBezTo>
                <a:cubicBezTo>
                  <a:pt x="294715" y="259761"/>
                  <a:pt x="270898" y="261948"/>
                  <a:pt x="250372" y="272211"/>
                </a:cubicBezTo>
                <a:cubicBezTo>
                  <a:pt x="208867" y="292963"/>
                  <a:pt x="193412" y="299299"/>
                  <a:pt x="152400" y="326640"/>
                </a:cubicBezTo>
                <a:cubicBezTo>
                  <a:pt x="137304" y="336704"/>
                  <a:pt x="123953" y="349233"/>
                  <a:pt x="108857" y="359297"/>
                </a:cubicBezTo>
                <a:cubicBezTo>
                  <a:pt x="91253" y="371033"/>
                  <a:pt x="70951" y="378737"/>
                  <a:pt x="54429" y="391954"/>
                </a:cubicBezTo>
                <a:cubicBezTo>
                  <a:pt x="34394" y="407982"/>
                  <a:pt x="0" y="446382"/>
                  <a:pt x="0" y="446382"/>
                </a:cubicBezTo>
                <a:cubicBezTo>
                  <a:pt x="14514" y="457268"/>
                  <a:pt x="31736" y="465265"/>
                  <a:pt x="43543" y="479040"/>
                </a:cubicBezTo>
                <a:cubicBezTo>
                  <a:pt x="54103" y="491361"/>
                  <a:pt x="63522" y="506454"/>
                  <a:pt x="65314" y="522582"/>
                </a:cubicBezTo>
                <a:cubicBezTo>
                  <a:pt x="109148" y="917091"/>
                  <a:pt x="50155" y="668775"/>
                  <a:pt x="87086" y="816497"/>
                </a:cubicBezTo>
                <a:cubicBezTo>
                  <a:pt x="83457" y="892697"/>
                  <a:pt x="86282" y="969480"/>
                  <a:pt x="76200" y="1045097"/>
                </a:cubicBezTo>
                <a:cubicBezTo>
                  <a:pt x="71650" y="1079219"/>
                  <a:pt x="54429" y="1110411"/>
                  <a:pt x="43543" y="1143068"/>
                </a:cubicBezTo>
                <a:lnTo>
                  <a:pt x="32657" y="1175725"/>
                </a:lnTo>
                <a:cubicBezTo>
                  <a:pt x="-9013" y="1592450"/>
                  <a:pt x="12704" y="1334657"/>
                  <a:pt x="32657" y="2242525"/>
                </a:cubicBezTo>
                <a:cubicBezTo>
                  <a:pt x="32909" y="2253997"/>
                  <a:pt x="40760" y="2264050"/>
                  <a:pt x="43543" y="2275182"/>
                </a:cubicBezTo>
                <a:cubicBezTo>
                  <a:pt x="51657" y="2307637"/>
                  <a:pt x="59500" y="2340209"/>
                  <a:pt x="65314" y="2373154"/>
                </a:cubicBezTo>
                <a:cubicBezTo>
                  <a:pt x="83552" y="2476502"/>
                  <a:pt x="53381" y="2437422"/>
                  <a:pt x="97972" y="2482011"/>
                </a:cubicBezTo>
                <a:cubicBezTo>
                  <a:pt x="101600" y="2503782"/>
                  <a:pt x="106119" y="2525424"/>
                  <a:pt x="108857" y="2547325"/>
                </a:cubicBezTo>
                <a:cubicBezTo>
                  <a:pt x="113380" y="2583510"/>
                  <a:pt x="111543" y="2620649"/>
                  <a:pt x="119743" y="2656182"/>
                </a:cubicBezTo>
                <a:cubicBezTo>
                  <a:pt x="122685" y="2668930"/>
                  <a:pt x="134257" y="2677954"/>
                  <a:pt x="141514" y="2688840"/>
                </a:cubicBezTo>
                <a:cubicBezTo>
                  <a:pt x="178932" y="2988170"/>
                  <a:pt x="160462" y="2803512"/>
                  <a:pt x="130629" y="3439954"/>
                </a:cubicBezTo>
                <a:cubicBezTo>
                  <a:pt x="130092" y="3451416"/>
                  <a:pt x="123372" y="3461725"/>
                  <a:pt x="119743" y="3472611"/>
                </a:cubicBezTo>
                <a:cubicBezTo>
                  <a:pt x="91688" y="3697049"/>
                  <a:pt x="103143" y="3564505"/>
                  <a:pt x="130629" y="3995125"/>
                </a:cubicBezTo>
                <a:cubicBezTo>
                  <a:pt x="133764" y="4044247"/>
                  <a:pt x="143234" y="4091524"/>
                  <a:pt x="163286" y="4136640"/>
                </a:cubicBezTo>
                <a:cubicBezTo>
                  <a:pt x="168599" y="4148595"/>
                  <a:pt x="177800" y="4158411"/>
                  <a:pt x="185057" y="4169297"/>
                </a:cubicBezTo>
                <a:cubicBezTo>
                  <a:pt x="207194" y="4279976"/>
                  <a:pt x="184510" y="4178265"/>
                  <a:pt x="206829" y="4256382"/>
                </a:cubicBezTo>
                <a:cubicBezTo>
                  <a:pt x="210939" y="4270767"/>
                  <a:pt x="212983" y="4285732"/>
                  <a:pt x="217714" y="4299925"/>
                </a:cubicBezTo>
                <a:cubicBezTo>
                  <a:pt x="223893" y="4318463"/>
                  <a:pt x="232625" y="4336058"/>
                  <a:pt x="239486" y="4354354"/>
                </a:cubicBezTo>
                <a:cubicBezTo>
                  <a:pt x="243515" y="4365098"/>
                  <a:pt x="246743" y="4376125"/>
                  <a:pt x="250372" y="4387011"/>
                </a:cubicBezTo>
                <a:cubicBezTo>
                  <a:pt x="250412" y="4387327"/>
                  <a:pt x="263830" y="4511899"/>
                  <a:pt x="272143" y="4528525"/>
                </a:cubicBezTo>
                <a:cubicBezTo>
                  <a:pt x="279028" y="4542294"/>
                  <a:pt x="293914" y="4550296"/>
                  <a:pt x="304800" y="4561182"/>
                </a:cubicBezTo>
                <a:cubicBezTo>
                  <a:pt x="308429" y="4575696"/>
                  <a:pt x="307387" y="4592277"/>
                  <a:pt x="315686" y="4604725"/>
                </a:cubicBezTo>
                <a:cubicBezTo>
                  <a:pt x="326907" y="4621557"/>
                  <a:pt x="375514" y="4668810"/>
                  <a:pt x="402772" y="4680925"/>
                </a:cubicBezTo>
                <a:cubicBezTo>
                  <a:pt x="423743" y="4690245"/>
                  <a:pt x="448991" y="4689967"/>
                  <a:pt x="468086" y="4702697"/>
                </a:cubicBezTo>
                <a:cubicBezTo>
                  <a:pt x="510290" y="4730833"/>
                  <a:pt x="488332" y="4720331"/>
                  <a:pt x="533400" y="4735354"/>
                </a:cubicBezTo>
                <a:cubicBezTo>
                  <a:pt x="580571" y="4731725"/>
                  <a:pt x="628182" y="4731847"/>
                  <a:pt x="674914" y="4724468"/>
                </a:cubicBezTo>
                <a:cubicBezTo>
                  <a:pt x="769064" y="4709602"/>
                  <a:pt x="711771" y="4709132"/>
                  <a:pt x="772886" y="4680925"/>
                </a:cubicBezTo>
                <a:cubicBezTo>
                  <a:pt x="808370" y="4664548"/>
                  <a:pt x="844667" y="4649740"/>
                  <a:pt x="881743" y="4637382"/>
                </a:cubicBezTo>
                <a:cubicBezTo>
                  <a:pt x="892629" y="4633754"/>
                  <a:pt x="903219" y="4629077"/>
                  <a:pt x="914400" y="4626497"/>
                </a:cubicBezTo>
                <a:cubicBezTo>
                  <a:pt x="950457" y="4618176"/>
                  <a:pt x="986971" y="4611982"/>
                  <a:pt x="1023257" y="4604725"/>
                </a:cubicBezTo>
                <a:cubicBezTo>
                  <a:pt x="1032240" y="4605623"/>
                  <a:pt x="1184248" y="4619277"/>
                  <a:pt x="1208314" y="4626497"/>
                </a:cubicBezTo>
                <a:cubicBezTo>
                  <a:pt x="1220845" y="4630256"/>
                  <a:pt x="1229270" y="4642417"/>
                  <a:pt x="1240972" y="4648268"/>
                </a:cubicBezTo>
                <a:cubicBezTo>
                  <a:pt x="1258449" y="4657007"/>
                  <a:pt x="1277923" y="4661301"/>
                  <a:pt x="1295400" y="4670040"/>
                </a:cubicBezTo>
                <a:cubicBezTo>
                  <a:pt x="1307102" y="4675891"/>
                  <a:pt x="1316355" y="4685960"/>
                  <a:pt x="1328057" y="4691811"/>
                </a:cubicBezTo>
                <a:cubicBezTo>
                  <a:pt x="1350376" y="4702970"/>
                  <a:pt x="1394436" y="4709441"/>
                  <a:pt x="1415143" y="4713582"/>
                </a:cubicBezTo>
                <a:cubicBezTo>
                  <a:pt x="1426029" y="4720839"/>
                  <a:pt x="1435178" y="4731912"/>
                  <a:pt x="1447800" y="4735354"/>
                </a:cubicBezTo>
                <a:cubicBezTo>
                  <a:pt x="1476024" y="4743052"/>
                  <a:pt x="1505972" y="4741792"/>
                  <a:pt x="1534886" y="4746240"/>
                </a:cubicBezTo>
                <a:cubicBezTo>
                  <a:pt x="1553173" y="4749053"/>
                  <a:pt x="1571171" y="4753497"/>
                  <a:pt x="1589314" y="4757125"/>
                </a:cubicBezTo>
                <a:cubicBezTo>
                  <a:pt x="1603828" y="4768011"/>
                  <a:pt x="1617105" y="4780781"/>
                  <a:pt x="1632857" y="4789782"/>
                </a:cubicBezTo>
                <a:cubicBezTo>
                  <a:pt x="1642820" y="4795475"/>
                  <a:pt x="1655967" y="4794303"/>
                  <a:pt x="1665514" y="4800668"/>
                </a:cubicBezTo>
                <a:cubicBezTo>
                  <a:pt x="1747056" y="4855029"/>
                  <a:pt x="1653179" y="4818327"/>
                  <a:pt x="1730829" y="4844211"/>
                </a:cubicBezTo>
                <a:cubicBezTo>
                  <a:pt x="1745343" y="4855097"/>
                  <a:pt x="1761543" y="4864039"/>
                  <a:pt x="1774372" y="4876868"/>
                </a:cubicBezTo>
                <a:cubicBezTo>
                  <a:pt x="1846947" y="4949443"/>
                  <a:pt x="1741710" y="4873235"/>
                  <a:pt x="1828800" y="4931297"/>
                </a:cubicBezTo>
                <a:cubicBezTo>
                  <a:pt x="1836057" y="4942183"/>
                  <a:pt x="1847130" y="4951332"/>
                  <a:pt x="1850572" y="4963954"/>
                </a:cubicBezTo>
                <a:cubicBezTo>
                  <a:pt x="1859545" y="4996857"/>
                  <a:pt x="1858380" y="5068233"/>
                  <a:pt x="1872343" y="5105468"/>
                </a:cubicBezTo>
                <a:cubicBezTo>
                  <a:pt x="1876937" y="5117718"/>
                  <a:pt x="1886857" y="5127239"/>
                  <a:pt x="1894114" y="5138125"/>
                </a:cubicBezTo>
                <a:cubicBezTo>
                  <a:pt x="1897743" y="5170782"/>
                  <a:pt x="1897611" y="5204080"/>
                  <a:pt x="1905000" y="5236097"/>
                </a:cubicBezTo>
                <a:cubicBezTo>
                  <a:pt x="1908649" y="5251909"/>
                  <a:pt x="1920181" y="5264811"/>
                  <a:pt x="1926772" y="5279640"/>
                </a:cubicBezTo>
                <a:cubicBezTo>
                  <a:pt x="1934708" y="5297496"/>
                  <a:pt x="1941865" y="5315704"/>
                  <a:pt x="1948543" y="5334068"/>
                </a:cubicBezTo>
                <a:cubicBezTo>
                  <a:pt x="1956386" y="5355635"/>
                  <a:pt x="1964748" y="5377118"/>
                  <a:pt x="1970314" y="5399382"/>
                </a:cubicBezTo>
                <a:cubicBezTo>
                  <a:pt x="1973943" y="5413896"/>
                  <a:pt x="1974509" y="5429543"/>
                  <a:pt x="1981200" y="5442925"/>
                </a:cubicBezTo>
                <a:cubicBezTo>
                  <a:pt x="1989314" y="5459152"/>
                  <a:pt x="2002971" y="5471954"/>
                  <a:pt x="2013857" y="5486468"/>
                </a:cubicBezTo>
                <a:cubicBezTo>
                  <a:pt x="2036716" y="5600762"/>
                  <a:pt x="2006277" y="5480299"/>
                  <a:pt x="2057400" y="5595325"/>
                </a:cubicBezTo>
                <a:cubicBezTo>
                  <a:pt x="2063476" y="5608997"/>
                  <a:pt x="2061595" y="5625486"/>
                  <a:pt x="2068286" y="5638868"/>
                </a:cubicBezTo>
                <a:cubicBezTo>
                  <a:pt x="2079988" y="5662271"/>
                  <a:pt x="2111829" y="5704182"/>
                  <a:pt x="2111829" y="5704182"/>
                </a:cubicBezTo>
                <a:cubicBezTo>
                  <a:pt x="2115457" y="5715068"/>
                  <a:pt x="2116810" y="5727000"/>
                  <a:pt x="2122714" y="5736840"/>
                </a:cubicBezTo>
                <a:cubicBezTo>
                  <a:pt x="2137656" y="5761743"/>
                  <a:pt x="2151458" y="5760935"/>
                  <a:pt x="2177143" y="5769497"/>
                </a:cubicBezTo>
                <a:cubicBezTo>
                  <a:pt x="2188029" y="5787640"/>
                  <a:pt x="2197105" y="5806999"/>
                  <a:pt x="2209800" y="5823925"/>
                </a:cubicBezTo>
                <a:cubicBezTo>
                  <a:pt x="2219037" y="5836241"/>
                  <a:pt x="2232320" y="5844996"/>
                  <a:pt x="2242457" y="5856582"/>
                </a:cubicBezTo>
                <a:cubicBezTo>
                  <a:pt x="2257757" y="5874068"/>
                  <a:pt x="2271486" y="5892868"/>
                  <a:pt x="2286000" y="5911011"/>
                </a:cubicBezTo>
                <a:cubicBezTo>
                  <a:pt x="2289629" y="5921897"/>
                  <a:pt x="2290001" y="5934488"/>
                  <a:pt x="2296886" y="5943668"/>
                </a:cubicBezTo>
                <a:cubicBezTo>
                  <a:pt x="2328728" y="5986125"/>
                  <a:pt x="2346199" y="5994687"/>
                  <a:pt x="2383972" y="6019868"/>
                </a:cubicBezTo>
                <a:cubicBezTo>
                  <a:pt x="2391229" y="6030754"/>
                  <a:pt x="2397229" y="6042592"/>
                  <a:pt x="2405743" y="6052525"/>
                </a:cubicBezTo>
                <a:cubicBezTo>
                  <a:pt x="2419101" y="6068110"/>
                  <a:pt x="2434772" y="6081554"/>
                  <a:pt x="2449286" y="6096068"/>
                </a:cubicBezTo>
                <a:cubicBezTo>
                  <a:pt x="2456543" y="6103325"/>
                  <a:pt x="2464899" y="6109629"/>
                  <a:pt x="2471057" y="6117840"/>
                </a:cubicBezTo>
                <a:cubicBezTo>
                  <a:pt x="2565854" y="6244234"/>
                  <a:pt x="2434515" y="6073394"/>
                  <a:pt x="2547257" y="6204925"/>
                </a:cubicBezTo>
                <a:cubicBezTo>
                  <a:pt x="2555771" y="6214858"/>
                  <a:pt x="2560337" y="6227804"/>
                  <a:pt x="2569029" y="6237582"/>
                </a:cubicBezTo>
                <a:cubicBezTo>
                  <a:pt x="2589484" y="6260594"/>
                  <a:pt x="2634343" y="6302897"/>
                  <a:pt x="2634343" y="6302897"/>
                </a:cubicBezTo>
                <a:cubicBezTo>
                  <a:pt x="2641600" y="6328297"/>
                  <a:pt x="2643465" y="6355906"/>
                  <a:pt x="2656114" y="6379097"/>
                </a:cubicBezTo>
                <a:cubicBezTo>
                  <a:pt x="2665943" y="6397117"/>
                  <a:pt x="2699657" y="6422640"/>
                  <a:pt x="2699657" y="6422640"/>
                </a:cubicBezTo>
                <a:cubicBezTo>
                  <a:pt x="2726561" y="6503349"/>
                  <a:pt x="2700903" y="6477691"/>
                  <a:pt x="2764972" y="6509725"/>
                </a:cubicBezTo>
                <a:cubicBezTo>
                  <a:pt x="2831023" y="6575777"/>
                  <a:pt x="2809999" y="6571906"/>
                  <a:pt x="2884714" y="6596811"/>
                </a:cubicBezTo>
                <a:cubicBezTo>
                  <a:pt x="2898907" y="6601542"/>
                  <a:pt x="2913743" y="6604068"/>
                  <a:pt x="2928257" y="6607697"/>
                </a:cubicBezTo>
                <a:lnTo>
                  <a:pt x="3516086" y="6596811"/>
                </a:lnTo>
                <a:cubicBezTo>
                  <a:pt x="3531038" y="6596295"/>
                  <a:pt x="3544673" y="6585541"/>
                  <a:pt x="3559629" y="6585925"/>
                </a:cubicBezTo>
                <a:cubicBezTo>
                  <a:pt x="3686794" y="6589186"/>
                  <a:pt x="3813629" y="6600440"/>
                  <a:pt x="3940629" y="6607697"/>
                </a:cubicBezTo>
                <a:cubicBezTo>
                  <a:pt x="4150672" y="6677707"/>
                  <a:pt x="3879062" y="6590770"/>
                  <a:pt x="4517572" y="6629468"/>
                </a:cubicBezTo>
                <a:cubicBezTo>
                  <a:pt x="4604895" y="6634760"/>
                  <a:pt x="4685399" y="6660312"/>
                  <a:pt x="4767943" y="6683897"/>
                </a:cubicBezTo>
                <a:lnTo>
                  <a:pt x="5192486" y="6673011"/>
                </a:lnTo>
                <a:cubicBezTo>
                  <a:pt x="5225315" y="6671643"/>
                  <a:pt x="5258580" y="6670094"/>
                  <a:pt x="5290457" y="6662125"/>
                </a:cubicBezTo>
                <a:cubicBezTo>
                  <a:pt x="5303149" y="6658952"/>
                  <a:pt x="5310230" y="6642628"/>
                  <a:pt x="5323114" y="6640354"/>
                </a:cubicBezTo>
                <a:cubicBezTo>
                  <a:pt x="5373268" y="6631503"/>
                  <a:pt x="5424714" y="6633097"/>
                  <a:pt x="5475514" y="6629468"/>
                </a:cubicBezTo>
                <a:cubicBezTo>
                  <a:pt x="5500914" y="6614954"/>
                  <a:pt x="5525548" y="6599008"/>
                  <a:pt x="5551714" y="6585925"/>
                </a:cubicBezTo>
                <a:cubicBezTo>
                  <a:pt x="5569192" y="6577186"/>
                  <a:pt x="5588665" y="6572893"/>
                  <a:pt x="5606143" y="6564154"/>
                </a:cubicBezTo>
                <a:cubicBezTo>
                  <a:pt x="5648619" y="6542916"/>
                  <a:pt x="5652318" y="6528793"/>
                  <a:pt x="5693229" y="6520611"/>
                </a:cubicBezTo>
                <a:cubicBezTo>
                  <a:pt x="5718389" y="6515579"/>
                  <a:pt x="5744029" y="6513354"/>
                  <a:pt x="5769429" y="6509725"/>
                </a:cubicBezTo>
                <a:cubicBezTo>
                  <a:pt x="5792153" y="6502151"/>
                  <a:pt x="5849498" y="6481181"/>
                  <a:pt x="5878286" y="6477068"/>
                </a:cubicBezTo>
                <a:cubicBezTo>
                  <a:pt x="5914386" y="6471911"/>
                  <a:pt x="5950857" y="6469811"/>
                  <a:pt x="5987143" y="6466182"/>
                </a:cubicBezTo>
                <a:cubicBezTo>
                  <a:pt x="6049975" y="6424295"/>
                  <a:pt x="5987952" y="6461505"/>
                  <a:pt x="6085114" y="6422640"/>
                </a:cubicBezTo>
                <a:cubicBezTo>
                  <a:pt x="6103257" y="6415383"/>
                  <a:pt x="6120503" y="6405262"/>
                  <a:pt x="6139543" y="6400868"/>
                </a:cubicBezTo>
                <a:cubicBezTo>
                  <a:pt x="6168048" y="6394290"/>
                  <a:pt x="6197600" y="6393611"/>
                  <a:pt x="6226629" y="6389982"/>
                </a:cubicBezTo>
                <a:cubicBezTo>
                  <a:pt x="6250936" y="6381880"/>
                  <a:pt x="6311865" y="6365753"/>
                  <a:pt x="6313714" y="6335554"/>
                </a:cubicBezTo>
                <a:cubicBezTo>
                  <a:pt x="6334559" y="5995087"/>
                  <a:pt x="6314268" y="5653245"/>
                  <a:pt x="6324600" y="5312297"/>
                </a:cubicBezTo>
                <a:cubicBezTo>
                  <a:pt x="6325192" y="5292765"/>
                  <a:pt x="6341004" y="5276657"/>
                  <a:pt x="6346372" y="5257868"/>
                </a:cubicBezTo>
                <a:cubicBezTo>
                  <a:pt x="6354965" y="5227794"/>
                  <a:pt x="6371091" y="5145159"/>
                  <a:pt x="6379029" y="5105468"/>
                </a:cubicBezTo>
                <a:cubicBezTo>
                  <a:pt x="6375400" y="4800668"/>
                  <a:pt x="6375149" y="4495809"/>
                  <a:pt x="6368143" y="4191068"/>
                </a:cubicBezTo>
                <a:cubicBezTo>
                  <a:pt x="6367879" y="4179596"/>
                  <a:pt x="6360040" y="4169543"/>
                  <a:pt x="6357257" y="4158411"/>
                </a:cubicBezTo>
                <a:cubicBezTo>
                  <a:pt x="6352770" y="4140461"/>
                  <a:pt x="6350000" y="4122125"/>
                  <a:pt x="6346372" y="4103982"/>
                </a:cubicBezTo>
                <a:cubicBezTo>
                  <a:pt x="6342743" y="4060439"/>
                  <a:pt x="6341261" y="4016664"/>
                  <a:pt x="6335486" y="3973354"/>
                </a:cubicBezTo>
                <a:cubicBezTo>
                  <a:pt x="6333969" y="3961980"/>
                  <a:pt x="6324944" y="3952166"/>
                  <a:pt x="6324600" y="3940697"/>
                </a:cubicBezTo>
                <a:cubicBezTo>
                  <a:pt x="6314043" y="3588809"/>
                  <a:pt x="6311853" y="3236713"/>
                  <a:pt x="6302829" y="2884782"/>
                </a:cubicBezTo>
                <a:cubicBezTo>
                  <a:pt x="6300966" y="2812144"/>
                  <a:pt x="6298238" y="2739457"/>
                  <a:pt x="6291943" y="2667068"/>
                </a:cubicBezTo>
                <a:cubicBezTo>
                  <a:pt x="6290949" y="2655637"/>
                  <a:pt x="6285086" y="2645155"/>
                  <a:pt x="6281057" y="2634411"/>
                </a:cubicBezTo>
                <a:cubicBezTo>
                  <a:pt x="6274196" y="2616115"/>
                  <a:pt x="6266543" y="2598125"/>
                  <a:pt x="6259286" y="2579982"/>
                </a:cubicBezTo>
                <a:cubicBezTo>
                  <a:pt x="6259537" y="2568185"/>
                  <a:pt x="6250946" y="2146882"/>
                  <a:pt x="6281057" y="1981268"/>
                </a:cubicBezTo>
                <a:cubicBezTo>
                  <a:pt x="6283110" y="1969979"/>
                  <a:pt x="6288314" y="1959497"/>
                  <a:pt x="6291943" y="1948611"/>
                </a:cubicBezTo>
                <a:cubicBezTo>
                  <a:pt x="6284686" y="1825240"/>
                  <a:pt x="6279898" y="1701698"/>
                  <a:pt x="6270172" y="1578497"/>
                </a:cubicBezTo>
                <a:cubicBezTo>
                  <a:pt x="6268995" y="1563582"/>
                  <a:pt x="6261142" y="1549800"/>
                  <a:pt x="6259286" y="1534954"/>
                </a:cubicBezTo>
                <a:cubicBezTo>
                  <a:pt x="6235029" y="1340903"/>
                  <a:pt x="6263150" y="1463325"/>
                  <a:pt x="6237514" y="1360782"/>
                </a:cubicBezTo>
                <a:cubicBezTo>
                  <a:pt x="6230257" y="1153954"/>
                  <a:pt x="6225285" y="947033"/>
                  <a:pt x="6215743" y="740297"/>
                </a:cubicBezTo>
                <a:cubicBezTo>
                  <a:pt x="6210051" y="616961"/>
                  <a:pt x="6211512" y="690717"/>
                  <a:pt x="6193972" y="620554"/>
                </a:cubicBezTo>
                <a:cubicBezTo>
                  <a:pt x="6189485" y="602604"/>
                  <a:pt x="6187954" y="583975"/>
                  <a:pt x="6183086" y="566125"/>
                </a:cubicBezTo>
                <a:cubicBezTo>
                  <a:pt x="6166945" y="506942"/>
                  <a:pt x="6163967" y="506117"/>
                  <a:pt x="6139543" y="457268"/>
                </a:cubicBezTo>
                <a:cubicBezTo>
                  <a:pt x="6135914" y="424611"/>
                  <a:pt x="6137302" y="390997"/>
                  <a:pt x="6128657" y="359297"/>
                </a:cubicBezTo>
                <a:cubicBezTo>
                  <a:pt x="6125957" y="349395"/>
                  <a:pt x="6111476" y="346705"/>
                  <a:pt x="6106886" y="337525"/>
                </a:cubicBezTo>
                <a:cubicBezTo>
                  <a:pt x="6091661" y="307075"/>
                  <a:pt x="6087119" y="257199"/>
                  <a:pt x="6063343" y="228668"/>
                </a:cubicBezTo>
                <a:cubicBezTo>
                  <a:pt x="6054968" y="218617"/>
                  <a:pt x="6041572" y="214154"/>
                  <a:pt x="6030686" y="206897"/>
                </a:cubicBezTo>
                <a:cubicBezTo>
                  <a:pt x="6007372" y="113641"/>
                  <a:pt x="6041391" y="197675"/>
                  <a:pt x="5987143" y="152468"/>
                </a:cubicBezTo>
                <a:cubicBezTo>
                  <a:pt x="5973205" y="140853"/>
                  <a:pt x="5969871" y="118541"/>
                  <a:pt x="5954486" y="108925"/>
                </a:cubicBezTo>
                <a:cubicBezTo>
                  <a:pt x="5938796" y="99119"/>
                  <a:pt x="5918007" y="102527"/>
                  <a:pt x="5900057" y="98040"/>
                </a:cubicBezTo>
                <a:cubicBezTo>
                  <a:pt x="5888925" y="95257"/>
                  <a:pt x="5878286" y="90783"/>
                  <a:pt x="5867400" y="87154"/>
                </a:cubicBezTo>
                <a:cubicBezTo>
                  <a:pt x="5755502" y="107499"/>
                  <a:pt x="5753649" y="106235"/>
                  <a:pt x="5649686" y="130697"/>
                </a:cubicBezTo>
                <a:cubicBezTo>
                  <a:pt x="5620559" y="137550"/>
                  <a:pt x="5592067" y="147268"/>
                  <a:pt x="5562600" y="152468"/>
                </a:cubicBezTo>
                <a:cubicBezTo>
                  <a:pt x="5530242" y="158178"/>
                  <a:pt x="5497040" y="157952"/>
                  <a:pt x="5464629" y="163354"/>
                </a:cubicBezTo>
                <a:cubicBezTo>
                  <a:pt x="5431630" y="168854"/>
                  <a:pt x="5399509" y="178807"/>
                  <a:pt x="5366657" y="185125"/>
                </a:cubicBezTo>
                <a:cubicBezTo>
                  <a:pt x="5305145" y="196954"/>
                  <a:pt x="5181600" y="217782"/>
                  <a:pt x="5181600" y="217782"/>
                </a:cubicBezTo>
                <a:cubicBezTo>
                  <a:pt x="5167086" y="225039"/>
                  <a:pt x="5152972" y="233161"/>
                  <a:pt x="5138057" y="239554"/>
                </a:cubicBezTo>
                <a:cubicBezTo>
                  <a:pt x="5071056" y="268269"/>
                  <a:pt x="4956445" y="266082"/>
                  <a:pt x="4909457" y="272211"/>
                </a:cubicBezTo>
                <a:cubicBezTo>
                  <a:pt x="4891110" y="274604"/>
                  <a:pt x="4873279" y="280055"/>
                  <a:pt x="4855029" y="283097"/>
                </a:cubicBezTo>
                <a:cubicBezTo>
                  <a:pt x="4829720" y="287315"/>
                  <a:pt x="4804229" y="290354"/>
                  <a:pt x="4778829" y="293982"/>
                </a:cubicBezTo>
                <a:lnTo>
                  <a:pt x="3603172" y="272211"/>
                </a:lnTo>
                <a:cubicBezTo>
                  <a:pt x="3584676" y="271720"/>
                  <a:pt x="3566994" y="264367"/>
                  <a:pt x="3548743" y="261325"/>
                </a:cubicBezTo>
                <a:cubicBezTo>
                  <a:pt x="3501666" y="253479"/>
                  <a:pt x="3454028" y="248914"/>
                  <a:pt x="3407229" y="239554"/>
                </a:cubicBezTo>
                <a:cubicBezTo>
                  <a:pt x="3381326" y="234373"/>
                  <a:pt x="3356979" y="222725"/>
                  <a:pt x="3331029" y="217782"/>
                </a:cubicBezTo>
                <a:cubicBezTo>
                  <a:pt x="3280620" y="208180"/>
                  <a:pt x="3229429" y="203268"/>
                  <a:pt x="3178629" y="196011"/>
                </a:cubicBezTo>
                <a:cubicBezTo>
                  <a:pt x="3065173" y="158191"/>
                  <a:pt x="3264267" y="221375"/>
                  <a:pt x="2950029" y="174240"/>
                </a:cubicBezTo>
                <a:cubicBezTo>
                  <a:pt x="2939879" y="172718"/>
                  <a:pt x="2938159" y="155169"/>
                  <a:pt x="2928257" y="152468"/>
                </a:cubicBezTo>
                <a:cubicBezTo>
                  <a:pt x="2896557" y="143822"/>
                  <a:pt x="2863126" y="142659"/>
                  <a:pt x="2830286" y="141582"/>
                </a:cubicBezTo>
                <a:cubicBezTo>
                  <a:pt x="2641667" y="135398"/>
                  <a:pt x="2452915" y="134325"/>
                  <a:pt x="2264229" y="130697"/>
                </a:cubicBezTo>
                <a:cubicBezTo>
                  <a:pt x="2160902" y="89366"/>
                  <a:pt x="2257310" y="122096"/>
                  <a:pt x="2100943" y="98040"/>
                </a:cubicBezTo>
                <a:cubicBezTo>
                  <a:pt x="2081480" y="95046"/>
                  <a:pt x="2024902" y="67453"/>
                  <a:pt x="2013857" y="65382"/>
                </a:cubicBezTo>
                <a:cubicBezTo>
                  <a:pt x="1974465" y="57996"/>
                  <a:pt x="1934028" y="58125"/>
                  <a:pt x="1894114" y="54497"/>
                </a:cubicBezTo>
                <a:cubicBezTo>
                  <a:pt x="1763811" y="-32375"/>
                  <a:pt x="1826909" y="589"/>
                  <a:pt x="1491343" y="43611"/>
                </a:cubicBezTo>
                <a:cubicBezTo>
                  <a:pt x="1468297" y="46566"/>
                  <a:pt x="1456617" y="74840"/>
                  <a:pt x="1436914" y="87154"/>
                </a:cubicBezTo>
                <a:cubicBezTo>
                  <a:pt x="1427184" y="93236"/>
                  <a:pt x="1414288" y="92467"/>
                  <a:pt x="1404257" y="98040"/>
                </a:cubicBezTo>
                <a:cubicBezTo>
                  <a:pt x="1381384" y="110747"/>
                  <a:pt x="1338943" y="141582"/>
                  <a:pt x="1338943" y="141582"/>
                </a:cubicBezTo>
                <a:cubicBezTo>
                  <a:pt x="1331686" y="152468"/>
                  <a:pt x="1325345" y="164024"/>
                  <a:pt x="1317172" y="174240"/>
                </a:cubicBezTo>
                <a:cubicBezTo>
                  <a:pt x="1310761" y="182254"/>
                  <a:pt x="1295400" y="196011"/>
                  <a:pt x="1295400" y="196011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5750" y="1412128"/>
            <a:ext cx="4423840" cy="4801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sz="2800" b="1" dirty="0"/>
              <a:t>Я вважаю, що…  тому що…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2427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76905" y="222977"/>
            <a:ext cx="8732066" cy="6932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Назви те, що створила людина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81" y="3857420"/>
            <a:ext cx="2857500" cy="2514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44" y="3969581"/>
            <a:ext cx="200025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70" y="4538833"/>
            <a:ext cx="3014413" cy="15716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10" y="1164172"/>
            <a:ext cx="1850776" cy="30846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66" y="1123104"/>
            <a:ext cx="2488037" cy="2431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" y="3726489"/>
            <a:ext cx="2301342" cy="228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60" y="1456402"/>
            <a:ext cx="2045208" cy="213055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179117" y="1298619"/>
            <a:ext cx="2400535" cy="2229643"/>
            <a:chOff x="3179117" y="1298619"/>
            <a:chExt cx="2400535" cy="222964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096" y="1348041"/>
              <a:ext cx="2309556" cy="2180221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3179117" y="1298619"/>
              <a:ext cx="800455" cy="226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745791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335</Words>
  <Application>Microsoft Office PowerPoint</Application>
  <PresentationFormat>Произвольный</PresentationFormat>
  <Paragraphs>57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Створення позитивного клімату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«Ми - дослідники»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133</cp:revision>
  <dcterms:created xsi:type="dcterms:W3CDTF">2018-01-05T16:38:53Z</dcterms:created>
  <dcterms:modified xsi:type="dcterms:W3CDTF">2023-09-02T17:57:48Z</dcterms:modified>
</cp:coreProperties>
</file>