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616" r:id="rId3"/>
    <p:sldId id="578" r:id="rId4"/>
    <p:sldId id="610" r:id="rId5"/>
    <p:sldId id="611" r:id="rId6"/>
    <p:sldId id="360" r:id="rId7"/>
    <p:sldId id="609" r:id="rId8"/>
    <p:sldId id="612" r:id="rId9"/>
    <p:sldId id="511" r:id="rId10"/>
    <p:sldId id="510" r:id="rId11"/>
    <p:sldId id="603" r:id="rId12"/>
    <p:sldId id="604" r:id="rId13"/>
    <p:sldId id="605" r:id="rId14"/>
    <p:sldId id="606" r:id="rId15"/>
    <p:sldId id="614" r:id="rId16"/>
    <p:sldId id="613" r:id="rId17"/>
    <p:sldId id="61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7F8FB"/>
    <a:srgbClr val="78B64E"/>
    <a:srgbClr val="295FFF"/>
    <a:srgbClr val="FCFCFE"/>
    <a:srgbClr val="F5F6F9"/>
    <a:srgbClr val="F0F2F6"/>
    <a:srgbClr val="FF66FF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5586" y="4628378"/>
            <a:ext cx="8584314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Письмо подовженої похилої лінії з петлею вгорі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Як розпізнати НУШ і втілити її у життя? – Освіта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4" y="892629"/>
            <a:ext cx="5112803" cy="33636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73355" y="1264432"/>
            <a:ext cx="3689843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Добукварний</a:t>
            </a:r>
            <a:r>
              <a:rPr lang="uk-UA" sz="2800" b="1" dirty="0">
                <a:solidFill>
                  <a:schemeClr val="bg1"/>
                </a:solidFill>
              </a:rPr>
              <a:t> 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3100" r="8622" b="42490"/>
          <a:stretch/>
        </p:blipFill>
        <p:spPr>
          <a:xfrm>
            <a:off x="3572059" y="1994041"/>
            <a:ext cx="8133897" cy="332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74142" y="437817"/>
            <a:ext cx="8732066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лінії </a:t>
            </a:r>
            <a:r>
              <a:rPr lang="uk-UA" sz="3200" b="1" dirty="0" smtClean="0">
                <a:solidFill>
                  <a:schemeClr val="bg1"/>
                </a:solidFill>
              </a:rPr>
              <a:t>ти напишеш у </a:t>
            </a:r>
            <a:r>
              <a:rPr lang="uk-UA" sz="3200" b="1" dirty="0">
                <a:solidFill>
                  <a:schemeClr val="bg1"/>
                </a:solidFill>
              </a:rPr>
              <a:t>першому рядку?  </a:t>
            </a:r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4487519" y="1920239"/>
            <a:ext cx="511781" cy="8309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352" r="64416" b="-1352"/>
          <a:stretch/>
        </p:blipFill>
        <p:spPr>
          <a:xfrm>
            <a:off x="3888617" y="1889006"/>
            <a:ext cx="561295" cy="8303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613611">
            <a:off x="4779144" y="1934317"/>
            <a:ext cx="548209" cy="799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116421" y="1920266"/>
            <a:ext cx="540164" cy="7990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417774" y="1918273"/>
            <a:ext cx="541511" cy="8010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735669" y="1930899"/>
            <a:ext cx="532976" cy="7884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038369" y="1930899"/>
            <a:ext cx="532976" cy="7884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349618" y="1930899"/>
            <a:ext cx="532976" cy="7884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656996" y="1930899"/>
            <a:ext cx="532976" cy="7884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963567" y="1930899"/>
            <a:ext cx="532976" cy="7884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276359" y="1930899"/>
            <a:ext cx="532976" cy="7884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593783" y="1930899"/>
            <a:ext cx="532976" cy="7884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906575" y="1930899"/>
            <a:ext cx="532976" cy="7884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225447" y="1930899"/>
            <a:ext cx="532976" cy="78844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549406" y="1953124"/>
            <a:ext cx="532976" cy="78844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873365" y="1953124"/>
            <a:ext cx="532976" cy="78844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192370" y="1953124"/>
            <a:ext cx="532976" cy="7884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516329" y="1953124"/>
            <a:ext cx="532976" cy="7884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838332" y="1953124"/>
            <a:ext cx="532976" cy="7884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151124" y="1953124"/>
            <a:ext cx="532976" cy="788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506208" y="1956564"/>
            <a:ext cx="532976" cy="788446"/>
          </a:xfrm>
          <a:prstGeom prst="rect">
            <a:avLst/>
          </a:prstGeom>
        </p:spPr>
      </p:pic>
      <p:pic>
        <p:nvPicPr>
          <p:cNvPr id="29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" y="2593142"/>
            <a:ext cx="3037961" cy="313418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3100" r="8622" b="42490"/>
          <a:stretch/>
        </p:blipFill>
        <p:spPr>
          <a:xfrm>
            <a:off x="3572059" y="1994041"/>
            <a:ext cx="8133897" cy="332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4487519" y="1920239"/>
            <a:ext cx="511781" cy="8309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352" r="64416" b="-1352"/>
          <a:stretch/>
        </p:blipFill>
        <p:spPr>
          <a:xfrm>
            <a:off x="3888617" y="1889006"/>
            <a:ext cx="561295" cy="8303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613611">
            <a:off x="4779144" y="1934317"/>
            <a:ext cx="548209" cy="799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116421" y="1920266"/>
            <a:ext cx="540164" cy="7990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417774" y="1918273"/>
            <a:ext cx="541511" cy="8010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735669" y="1930899"/>
            <a:ext cx="532976" cy="7884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038369" y="1930899"/>
            <a:ext cx="532976" cy="7884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349618" y="1930899"/>
            <a:ext cx="532976" cy="7884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656996" y="1930899"/>
            <a:ext cx="532976" cy="7884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963567" y="1930899"/>
            <a:ext cx="532976" cy="7884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276359" y="1930899"/>
            <a:ext cx="532976" cy="7884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593783" y="1930899"/>
            <a:ext cx="532976" cy="7884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906575" y="1930899"/>
            <a:ext cx="532976" cy="7884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225447" y="1930899"/>
            <a:ext cx="532976" cy="78844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549406" y="1953124"/>
            <a:ext cx="532976" cy="78844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873365" y="1953124"/>
            <a:ext cx="532976" cy="78844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192370" y="1953124"/>
            <a:ext cx="532976" cy="7884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516329" y="1953124"/>
            <a:ext cx="532976" cy="7884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838332" y="1953124"/>
            <a:ext cx="532976" cy="7884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151124" y="1953124"/>
            <a:ext cx="532976" cy="788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506208" y="1956564"/>
            <a:ext cx="532976" cy="788446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>
          <a:xfrm>
            <a:off x="4110644" y="2913610"/>
            <a:ext cx="36158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860700" y="3222291"/>
            <a:ext cx="126590" cy="226492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831829" y="2913609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29906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379888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129870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7542335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5597930" y="2922619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6344733" y="2913609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8058878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8575421" y="2930787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9098574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9617621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10136668" y="293122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74142" y="437817"/>
            <a:ext cx="8732066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лінії </a:t>
            </a:r>
            <a:r>
              <a:rPr lang="uk-UA" sz="3200" b="1" dirty="0" smtClean="0">
                <a:solidFill>
                  <a:schemeClr val="bg1"/>
                </a:solidFill>
              </a:rPr>
              <a:t>ти напишеш у другому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5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" y="2593142"/>
            <a:ext cx="3037961" cy="313418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5" grpId="0" animBg="1"/>
      <p:bldP spid="36" grpId="0" animBg="1"/>
      <p:bldP spid="53" grpId="0" animBg="1"/>
      <p:bldP spid="55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3100" r="8622" b="42490"/>
          <a:stretch/>
        </p:blipFill>
        <p:spPr>
          <a:xfrm>
            <a:off x="3572059" y="1994041"/>
            <a:ext cx="8133897" cy="332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4487519" y="1920239"/>
            <a:ext cx="511781" cy="8309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352" r="64416" b="-1352"/>
          <a:stretch/>
        </p:blipFill>
        <p:spPr>
          <a:xfrm>
            <a:off x="3888617" y="1889006"/>
            <a:ext cx="561295" cy="8303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613611">
            <a:off x="4779144" y="1934317"/>
            <a:ext cx="548209" cy="799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116421" y="1920266"/>
            <a:ext cx="540164" cy="7990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417774" y="1918273"/>
            <a:ext cx="541511" cy="8010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735669" y="1930899"/>
            <a:ext cx="532976" cy="7884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038369" y="1930899"/>
            <a:ext cx="532976" cy="7884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349618" y="1930899"/>
            <a:ext cx="532976" cy="7884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656996" y="1930899"/>
            <a:ext cx="532976" cy="7884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963567" y="1930899"/>
            <a:ext cx="532976" cy="7884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276359" y="1930899"/>
            <a:ext cx="532976" cy="7884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593783" y="1930899"/>
            <a:ext cx="532976" cy="7884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906575" y="1930899"/>
            <a:ext cx="532976" cy="7884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225447" y="1930899"/>
            <a:ext cx="532976" cy="78844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549406" y="1953124"/>
            <a:ext cx="532976" cy="78844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873365" y="1953124"/>
            <a:ext cx="532976" cy="78844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192370" y="1953124"/>
            <a:ext cx="532976" cy="7884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516329" y="1953124"/>
            <a:ext cx="532976" cy="7884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838332" y="1953124"/>
            <a:ext cx="532976" cy="7884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151124" y="1953124"/>
            <a:ext cx="532976" cy="788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506208" y="1956564"/>
            <a:ext cx="532976" cy="788446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>
          <a:xfrm>
            <a:off x="4110644" y="2913610"/>
            <a:ext cx="36158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860700" y="3222291"/>
            <a:ext cx="126590" cy="226492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864179" y="2913609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29906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425973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217300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7542335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5678015" y="2923986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 rot="204546">
            <a:off x="6470872" y="2920634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8058878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8575421" y="2930787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9098574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9617621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10136668" y="293122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569113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 rot="10800000">
            <a:off x="4600668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 rot="156499">
            <a:off x="7465543" y="3792944"/>
            <a:ext cx="343899" cy="867403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5325676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rot="10800000">
            <a:off x="5415805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6121415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 rot="10800000">
            <a:off x="6204281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 rot="157942">
            <a:off x="8078396" y="3793152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 rot="157942">
            <a:off x="8698768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rot="157942">
            <a:off x="9315624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 rot="157942">
            <a:off x="9928444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rot="157942">
            <a:off x="10541263" y="3802070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74142" y="437817"/>
            <a:ext cx="8732066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лінії </a:t>
            </a:r>
            <a:r>
              <a:rPr lang="uk-UA" sz="3200" b="1" dirty="0" smtClean="0">
                <a:solidFill>
                  <a:schemeClr val="bg1"/>
                </a:solidFill>
              </a:rPr>
              <a:t>ти напишеш у третьому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5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" y="2593142"/>
            <a:ext cx="3037961" cy="313418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61" grpId="0" animBg="1"/>
      <p:bldP spid="76" grpId="0" animBg="1"/>
      <p:bldP spid="77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3100" r="8622" b="42490"/>
          <a:stretch/>
        </p:blipFill>
        <p:spPr>
          <a:xfrm>
            <a:off x="3572059" y="1994041"/>
            <a:ext cx="8133897" cy="332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4487519" y="1920239"/>
            <a:ext cx="511781" cy="8309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352" r="64416" b="-1352"/>
          <a:stretch/>
        </p:blipFill>
        <p:spPr>
          <a:xfrm>
            <a:off x="3888617" y="1889006"/>
            <a:ext cx="561295" cy="8303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613611">
            <a:off x="4779144" y="1934317"/>
            <a:ext cx="548209" cy="799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116421" y="1920266"/>
            <a:ext cx="540164" cy="7990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417774" y="1918273"/>
            <a:ext cx="541511" cy="8010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5735669" y="1930899"/>
            <a:ext cx="532976" cy="7884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038369" y="1930899"/>
            <a:ext cx="532976" cy="7884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349618" y="1930899"/>
            <a:ext cx="532976" cy="7884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656996" y="1930899"/>
            <a:ext cx="532976" cy="7884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6963567" y="1930899"/>
            <a:ext cx="532976" cy="7884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276359" y="1930899"/>
            <a:ext cx="532976" cy="7884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593783" y="1930899"/>
            <a:ext cx="532976" cy="7884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7906575" y="1930899"/>
            <a:ext cx="532976" cy="7884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225447" y="1930899"/>
            <a:ext cx="532976" cy="78844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549406" y="1953124"/>
            <a:ext cx="532976" cy="78844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8873365" y="1953124"/>
            <a:ext cx="532976" cy="78844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192370" y="1953124"/>
            <a:ext cx="532976" cy="7884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516329" y="1953124"/>
            <a:ext cx="532976" cy="7884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9838332" y="1953124"/>
            <a:ext cx="532976" cy="7884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151124" y="1953124"/>
            <a:ext cx="532976" cy="788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28613"/>
          <a:stretch/>
        </p:blipFill>
        <p:spPr>
          <a:xfrm rot="10800000">
            <a:off x="10506208" y="1956564"/>
            <a:ext cx="532976" cy="788446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>
          <a:xfrm>
            <a:off x="4110644" y="2913610"/>
            <a:ext cx="36158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860700" y="3222291"/>
            <a:ext cx="126590" cy="226492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864179" y="2913609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29906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425973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217300" y="3238995"/>
            <a:ext cx="122649" cy="213025"/>
          </a:xfrm>
          <a:custGeom>
            <a:avLst/>
            <a:gdLst>
              <a:gd name="connsiteX0" fmla="*/ 111486 w 192169"/>
              <a:gd name="connsiteY0" fmla="*/ 0 h 295836"/>
              <a:gd name="connsiteX1" fmla="*/ 3910 w 192169"/>
              <a:gd name="connsiteY1" fmla="*/ 224118 h 295836"/>
              <a:gd name="connsiteX2" fmla="*/ 39769 w 192169"/>
              <a:gd name="connsiteY2" fmla="*/ 295836 h 295836"/>
              <a:gd name="connsiteX3" fmla="*/ 192169 w 192169"/>
              <a:gd name="connsiteY3" fmla="*/ 224118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69" h="295836">
                <a:moveTo>
                  <a:pt x="111486" y="0"/>
                </a:moveTo>
                <a:cubicBezTo>
                  <a:pt x="63674" y="87406"/>
                  <a:pt x="15863" y="174812"/>
                  <a:pt x="3910" y="224118"/>
                </a:cubicBezTo>
                <a:cubicBezTo>
                  <a:pt x="-8043" y="273424"/>
                  <a:pt x="8393" y="295836"/>
                  <a:pt x="39769" y="295836"/>
                </a:cubicBezTo>
                <a:cubicBezTo>
                  <a:pt x="71145" y="295836"/>
                  <a:pt x="131657" y="259977"/>
                  <a:pt x="192169" y="22411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7542335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5678015" y="2923986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 rot="204546">
            <a:off x="6470872" y="2920634"/>
            <a:ext cx="321092" cy="535173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8058878" y="2913609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8575421" y="2930787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9098574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9617621" y="293078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10136668" y="2931226"/>
            <a:ext cx="506961" cy="544183"/>
          </a:xfrm>
          <a:custGeom>
            <a:avLst/>
            <a:gdLst>
              <a:gd name="connsiteX0" fmla="*/ 94728 w 662811"/>
              <a:gd name="connsiteY0" fmla="*/ 449660 h 721123"/>
              <a:gd name="connsiteX1" fmla="*/ 9003 w 662811"/>
              <a:gd name="connsiteY1" fmla="*/ 618729 h 721123"/>
              <a:gd name="connsiteX2" fmla="*/ 23291 w 662811"/>
              <a:gd name="connsiteY2" fmla="*/ 709217 h 721123"/>
              <a:gd name="connsiteX3" fmla="*/ 192360 w 662811"/>
              <a:gd name="connsiteY3" fmla="*/ 630635 h 721123"/>
              <a:gd name="connsiteX4" fmla="*/ 618603 w 662811"/>
              <a:gd name="connsiteY4" fmla="*/ 152004 h 721123"/>
              <a:gd name="connsiteX5" fmla="*/ 642416 w 662811"/>
              <a:gd name="connsiteY5" fmla="*/ 11510 h 721123"/>
              <a:gd name="connsiteX6" fmla="*/ 556691 w 662811"/>
              <a:gd name="connsiteY6" fmla="*/ 40085 h 721123"/>
              <a:gd name="connsiteX7" fmla="*/ 423341 w 662811"/>
              <a:gd name="connsiteY7" fmla="*/ 292498 h 721123"/>
              <a:gd name="connsiteX8" fmla="*/ 235222 w 662811"/>
              <a:gd name="connsiteY8" fmla="*/ 721123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11" h="721123">
                <a:moveTo>
                  <a:pt x="94728" y="449660"/>
                </a:moveTo>
                <a:cubicBezTo>
                  <a:pt x="57818" y="512565"/>
                  <a:pt x="20909" y="575470"/>
                  <a:pt x="9003" y="618729"/>
                </a:cubicBezTo>
                <a:cubicBezTo>
                  <a:pt x="-2903" y="661989"/>
                  <a:pt x="-7268" y="707233"/>
                  <a:pt x="23291" y="709217"/>
                </a:cubicBezTo>
                <a:cubicBezTo>
                  <a:pt x="53850" y="711201"/>
                  <a:pt x="93141" y="723504"/>
                  <a:pt x="192360" y="630635"/>
                </a:cubicBezTo>
                <a:cubicBezTo>
                  <a:pt x="291579" y="537766"/>
                  <a:pt x="543594" y="255192"/>
                  <a:pt x="618603" y="152004"/>
                </a:cubicBezTo>
                <a:cubicBezTo>
                  <a:pt x="693612" y="48816"/>
                  <a:pt x="652735" y="30163"/>
                  <a:pt x="642416" y="11510"/>
                </a:cubicBezTo>
                <a:cubicBezTo>
                  <a:pt x="632097" y="-7143"/>
                  <a:pt x="593203" y="-6746"/>
                  <a:pt x="556691" y="40085"/>
                </a:cubicBezTo>
                <a:cubicBezTo>
                  <a:pt x="520179" y="86916"/>
                  <a:pt x="476919" y="178992"/>
                  <a:pt x="423341" y="292498"/>
                </a:cubicBezTo>
                <a:cubicBezTo>
                  <a:pt x="369763" y="406004"/>
                  <a:pt x="302492" y="563563"/>
                  <a:pt x="235222" y="7211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569113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 rot="10800000">
            <a:off x="4600668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 rot="156499">
            <a:off x="7465543" y="3792944"/>
            <a:ext cx="343899" cy="867403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5325676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rot="10800000">
            <a:off x="5415805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6121415" y="3777223"/>
            <a:ext cx="366884" cy="540997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 rot="10800000">
            <a:off x="6204281" y="4113383"/>
            <a:ext cx="391707" cy="537210"/>
          </a:xfrm>
          <a:custGeom>
            <a:avLst/>
            <a:gdLst>
              <a:gd name="connsiteX0" fmla="*/ 0 w 465537"/>
              <a:gd name="connsiteY0" fmla="*/ 573604 h 687904"/>
              <a:gd name="connsiteX1" fmla="*/ 127000 w 465537"/>
              <a:gd name="connsiteY1" fmla="*/ 491054 h 687904"/>
              <a:gd name="connsiteX2" fmla="*/ 285750 w 465537"/>
              <a:gd name="connsiteY2" fmla="*/ 319604 h 687904"/>
              <a:gd name="connsiteX3" fmla="*/ 400050 w 465537"/>
              <a:gd name="connsiteY3" fmla="*/ 186254 h 687904"/>
              <a:gd name="connsiteX4" fmla="*/ 457200 w 465537"/>
              <a:gd name="connsiteY4" fmla="*/ 78304 h 687904"/>
              <a:gd name="connsiteX5" fmla="*/ 450850 w 465537"/>
              <a:gd name="connsiteY5" fmla="*/ 2104 h 687904"/>
              <a:gd name="connsiteX6" fmla="*/ 323850 w 465537"/>
              <a:gd name="connsiteY6" fmla="*/ 59254 h 687904"/>
              <a:gd name="connsiteX7" fmla="*/ 184150 w 465537"/>
              <a:gd name="connsiteY7" fmla="*/ 414854 h 687904"/>
              <a:gd name="connsiteX8" fmla="*/ 57150 w 465537"/>
              <a:gd name="connsiteY8" fmla="*/ 687904 h 6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37" h="687904">
                <a:moveTo>
                  <a:pt x="0" y="573604"/>
                </a:moveTo>
                <a:cubicBezTo>
                  <a:pt x="39687" y="553495"/>
                  <a:pt x="79375" y="533387"/>
                  <a:pt x="127000" y="491054"/>
                </a:cubicBezTo>
                <a:cubicBezTo>
                  <a:pt x="174625" y="448721"/>
                  <a:pt x="240242" y="370404"/>
                  <a:pt x="285750" y="319604"/>
                </a:cubicBezTo>
                <a:cubicBezTo>
                  <a:pt x="331258" y="268804"/>
                  <a:pt x="371475" y="226471"/>
                  <a:pt x="400050" y="186254"/>
                </a:cubicBezTo>
                <a:cubicBezTo>
                  <a:pt x="428625" y="146037"/>
                  <a:pt x="448733" y="108996"/>
                  <a:pt x="457200" y="78304"/>
                </a:cubicBezTo>
                <a:cubicBezTo>
                  <a:pt x="465667" y="47612"/>
                  <a:pt x="473075" y="5279"/>
                  <a:pt x="450850" y="2104"/>
                </a:cubicBezTo>
                <a:cubicBezTo>
                  <a:pt x="428625" y="-1071"/>
                  <a:pt x="368300" y="-9538"/>
                  <a:pt x="323850" y="59254"/>
                </a:cubicBezTo>
                <a:cubicBezTo>
                  <a:pt x="279400" y="128046"/>
                  <a:pt x="228600" y="310079"/>
                  <a:pt x="184150" y="414854"/>
                </a:cubicBezTo>
                <a:cubicBezTo>
                  <a:pt x="139700" y="519629"/>
                  <a:pt x="98425" y="603766"/>
                  <a:pt x="57150" y="6879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 rot="157942">
            <a:off x="8078396" y="3793152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 rot="157942">
            <a:off x="8698768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rot="157942">
            <a:off x="9315624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 rot="157942">
            <a:off x="9928444" y="3802069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rot="157942">
            <a:off x="10541263" y="3802070"/>
            <a:ext cx="352750" cy="858006"/>
          </a:xfrm>
          <a:custGeom>
            <a:avLst/>
            <a:gdLst>
              <a:gd name="connsiteX0" fmla="*/ 23577 w 494655"/>
              <a:gd name="connsiteY0" fmla="*/ 588536 h 1115984"/>
              <a:gd name="connsiteX1" fmla="*/ 328377 w 494655"/>
              <a:gd name="connsiteY1" fmla="*/ 309136 h 1115984"/>
              <a:gd name="connsiteX2" fmla="*/ 483952 w 494655"/>
              <a:gd name="connsiteY2" fmla="*/ 83711 h 1115984"/>
              <a:gd name="connsiteX3" fmla="*/ 468077 w 494655"/>
              <a:gd name="connsiteY3" fmla="*/ 1161 h 1115984"/>
              <a:gd name="connsiteX4" fmla="*/ 363302 w 494655"/>
              <a:gd name="connsiteY4" fmla="*/ 61486 h 1115984"/>
              <a:gd name="connsiteX5" fmla="*/ 210902 w 494655"/>
              <a:gd name="connsiteY5" fmla="*/ 375811 h 1115984"/>
              <a:gd name="connsiteX6" fmla="*/ 106127 w 494655"/>
              <a:gd name="connsiteY6" fmla="*/ 648861 h 1115984"/>
              <a:gd name="connsiteX7" fmla="*/ 166452 w 494655"/>
              <a:gd name="connsiteY7" fmla="*/ 709186 h 1115984"/>
              <a:gd name="connsiteX8" fmla="*/ 325202 w 494655"/>
              <a:gd name="connsiteY8" fmla="*/ 617111 h 1115984"/>
              <a:gd name="connsiteX9" fmla="*/ 455377 w 494655"/>
              <a:gd name="connsiteY9" fmla="*/ 432961 h 1115984"/>
              <a:gd name="connsiteX10" fmla="*/ 328377 w 494655"/>
              <a:gd name="connsiteY10" fmla="*/ 731411 h 1115984"/>
              <a:gd name="connsiteX11" fmla="*/ 166452 w 494655"/>
              <a:gd name="connsiteY11" fmla="*/ 1052086 h 1115984"/>
              <a:gd name="connsiteX12" fmla="*/ 42627 w 494655"/>
              <a:gd name="connsiteY12" fmla="*/ 1115586 h 1115984"/>
              <a:gd name="connsiteX13" fmla="*/ 14052 w 494655"/>
              <a:gd name="connsiteY13" fmla="*/ 1061611 h 1115984"/>
              <a:gd name="connsiteX14" fmla="*/ 252177 w 494655"/>
              <a:gd name="connsiteY14" fmla="*/ 785386 h 1115984"/>
              <a:gd name="connsiteX15" fmla="*/ 493477 w 494655"/>
              <a:gd name="connsiteY15" fmla="*/ 559961 h 1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655" h="1115984">
                <a:moveTo>
                  <a:pt x="23577" y="588536"/>
                </a:moveTo>
                <a:cubicBezTo>
                  <a:pt x="137612" y="490904"/>
                  <a:pt x="251648" y="393273"/>
                  <a:pt x="328377" y="309136"/>
                </a:cubicBezTo>
                <a:cubicBezTo>
                  <a:pt x="405106" y="224999"/>
                  <a:pt x="460669" y="135040"/>
                  <a:pt x="483952" y="83711"/>
                </a:cubicBezTo>
                <a:cubicBezTo>
                  <a:pt x="507235" y="32382"/>
                  <a:pt x="488185" y="4865"/>
                  <a:pt x="468077" y="1161"/>
                </a:cubicBezTo>
                <a:cubicBezTo>
                  <a:pt x="447969" y="-2543"/>
                  <a:pt x="406164" y="-956"/>
                  <a:pt x="363302" y="61486"/>
                </a:cubicBezTo>
                <a:cubicBezTo>
                  <a:pt x="320440" y="123928"/>
                  <a:pt x="253765" y="277915"/>
                  <a:pt x="210902" y="375811"/>
                </a:cubicBezTo>
                <a:cubicBezTo>
                  <a:pt x="168040" y="473707"/>
                  <a:pt x="113535" y="593299"/>
                  <a:pt x="106127" y="648861"/>
                </a:cubicBezTo>
                <a:cubicBezTo>
                  <a:pt x="98719" y="704423"/>
                  <a:pt x="129939" y="714478"/>
                  <a:pt x="166452" y="709186"/>
                </a:cubicBezTo>
                <a:cubicBezTo>
                  <a:pt x="202965" y="703894"/>
                  <a:pt x="277048" y="663148"/>
                  <a:pt x="325202" y="617111"/>
                </a:cubicBezTo>
                <a:cubicBezTo>
                  <a:pt x="373356" y="571074"/>
                  <a:pt x="454848" y="413911"/>
                  <a:pt x="455377" y="432961"/>
                </a:cubicBezTo>
                <a:cubicBezTo>
                  <a:pt x="455906" y="452011"/>
                  <a:pt x="376531" y="628223"/>
                  <a:pt x="328377" y="731411"/>
                </a:cubicBezTo>
                <a:cubicBezTo>
                  <a:pt x="280223" y="834599"/>
                  <a:pt x="214077" y="988057"/>
                  <a:pt x="166452" y="1052086"/>
                </a:cubicBezTo>
                <a:cubicBezTo>
                  <a:pt x="118827" y="1116115"/>
                  <a:pt x="68027" y="1113999"/>
                  <a:pt x="42627" y="1115586"/>
                </a:cubicBezTo>
                <a:cubicBezTo>
                  <a:pt x="17227" y="1117174"/>
                  <a:pt x="-20873" y="1116644"/>
                  <a:pt x="14052" y="1061611"/>
                </a:cubicBezTo>
                <a:cubicBezTo>
                  <a:pt x="48977" y="1006578"/>
                  <a:pt x="172273" y="868994"/>
                  <a:pt x="252177" y="785386"/>
                </a:cubicBezTo>
                <a:cubicBezTo>
                  <a:pt x="332081" y="701778"/>
                  <a:pt x="412779" y="630869"/>
                  <a:pt x="493477" y="5599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4524121" y="4650593"/>
            <a:ext cx="577780" cy="546240"/>
          </a:xfrm>
          <a:custGeom>
            <a:avLst/>
            <a:gdLst>
              <a:gd name="connsiteX0" fmla="*/ 0 w 764228"/>
              <a:gd name="connsiteY0" fmla="*/ 597989 h 716190"/>
              <a:gd name="connsiteX1" fmla="*/ 404813 w 764228"/>
              <a:gd name="connsiteY1" fmla="*/ 178889 h 716190"/>
              <a:gd name="connsiteX2" fmla="*/ 461963 w 764228"/>
              <a:gd name="connsiteY2" fmla="*/ 21726 h 716190"/>
              <a:gd name="connsiteX3" fmla="*/ 392906 w 764228"/>
              <a:gd name="connsiteY3" fmla="*/ 12201 h 716190"/>
              <a:gd name="connsiteX4" fmla="*/ 309563 w 764228"/>
              <a:gd name="connsiteY4" fmla="*/ 124120 h 716190"/>
              <a:gd name="connsiteX5" fmla="*/ 85725 w 764228"/>
              <a:gd name="connsiteY5" fmla="*/ 624183 h 716190"/>
              <a:gd name="connsiteX6" fmla="*/ 111919 w 764228"/>
              <a:gd name="connsiteY6" fmla="*/ 707526 h 716190"/>
              <a:gd name="connsiteX7" fmla="*/ 257175 w 764228"/>
              <a:gd name="connsiteY7" fmla="*/ 655139 h 716190"/>
              <a:gd name="connsiteX8" fmla="*/ 704850 w 764228"/>
              <a:gd name="connsiteY8" fmla="*/ 190795 h 716190"/>
              <a:gd name="connsiteX9" fmla="*/ 762000 w 764228"/>
              <a:gd name="connsiteY9" fmla="*/ 71733 h 716190"/>
              <a:gd name="connsiteX10" fmla="*/ 731044 w 764228"/>
              <a:gd name="connsiteY10" fmla="*/ 12201 h 716190"/>
              <a:gd name="connsiteX11" fmla="*/ 635794 w 764228"/>
              <a:gd name="connsiteY11" fmla="*/ 64589 h 716190"/>
              <a:gd name="connsiteX12" fmla="*/ 540544 w 764228"/>
              <a:gd name="connsiteY12" fmla="*/ 300333 h 716190"/>
              <a:gd name="connsiteX13" fmla="*/ 352425 w 764228"/>
              <a:gd name="connsiteY13" fmla="*/ 702764 h 71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4228" h="716190">
                <a:moveTo>
                  <a:pt x="0" y="597989"/>
                </a:moveTo>
                <a:cubicBezTo>
                  <a:pt x="163909" y="436461"/>
                  <a:pt x="327819" y="274933"/>
                  <a:pt x="404813" y="178889"/>
                </a:cubicBezTo>
                <a:cubicBezTo>
                  <a:pt x="481807" y="82845"/>
                  <a:pt x="463947" y="49507"/>
                  <a:pt x="461963" y="21726"/>
                </a:cubicBezTo>
                <a:cubicBezTo>
                  <a:pt x="459979" y="-6055"/>
                  <a:pt x="418306" y="-4865"/>
                  <a:pt x="392906" y="12201"/>
                </a:cubicBezTo>
                <a:cubicBezTo>
                  <a:pt x="367506" y="29267"/>
                  <a:pt x="360760" y="22123"/>
                  <a:pt x="309563" y="124120"/>
                </a:cubicBezTo>
                <a:cubicBezTo>
                  <a:pt x="258366" y="226117"/>
                  <a:pt x="118666" y="526949"/>
                  <a:pt x="85725" y="624183"/>
                </a:cubicBezTo>
                <a:cubicBezTo>
                  <a:pt x="52784" y="721417"/>
                  <a:pt x="83344" y="702367"/>
                  <a:pt x="111919" y="707526"/>
                </a:cubicBezTo>
                <a:cubicBezTo>
                  <a:pt x="140494" y="712685"/>
                  <a:pt x="158353" y="741261"/>
                  <a:pt x="257175" y="655139"/>
                </a:cubicBezTo>
                <a:cubicBezTo>
                  <a:pt x="355997" y="569017"/>
                  <a:pt x="620713" y="288029"/>
                  <a:pt x="704850" y="190795"/>
                </a:cubicBezTo>
                <a:cubicBezTo>
                  <a:pt x="788987" y="93561"/>
                  <a:pt x="757634" y="101498"/>
                  <a:pt x="762000" y="71733"/>
                </a:cubicBezTo>
                <a:cubicBezTo>
                  <a:pt x="766366" y="41968"/>
                  <a:pt x="752078" y="13392"/>
                  <a:pt x="731044" y="12201"/>
                </a:cubicBezTo>
                <a:cubicBezTo>
                  <a:pt x="710010" y="11010"/>
                  <a:pt x="667544" y="16567"/>
                  <a:pt x="635794" y="64589"/>
                </a:cubicBezTo>
                <a:cubicBezTo>
                  <a:pt x="604044" y="112611"/>
                  <a:pt x="587772" y="193970"/>
                  <a:pt x="540544" y="300333"/>
                </a:cubicBezTo>
                <a:cubicBezTo>
                  <a:pt x="493316" y="406695"/>
                  <a:pt x="422870" y="554729"/>
                  <a:pt x="352425" y="70276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341850" y="4678904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5280147" y="4651301"/>
            <a:ext cx="577780" cy="546240"/>
          </a:xfrm>
          <a:custGeom>
            <a:avLst/>
            <a:gdLst>
              <a:gd name="connsiteX0" fmla="*/ 0 w 764228"/>
              <a:gd name="connsiteY0" fmla="*/ 597989 h 716190"/>
              <a:gd name="connsiteX1" fmla="*/ 404813 w 764228"/>
              <a:gd name="connsiteY1" fmla="*/ 178889 h 716190"/>
              <a:gd name="connsiteX2" fmla="*/ 461963 w 764228"/>
              <a:gd name="connsiteY2" fmla="*/ 21726 h 716190"/>
              <a:gd name="connsiteX3" fmla="*/ 392906 w 764228"/>
              <a:gd name="connsiteY3" fmla="*/ 12201 h 716190"/>
              <a:gd name="connsiteX4" fmla="*/ 309563 w 764228"/>
              <a:gd name="connsiteY4" fmla="*/ 124120 h 716190"/>
              <a:gd name="connsiteX5" fmla="*/ 85725 w 764228"/>
              <a:gd name="connsiteY5" fmla="*/ 624183 h 716190"/>
              <a:gd name="connsiteX6" fmla="*/ 111919 w 764228"/>
              <a:gd name="connsiteY6" fmla="*/ 707526 h 716190"/>
              <a:gd name="connsiteX7" fmla="*/ 257175 w 764228"/>
              <a:gd name="connsiteY7" fmla="*/ 655139 h 716190"/>
              <a:gd name="connsiteX8" fmla="*/ 704850 w 764228"/>
              <a:gd name="connsiteY8" fmla="*/ 190795 h 716190"/>
              <a:gd name="connsiteX9" fmla="*/ 762000 w 764228"/>
              <a:gd name="connsiteY9" fmla="*/ 71733 h 716190"/>
              <a:gd name="connsiteX10" fmla="*/ 731044 w 764228"/>
              <a:gd name="connsiteY10" fmla="*/ 12201 h 716190"/>
              <a:gd name="connsiteX11" fmla="*/ 635794 w 764228"/>
              <a:gd name="connsiteY11" fmla="*/ 64589 h 716190"/>
              <a:gd name="connsiteX12" fmla="*/ 540544 w 764228"/>
              <a:gd name="connsiteY12" fmla="*/ 300333 h 716190"/>
              <a:gd name="connsiteX13" fmla="*/ 352425 w 764228"/>
              <a:gd name="connsiteY13" fmla="*/ 702764 h 71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4228" h="716190">
                <a:moveTo>
                  <a:pt x="0" y="597989"/>
                </a:moveTo>
                <a:cubicBezTo>
                  <a:pt x="163909" y="436461"/>
                  <a:pt x="327819" y="274933"/>
                  <a:pt x="404813" y="178889"/>
                </a:cubicBezTo>
                <a:cubicBezTo>
                  <a:pt x="481807" y="82845"/>
                  <a:pt x="463947" y="49507"/>
                  <a:pt x="461963" y="21726"/>
                </a:cubicBezTo>
                <a:cubicBezTo>
                  <a:pt x="459979" y="-6055"/>
                  <a:pt x="418306" y="-4865"/>
                  <a:pt x="392906" y="12201"/>
                </a:cubicBezTo>
                <a:cubicBezTo>
                  <a:pt x="367506" y="29267"/>
                  <a:pt x="360760" y="22123"/>
                  <a:pt x="309563" y="124120"/>
                </a:cubicBezTo>
                <a:cubicBezTo>
                  <a:pt x="258366" y="226117"/>
                  <a:pt x="118666" y="526949"/>
                  <a:pt x="85725" y="624183"/>
                </a:cubicBezTo>
                <a:cubicBezTo>
                  <a:pt x="52784" y="721417"/>
                  <a:pt x="83344" y="702367"/>
                  <a:pt x="111919" y="707526"/>
                </a:cubicBezTo>
                <a:cubicBezTo>
                  <a:pt x="140494" y="712685"/>
                  <a:pt x="158353" y="741261"/>
                  <a:pt x="257175" y="655139"/>
                </a:cubicBezTo>
                <a:cubicBezTo>
                  <a:pt x="355997" y="569017"/>
                  <a:pt x="620713" y="288029"/>
                  <a:pt x="704850" y="190795"/>
                </a:cubicBezTo>
                <a:cubicBezTo>
                  <a:pt x="788987" y="93561"/>
                  <a:pt x="757634" y="101498"/>
                  <a:pt x="762000" y="71733"/>
                </a:cubicBezTo>
                <a:cubicBezTo>
                  <a:pt x="766366" y="41968"/>
                  <a:pt x="752078" y="13392"/>
                  <a:pt x="731044" y="12201"/>
                </a:cubicBezTo>
                <a:cubicBezTo>
                  <a:pt x="710010" y="11010"/>
                  <a:pt x="667544" y="16567"/>
                  <a:pt x="635794" y="64589"/>
                </a:cubicBezTo>
                <a:cubicBezTo>
                  <a:pt x="604044" y="112611"/>
                  <a:pt x="587772" y="193970"/>
                  <a:pt x="540544" y="300333"/>
                </a:cubicBezTo>
                <a:cubicBezTo>
                  <a:pt x="493316" y="406695"/>
                  <a:pt x="422870" y="554729"/>
                  <a:pt x="352425" y="70276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984550" y="4664062"/>
            <a:ext cx="577780" cy="546240"/>
          </a:xfrm>
          <a:custGeom>
            <a:avLst/>
            <a:gdLst>
              <a:gd name="connsiteX0" fmla="*/ 0 w 764228"/>
              <a:gd name="connsiteY0" fmla="*/ 597989 h 716190"/>
              <a:gd name="connsiteX1" fmla="*/ 404813 w 764228"/>
              <a:gd name="connsiteY1" fmla="*/ 178889 h 716190"/>
              <a:gd name="connsiteX2" fmla="*/ 461963 w 764228"/>
              <a:gd name="connsiteY2" fmla="*/ 21726 h 716190"/>
              <a:gd name="connsiteX3" fmla="*/ 392906 w 764228"/>
              <a:gd name="connsiteY3" fmla="*/ 12201 h 716190"/>
              <a:gd name="connsiteX4" fmla="*/ 309563 w 764228"/>
              <a:gd name="connsiteY4" fmla="*/ 124120 h 716190"/>
              <a:gd name="connsiteX5" fmla="*/ 85725 w 764228"/>
              <a:gd name="connsiteY5" fmla="*/ 624183 h 716190"/>
              <a:gd name="connsiteX6" fmla="*/ 111919 w 764228"/>
              <a:gd name="connsiteY6" fmla="*/ 707526 h 716190"/>
              <a:gd name="connsiteX7" fmla="*/ 257175 w 764228"/>
              <a:gd name="connsiteY7" fmla="*/ 655139 h 716190"/>
              <a:gd name="connsiteX8" fmla="*/ 704850 w 764228"/>
              <a:gd name="connsiteY8" fmla="*/ 190795 h 716190"/>
              <a:gd name="connsiteX9" fmla="*/ 762000 w 764228"/>
              <a:gd name="connsiteY9" fmla="*/ 71733 h 716190"/>
              <a:gd name="connsiteX10" fmla="*/ 731044 w 764228"/>
              <a:gd name="connsiteY10" fmla="*/ 12201 h 716190"/>
              <a:gd name="connsiteX11" fmla="*/ 635794 w 764228"/>
              <a:gd name="connsiteY11" fmla="*/ 64589 h 716190"/>
              <a:gd name="connsiteX12" fmla="*/ 540544 w 764228"/>
              <a:gd name="connsiteY12" fmla="*/ 300333 h 716190"/>
              <a:gd name="connsiteX13" fmla="*/ 352425 w 764228"/>
              <a:gd name="connsiteY13" fmla="*/ 702764 h 71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4228" h="716190">
                <a:moveTo>
                  <a:pt x="0" y="597989"/>
                </a:moveTo>
                <a:cubicBezTo>
                  <a:pt x="163909" y="436461"/>
                  <a:pt x="327819" y="274933"/>
                  <a:pt x="404813" y="178889"/>
                </a:cubicBezTo>
                <a:cubicBezTo>
                  <a:pt x="481807" y="82845"/>
                  <a:pt x="463947" y="49507"/>
                  <a:pt x="461963" y="21726"/>
                </a:cubicBezTo>
                <a:cubicBezTo>
                  <a:pt x="459979" y="-6055"/>
                  <a:pt x="418306" y="-4865"/>
                  <a:pt x="392906" y="12201"/>
                </a:cubicBezTo>
                <a:cubicBezTo>
                  <a:pt x="367506" y="29267"/>
                  <a:pt x="360760" y="22123"/>
                  <a:pt x="309563" y="124120"/>
                </a:cubicBezTo>
                <a:cubicBezTo>
                  <a:pt x="258366" y="226117"/>
                  <a:pt x="118666" y="526949"/>
                  <a:pt x="85725" y="624183"/>
                </a:cubicBezTo>
                <a:cubicBezTo>
                  <a:pt x="52784" y="721417"/>
                  <a:pt x="83344" y="702367"/>
                  <a:pt x="111919" y="707526"/>
                </a:cubicBezTo>
                <a:cubicBezTo>
                  <a:pt x="140494" y="712685"/>
                  <a:pt x="158353" y="741261"/>
                  <a:pt x="257175" y="655139"/>
                </a:cubicBezTo>
                <a:cubicBezTo>
                  <a:pt x="355997" y="569017"/>
                  <a:pt x="620713" y="288029"/>
                  <a:pt x="704850" y="190795"/>
                </a:cubicBezTo>
                <a:cubicBezTo>
                  <a:pt x="788987" y="93561"/>
                  <a:pt x="757634" y="101498"/>
                  <a:pt x="762000" y="71733"/>
                </a:cubicBezTo>
                <a:cubicBezTo>
                  <a:pt x="766366" y="41968"/>
                  <a:pt x="752078" y="13392"/>
                  <a:pt x="731044" y="12201"/>
                </a:cubicBezTo>
                <a:cubicBezTo>
                  <a:pt x="710010" y="11010"/>
                  <a:pt x="667544" y="16567"/>
                  <a:pt x="635794" y="64589"/>
                </a:cubicBezTo>
                <a:cubicBezTo>
                  <a:pt x="604044" y="112611"/>
                  <a:pt x="587772" y="193970"/>
                  <a:pt x="540544" y="300333"/>
                </a:cubicBezTo>
                <a:cubicBezTo>
                  <a:pt x="493316" y="406695"/>
                  <a:pt x="422870" y="554729"/>
                  <a:pt x="352425" y="70276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7898313" y="4667723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8483762" y="4667723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9022972" y="4680269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9566565" y="4685763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10104819" y="4685763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10643073" y="4681225"/>
            <a:ext cx="345139" cy="542580"/>
          </a:xfrm>
          <a:custGeom>
            <a:avLst/>
            <a:gdLst>
              <a:gd name="connsiteX0" fmla="*/ 0 w 469900"/>
              <a:gd name="connsiteY0" fmla="*/ 593770 h 714641"/>
              <a:gd name="connsiteX1" fmla="*/ 282575 w 469900"/>
              <a:gd name="connsiteY1" fmla="*/ 333420 h 714641"/>
              <a:gd name="connsiteX2" fmla="*/ 428625 w 469900"/>
              <a:gd name="connsiteY2" fmla="*/ 127045 h 714641"/>
              <a:gd name="connsiteX3" fmla="*/ 469900 w 469900"/>
              <a:gd name="connsiteY3" fmla="*/ 60370 h 714641"/>
              <a:gd name="connsiteX4" fmla="*/ 428625 w 469900"/>
              <a:gd name="connsiteY4" fmla="*/ 45 h 714641"/>
              <a:gd name="connsiteX5" fmla="*/ 327025 w 469900"/>
              <a:gd name="connsiteY5" fmla="*/ 69895 h 714641"/>
              <a:gd name="connsiteX6" fmla="*/ 161925 w 469900"/>
              <a:gd name="connsiteY6" fmla="*/ 476295 h 714641"/>
              <a:gd name="connsiteX7" fmla="*/ 85725 w 469900"/>
              <a:gd name="connsiteY7" fmla="*/ 635045 h 714641"/>
              <a:gd name="connsiteX8" fmla="*/ 123825 w 469900"/>
              <a:gd name="connsiteY8" fmla="*/ 714420 h 714641"/>
              <a:gd name="connsiteX9" fmla="*/ 295275 w 469900"/>
              <a:gd name="connsiteY9" fmla="*/ 612820 h 714641"/>
              <a:gd name="connsiteX10" fmla="*/ 463550 w 469900"/>
              <a:gd name="connsiteY10" fmla="*/ 431845 h 714641"/>
              <a:gd name="connsiteX11" fmla="*/ 333375 w 469900"/>
              <a:gd name="connsiteY11" fmla="*/ 698545 h 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900" h="714641">
                <a:moveTo>
                  <a:pt x="0" y="593770"/>
                </a:moveTo>
                <a:cubicBezTo>
                  <a:pt x="105569" y="502488"/>
                  <a:pt x="211138" y="411207"/>
                  <a:pt x="282575" y="333420"/>
                </a:cubicBezTo>
                <a:cubicBezTo>
                  <a:pt x="354012" y="255633"/>
                  <a:pt x="397404" y="172553"/>
                  <a:pt x="428625" y="127045"/>
                </a:cubicBezTo>
                <a:cubicBezTo>
                  <a:pt x="459846" y="81537"/>
                  <a:pt x="469900" y="81537"/>
                  <a:pt x="469900" y="60370"/>
                </a:cubicBezTo>
                <a:cubicBezTo>
                  <a:pt x="469900" y="39203"/>
                  <a:pt x="452438" y="-1543"/>
                  <a:pt x="428625" y="45"/>
                </a:cubicBezTo>
                <a:cubicBezTo>
                  <a:pt x="404812" y="1633"/>
                  <a:pt x="371475" y="-9480"/>
                  <a:pt x="327025" y="69895"/>
                </a:cubicBezTo>
                <a:cubicBezTo>
                  <a:pt x="282575" y="149270"/>
                  <a:pt x="202142" y="382103"/>
                  <a:pt x="161925" y="476295"/>
                </a:cubicBezTo>
                <a:cubicBezTo>
                  <a:pt x="121708" y="570487"/>
                  <a:pt x="92075" y="595358"/>
                  <a:pt x="85725" y="635045"/>
                </a:cubicBezTo>
                <a:cubicBezTo>
                  <a:pt x="79375" y="674732"/>
                  <a:pt x="88900" y="718124"/>
                  <a:pt x="123825" y="714420"/>
                </a:cubicBezTo>
                <a:cubicBezTo>
                  <a:pt x="158750" y="710716"/>
                  <a:pt x="238654" y="659916"/>
                  <a:pt x="295275" y="612820"/>
                </a:cubicBezTo>
                <a:cubicBezTo>
                  <a:pt x="351896" y="565724"/>
                  <a:pt x="457200" y="417557"/>
                  <a:pt x="463550" y="431845"/>
                </a:cubicBezTo>
                <a:cubicBezTo>
                  <a:pt x="469900" y="446133"/>
                  <a:pt x="401637" y="572339"/>
                  <a:pt x="333375" y="698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774141" y="437817"/>
            <a:ext cx="9536115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лінії </a:t>
            </a:r>
            <a:r>
              <a:rPr lang="uk-UA" sz="3200" b="1" dirty="0" smtClean="0">
                <a:solidFill>
                  <a:schemeClr val="bg1"/>
                </a:solidFill>
              </a:rPr>
              <a:t>ти напишеш у четвертому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7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" y="2593142"/>
            <a:ext cx="3037961" cy="313418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75" grpId="0" animBg="1"/>
      <p:bldP spid="78" grpId="0" animBg="1"/>
      <p:bldP spid="79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113342" y="392806"/>
            <a:ext cx="2964914" cy="2755597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8897509" y="3785536"/>
            <a:ext cx="2875505" cy="26595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89831" y="240406"/>
            <a:ext cx="8732066" cy="1218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зображено внизу сторінки зошита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за малюнком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1. Навчання грамоти\1 УРОКИ 2023\Письмо\011 - Подовжена похила лінія з петлею вгорі\2023-09-19_1035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93" y="1770604"/>
            <a:ext cx="7387604" cy="3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9" y="3429000"/>
            <a:ext cx="2227765" cy="22983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90006" y="5477443"/>
            <a:ext cx="6623336" cy="794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Якими кроками рухається заєць? Наведи  </a:t>
            </a:r>
            <a:r>
              <a:rPr lang="uk-UA" sz="2400" b="1" dirty="0">
                <a:solidFill>
                  <a:schemeClr val="bg1"/>
                </a:solidFill>
              </a:rPr>
              <a:t>олівцем, не відриваючи олівець від зошита.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0006" y="5477442"/>
            <a:ext cx="6623336" cy="794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Розфарбуй малюнок кольоровими олівцями.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5321" y="426934"/>
            <a:ext cx="8732066" cy="6147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Повторення знань про </a:t>
            </a:r>
            <a:r>
              <a:rPr lang="uk-UA" sz="3600" b="1" dirty="0" smtClean="0">
                <a:solidFill>
                  <a:schemeClr val="bg1"/>
                </a:solidFill>
              </a:rPr>
              <a:t>вивчені елементи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82383" y="2202872"/>
            <a:ext cx="393786" cy="3227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65717" y="3495975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65716" y="4113956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65716" y="5150465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5716" y="246919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70120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47079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861371" y="2258770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2987" y="2506154"/>
            <a:ext cx="666665" cy="1566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80913" y="2002816"/>
            <a:ext cx="252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Похила подовжена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52987" y="4174929"/>
            <a:ext cx="256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Короткі похилі із заокругленнями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1" y="3514887"/>
            <a:ext cx="347502" cy="6037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55920" y="1496230"/>
            <a:ext cx="2694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Подовжені похилі із заокругленнями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58" y="2482096"/>
            <a:ext cx="524301" cy="16582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3852" y="3519439"/>
            <a:ext cx="347502" cy="6037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0132">
            <a:off x="7872411" y="2484533"/>
            <a:ext cx="524301" cy="16582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97" y="3495975"/>
            <a:ext cx="1024217" cy="16216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65169" y="5318846"/>
            <a:ext cx="256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Подовжена похила з петлею внизу</a:t>
            </a:r>
          </a:p>
        </p:txBody>
      </p:sp>
      <p:pic>
        <p:nvPicPr>
          <p:cNvPr id="22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8" y="2144486"/>
            <a:ext cx="3031608" cy="3127632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81265" y="2493297"/>
            <a:ext cx="1024217" cy="16216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49947" y="1741207"/>
            <a:ext cx="256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Подовжена похила з петлею вгорі</a:t>
            </a:r>
          </a:p>
        </p:txBody>
      </p:sp>
    </p:spTree>
    <p:extLst>
      <p:ext uri="{BB962C8B-B14F-4D97-AF65-F5344CB8AC3E}">
        <p14:creationId xmlns:p14="http://schemas.microsoft.com/office/powerpoint/2010/main" val="31485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/>
      <p:bldP spid="36" grpId="0"/>
      <p:bldP spid="37" grpId="0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800" y="1632857"/>
            <a:ext cx="5067759" cy="445002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8922" y="359834"/>
            <a:ext cx="8732066" cy="1011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робота. </a:t>
            </a:r>
          </a:p>
          <a:p>
            <a:pPr algn="ctr"/>
            <a:r>
              <a:rPr lang="uk-UA" sz="3600" b="1" dirty="0" smtClean="0"/>
              <a:t>Пригадай, які лінії сьогодні писали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81607" y="1968413"/>
            <a:ext cx="4106144" cy="353943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вж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endParaRPr lang="uk-UA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я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вг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 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шк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нц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йн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0" y="1632857"/>
            <a:ext cx="5466643" cy="4450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426682" y="397429"/>
            <a:ext cx="9402099" cy="66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6221" y="1408399"/>
            <a:ext cx="856747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Чи справдилися очікування від уроку</a:t>
            </a:r>
            <a:endParaRPr lang="uk-UA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93304" y="5627164"/>
            <a:ext cx="137569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/>
              <a:t>Гарний результат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23462" y="4486515"/>
            <a:ext cx="1493686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Позитивні емоції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576903" y="5560098"/>
            <a:ext cx="1413596" cy="707886"/>
          </a:xfrm>
          <a:prstGeom prst="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Почуття успіху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7103" y="4625568"/>
            <a:ext cx="14050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Цікаві </a:t>
            </a:r>
            <a:r>
              <a:rPr lang="uk-UA" sz="2000" b="1" dirty="0"/>
              <a:t>знання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" y="2567140"/>
            <a:ext cx="2944828" cy="191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89" y="3564058"/>
            <a:ext cx="3357529" cy="2047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0" y="2176303"/>
            <a:ext cx="2929461" cy="2123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54" y="3661231"/>
            <a:ext cx="2956693" cy="19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9657" y="1200839"/>
            <a:ext cx="5563519" cy="3977089"/>
            <a:chOff x="429657" y="1200839"/>
            <a:chExt cx="5563519" cy="3977089"/>
          </a:xfrm>
        </p:grpSpPr>
        <p:pic>
          <p:nvPicPr>
            <p:cNvPr id="21" name="Picture 6" descr="листья&quot; — card of the user Vlad L. in Yandex.Collection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5" y="1574803"/>
              <a:ext cx="5131151" cy="343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indow transparent PNG by AbsurdWordPreferred Watch Resources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4" t="-1079" r="12816" b="3766"/>
            <a:stretch/>
          </p:blipFill>
          <p:spPr bwMode="auto">
            <a:xfrm>
              <a:off x="429657" y="1200839"/>
              <a:ext cx="5563519" cy="39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6607858" y="3189383"/>
            <a:ext cx="5181893" cy="2707106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5418" y="435655"/>
            <a:ext cx="8732066" cy="687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7486" y="3373492"/>
            <a:ext cx="4822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 день почався, діти,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зібрались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 пора нам починати,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Кличе в подорож дзвінок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" y="3193283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3080056"/>
            <a:ext cx="2380068" cy="34688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flipH="1">
            <a:off x="9201489" y="1032754"/>
            <a:ext cx="2533240" cy="2340738"/>
            <a:chOff x="9201489" y="1032754"/>
            <a:chExt cx="2533240" cy="2340738"/>
          </a:xfrm>
        </p:grpSpPr>
        <p:pic>
          <p:nvPicPr>
            <p:cNvPr id="6146" name="Picture 2" descr="Клипарт школьный звонок - фото и картинки abrakadabra.fu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1489" y="1861337"/>
              <a:ext cx="1767245" cy="151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Бантик на прозрачном фон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21935">
              <a:off x="9631441" y="1032754"/>
              <a:ext cx="2103288" cy="136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Синий бант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48" b="97452" l="2667" r="98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21935">
              <a:off x="9668831" y="1148106"/>
              <a:ext cx="2028509" cy="109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426682" y="397429"/>
            <a:ext cx="9402099" cy="66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Психологічне налаштування на урок. Вправа «Подорож».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6222" y="1081827"/>
            <a:ext cx="85674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Сьогодні на уроці я пропоную </a:t>
            </a:r>
            <a:r>
              <a:rPr lang="uk-UA" sz="2400" b="1" dirty="0" smtClean="0"/>
              <a:t>тобі </a:t>
            </a:r>
            <a:r>
              <a:rPr lang="uk-UA" sz="2400" b="1" dirty="0"/>
              <a:t>здійснити подорож безмежним океаном Країни </a:t>
            </a:r>
            <a:r>
              <a:rPr lang="uk-UA" sz="2400" b="1" dirty="0" smtClean="0"/>
              <a:t>Знань на </a:t>
            </a:r>
            <a:r>
              <a:rPr lang="uk-UA" sz="2400" b="1" dirty="0"/>
              <a:t>сучасному транспорті. </a:t>
            </a:r>
            <a:r>
              <a:rPr lang="uk-UA" sz="2400" b="1" dirty="0" err="1" smtClean="0"/>
              <a:t>Обери</a:t>
            </a:r>
            <a:r>
              <a:rPr lang="uk-UA" sz="2400" b="1" dirty="0" smtClean="0"/>
              <a:t> </a:t>
            </a:r>
            <a:r>
              <a:rPr lang="uk-UA" sz="2400" b="1" dirty="0"/>
              <a:t>собі транспорт, </a:t>
            </a:r>
            <a:r>
              <a:rPr lang="uk-UA" sz="2400" b="1" dirty="0" smtClean="0"/>
              <a:t>в </a:t>
            </a:r>
            <a:r>
              <a:rPr lang="uk-UA" sz="2400" b="1" dirty="0"/>
              <a:t>якому </a:t>
            </a:r>
            <a:r>
              <a:rPr lang="uk-UA" sz="2400" b="1" dirty="0" smtClean="0"/>
              <a:t>ти хочеш </a:t>
            </a:r>
            <a:r>
              <a:rPr lang="uk-UA" sz="2400" b="1" dirty="0"/>
              <a:t>подорожувати.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26682" y="1096448"/>
            <a:ext cx="899366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Якщо </a:t>
            </a:r>
            <a:r>
              <a:rPr lang="uk-UA" sz="2400" b="1" dirty="0" smtClean="0"/>
              <a:t>обрана синя машина, </a:t>
            </a:r>
            <a:r>
              <a:rPr lang="uk-UA" sz="2400" b="1" dirty="0"/>
              <a:t>то на </a:t>
            </a:r>
            <a:r>
              <a:rPr lang="uk-UA" sz="2400" b="1" dirty="0" err="1"/>
              <a:t>уроці</a:t>
            </a:r>
            <a:r>
              <a:rPr lang="uk-UA" sz="2400" b="1" dirty="0"/>
              <a:t> </a:t>
            </a:r>
            <a:r>
              <a:rPr lang="uk-UA" sz="2400" b="1" dirty="0" smtClean="0"/>
              <a:t>очікують – цікаві </a:t>
            </a:r>
            <a:r>
              <a:rPr lang="uk-UA" sz="2400" b="1" dirty="0"/>
              <a:t>знання; </a:t>
            </a:r>
            <a:r>
              <a:rPr lang="uk-UA" sz="2400" b="1" dirty="0" smtClean="0"/>
              <a:t>помаранчева </a:t>
            </a:r>
            <a:r>
              <a:rPr lang="uk-UA" sz="2400" b="1" dirty="0"/>
              <a:t>– </a:t>
            </a:r>
            <a:r>
              <a:rPr lang="uk-UA" sz="2400" b="1" dirty="0" smtClean="0"/>
              <a:t>тебе </a:t>
            </a:r>
            <a:r>
              <a:rPr lang="uk-UA" sz="2400" b="1" dirty="0"/>
              <a:t>очікує гарний результат; мотоцикл </a:t>
            </a:r>
            <a:r>
              <a:rPr lang="uk-UA" sz="2400" b="1" dirty="0" smtClean="0"/>
              <a:t>– позитивні </a:t>
            </a:r>
            <a:r>
              <a:rPr lang="uk-UA" sz="2400" b="1" dirty="0"/>
              <a:t>емоції; </a:t>
            </a:r>
            <a:r>
              <a:rPr lang="uk-UA" sz="2400" b="1" dirty="0" smtClean="0"/>
              <a:t>червона машина </a:t>
            </a:r>
            <a:r>
              <a:rPr lang="uk-UA" sz="2400" b="1" dirty="0"/>
              <a:t>– </a:t>
            </a:r>
            <a:r>
              <a:rPr lang="uk-UA" sz="2400" b="1" dirty="0" smtClean="0"/>
              <a:t>почуття успіху.</a:t>
            </a:r>
            <a:endParaRPr lang="uk-UA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93304" y="5627164"/>
            <a:ext cx="137569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/>
              <a:t>Гарний результат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921434" y="5563992"/>
            <a:ext cx="1493686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Позитивні емоції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576903" y="5560098"/>
            <a:ext cx="1413596" cy="707886"/>
          </a:xfrm>
          <a:prstGeom prst="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Почуття успіху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7103" y="5611229"/>
            <a:ext cx="14050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Цікаві </a:t>
            </a:r>
            <a:r>
              <a:rPr lang="uk-UA" sz="2000" b="1" dirty="0"/>
              <a:t>знання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" y="3760938"/>
            <a:ext cx="2944828" cy="191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89" y="3564058"/>
            <a:ext cx="3357529" cy="2047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7" y="3526132"/>
            <a:ext cx="2929461" cy="2123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54" y="3661231"/>
            <a:ext cx="2956693" cy="19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3" grpId="0" animBg="1"/>
      <p:bldP spid="44" grpId="0" animBg="1"/>
      <p:bldP spid="45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800" y="1513114"/>
            <a:ext cx="5067759" cy="445002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8922" y="359835"/>
            <a:ext cx="8732066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81607" y="1968413"/>
            <a:ext cx="4106144" cy="353943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вж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endParaRPr lang="uk-UA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тл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я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вг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 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шк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нц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йн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нн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2" y="1513114"/>
            <a:ext cx="5466643" cy="4450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3509" y="380432"/>
            <a:ext cx="8756193" cy="762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87654" y="1528068"/>
            <a:ext cx="4657632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ми продовжимо вчитися орієнтуватися на сторінках зошита; розповідати за малюнками; будемо вчитися писати </a:t>
            </a:r>
            <a:r>
              <a:rPr lang="uk-UA" sz="2800" b="1" i="1" dirty="0" smtClean="0">
                <a:solidFill>
                  <a:srgbClr val="002060"/>
                </a:solidFill>
              </a:rPr>
              <a:t>подовжену </a:t>
            </a:r>
            <a:r>
              <a:rPr lang="uk-UA" sz="2800" b="1" i="1" dirty="0">
                <a:solidFill>
                  <a:srgbClr val="002060"/>
                </a:solidFill>
              </a:rPr>
              <a:t>похилу лінію з петлею </a:t>
            </a:r>
            <a:r>
              <a:rPr lang="uk-UA" sz="2800" b="1" i="1" dirty="0" smtClean="0">
                <a:solidFill>
                  <a:srgbClr val="002060"/>
                </a:solidFill>
              </a:rPr>
              <a:t>вгорі.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058368" y="761716"/>
            <a:ext cx="2869362" cy="2653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962816" y="3415562"/>
            <a:ext cx="2964914" cy="2755597"/>
          </a:xfrm>
          <a:prstGeom prst="rect">
            <a:avLst/>
          </a:prstGeom>
        </p:spPr>
      </p:pic>
      <p:pic>
        <p:nvPicPr>
          <p:cNvPr id="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3566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рюкова машинка всюдихід Lesko CX-60 Red з дистанційним управлінням дитячий позашляховик, фото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5" b="10626"/>
          <a:stretch/>
        </p:blipFill>
        <p:spPr bwMode="auto">
          <a:xfrm>
            <a:off x="8852258" y="3854719"/>
            <a:ext cx="3024211" cy="227509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03515" y="337457"/>
            <a:ext cx="10058400" cy="740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Іграшки </a:t>
            </a:r>
            <a:r>
              <a:rPr lang="uk-UA" sz="3600" b="1" dirty="0">
                <a:solidFill>
                  <a:schemeClr val="bg1"/>
                </a:solidFill>
              </a:rPr>
              <a:t>с дистанційним </a:t>
            </a:r>
            <a:r>
              <a:rPr lang="uk-UA" sz="3600" b="1" dirty="0" smtClean="0">
                <a:solidFill>
                  <a:schemeClr val="bg1"/>
                </a:solidFill>
              </a:rPr>
              <a:t>керуванням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506" t="12403" r="16288" b="8982"/>
          <a:stretch/>
        </p:blipFill>
        <p:spPr>
          <a:xfrm>
            <a:off x="535274" y="3286929"/>
            <a:ext cx="2395847" cy="284438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t="8342" b="15537"/>
          <a:stretch/>
        </p:blipFill>
        <p:spPr>
          <a:xfrm>
            <a:off x="415437" y="1628400"/>
            <a:ext cx="2635522" cy="147718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4" name="Picture 10" descr="Радиоуправляемая игрушка - не только мечта, но и потребность каждого  ребенка. - Новост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94" b="6844"/>
          <a:stretch/>
        </p:blipFill>
        <p:spPr bwMode="auto">
          <a:xfrm>
            <a:off x="4613233" y="4709121"/>
            <a:ext cx="3225628" cy="164451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дио игрушки. счастливые взволнованные дети играют с умными  радиоуправляемыми машинами векторных героев мультфильмов. играть в радиоуправляемую  игрушку, детскую игру с иллюстрацией | Премиум вект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35" y="1576939"/>
            <a:ext cx="5391173" cy="3057295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адиоуправляемые игрушки Keye Toys купить в Киеве, Украине: цена, отзывы -  ROZETK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14436" r="8666" b="11579"/>
          <a:stretch/>
        </p:blipFill>
        <p:spPr bwMode="auto">
          <a:xfrm>
            <a:off x="9359727" y="1628400"/>
            <a:ext cx="2009274" cy="185541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015370" y="866775"/>
            <a:ext cx="2964914" cy="275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6595" y="425003"/>
            <a:ext cx="8732066" cy="697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Хто зображений </a:t>
            </a:r>
            <a:r>
              <a:rPr lang="uk-UA" sz="3600" b="1" dirty="0">
                <a:solidFill>
                  <a:schemeClr val="bg1"/>
                </a:solidFill>
              </a:rPr>
              <a:t>вгорі 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316495" y="3740684"/>
            <a:ext cx="2875505" cy="26595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8" t="7712" r="15832" b="69281"/>
          <a:stretch/>
        </p:blipFill>
        <p:spPr>
          <a:xfrm>
            <a:off x="1228271" y="1715114"/>
            <a:ext cx="7922354" cy="354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62000" y="394040"/>
            <a:ext cx="9326661" cy="996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Придумай </a:t>
            </a:r>
            <a:r>
              <a:rPr lang="uk-UA" sz="2400" b="1" dirty="0">
                <a:solidFill>
                  <a:schemeClr val="bg1"/>
                </a:solidFill>
              </a:rPr>
              <a:t>хлопчикам імена. Чим вони займаються? </a:t>
            </a:r>
            <a:r>
              <a:rPr lang="uk-UA" sz="2400" b="1" dirty="0" smtClean="0">
                <a:solidFill>
                  <a:schemeClr val="bg1"/>
                </a:solidFill>
              </a:rPr>
              <a:t>Зверни </a:t>
            </a:r>
            <a:r>
              <a:rPr lang="uk-UA" sz="2400" b="1" dirty="0">
                <a:solidFill>
                  <a:schemeClr val="bg1"/>
                </a:solidFill>
              </a:rPr>
              <a:t>увагу, які сліди залишили літачок і машинка, що вони нагадують (петлі).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4614" y="5505544"/>
            <a:ext cx="7628680" cy="470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Наведи </a:t>
            </a:r>
            <a:r>
              <a:rPr lang="uk-UA" sz="2400" b="1" dirty="0">
                <a:solidFill>
                  <a:schemeClr val="bg1"/>
                </a:solidFill>
              </a:rPr>
              <a:t>петлі в повітрі, а потім олівцем в зошиті.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3100" r="8622" b="42490"/>
          <a:stretch/>
        </p:blipFill>
        <p:spPr>
          <a:xfrm>
            <a:off x="2597664" y="2064568"/>
            <a:ext cx="8133897" cy="332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4358" y="271908"/>
            <a:ext cx="9692812" cy="81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зображено посередині 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5" y="2549843"/>
            <a:ext cx="2424339" cy="25011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596198" y="1235565"/>
            <a:ext cx="2481943" cy="2306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45500" y="4283558"/>
            <a:ext cx="2383339" cy="2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050" y="328961"/>
            <a:ext cx="11255828" cy="712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Аналіз зразка подовженої похилої лінії з петлею </a:t>
            </a:r>
            <a:r>
              <a:rPr lang="uk-UA" sz="3600" b="1" dirty="0" smtClean="0">
                <a:solidFill>
                  <a:schemeClr val="bg1"/>
                </a:solidFill>
              </a:rPr>
              <a:t>вгорі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3" y="1601985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481048" y="1629921"/>
            <a:ext cx="1672379" cy="1546768"/>
          </a:xfrm>
          <a:prstGeom prst="rect">
            <a:avLst/>
          </a:prstGeom>
        </p:spPr>
      </p:pic>
      <p:cxnSp>
        <p:nvCxnSpPr>
          <p:cNvPr id="83" name="Прямая соединительная линия 82"/>
          <p:cNvCxnSpPr/>
          <p:nvPr/>
        </p:nvCxnSpPr>
        <p:spPr>
          <a:xfrm flipH="1">
            <a:off x="10015340" y="3176689"/>
            <a:ext cx="1196677" cy="311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4086578" y="3204626"/>
            <a:ext cx="1424200" cy="308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6963357" y="3256521"/>
            <a:ext cx="1355206" cy="308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 rot="9953889">
            <a:off x="5201035" y="4632165"/>
            <a:ext cx="104775" cy="1047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305886" y="3650938"/>
            <a:ext cx="628142" cy="1360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061240" y="4474662"/>
            <a:ext cx="221587" cy="18347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 rot="10993132">
            <a:off x="5318108" y="3395057"/>
            <a:ext cx="984647" cy="1284318"/>
          </a:xfrm>
          <a:custGeom>
            <a:avLst/>
            <a:gdLst>
              <a:gd name="connsiteX0" fmla="*/ 671154 w 1747479"/>
              <a:gd name="connsiteY0" fmla="*/ 1800225 h 2212779"/>
              <a:gd name="connsiteX1" fmla="*/ 547329 w 1747479"/>
              <a:gd name="connsiteY1" fmla="*/ 2022475 h 2212779"/>
              <a:gd name="connsiteX2" fmla="*/ 382229 w 1747479"/>
              <a:gd name="connsiteY2" fmla="*/ 2178050 h 2212779"/>
              <a:gd name="connsiteX3" fmla="*/ 150454 w 1747479"/>
              <a:gd name="connsiteY3" fmla="*/ 2203450 h 2212779"/>
              <a:gd name="connsiteX4" fmla="*/ 7579 w 1747479"/>
              <a:gd name="connsiteY4" fmla="*/ 2054225 h 2212779"/>
              <a:gd name="connsiteX5" fmla="*/ 36154 w 1747479"/>
              <a:gd name="connsiteY5" fmla="*/ 1851025 h 2212779"/>
              <a:gd name="connsiteX6" fmla="*/ 175854 w 1747479"/>
              <a:gd name="connsiteY6" fmla="*/ 1644650 h 2212779"/>
              <a:gd name="connsiteX7" fmla="*/ 448904 w 1747479"/>
              <a:gd name="connsiteY7" fmla="*/ 1273175 h 2212779"/>
              <a:gd name="connsiteX8" fmla="*/ 807679 w 1747479"/>
              <a:gd name="connsiteY8" fmla="*/ 844550 h 2212779"/>
              <a:gd name="connsiteX9" fmla="*/ 1747479 w 1747479"/>
              <a:gd name="connsiteY9" fmla="*/ 0 h 2212779"/>
              <a:gd name="connsiteX0" fmla="*/ 671154 w 1747479"/>
              <a:gd name="connsiteY0" fmla="*/ 1800225 h 2212779"/>
              <a:gd name="connsiteX1" fmla="*/ 547329 w 1747479"/>
              <a:gd name="connsiteY1" fmla="*/ 2022475 h 2212779"/>
              <a:gd name="connsiteX2" fmla="*/ 382229 w 1747479"/>
              <a:gd name="connsiteY2" fmla="*/ 2178050 h 2212779"/>
              <a:gd name="connsiteX3" fmla="*/ 150454 w 1747479"/>
              <a:gd name="connsiteY3" fmla="*/ 2203450 h 2212779"/>
              <a:gd name="connsiteX4" fmla="*/ 7579 w 1747479"/>
              <a:gd name="connsiteY4" fmla="*/ 2054225 h 2212779"/>
              <a:gd name="connsiteX5" fmla="*/ 36154 w 1747479"/>
              <a:gd name="connsiteY5" fmla="*/ 1851025 h 2212779"/>
              <a:gd name="connsiteX6" fmla="*/ 175854 w 1747479"/>
              <a:gd name="connsiteY6" fmla="*/ 1644650 h 2212779"/>
              <a:gd name="connsiteX7" fmla="*/ 448904 w 1747479"/>
              <a:gd name="connsiteY7" fmla="*/ 1273175 h 2212779"/>
              <a:gd name="connsiteX8" fmla="*/ 826729 w 1747479"/>
              <a:gd name="connsiteY8" fmla="*/ 873125 h 2212779"/>
              <a:gd name="connsiteX9" fmla="*/ 1747479 w 1747479"/>
              <a:gd name="connsiteY9" fmla="*/ 0 h 2212779"/>
              <a:gd name="connsiteX0" fmla="*/ 671154 w 1747479"/>
              <a:gd name="connsiteY0" fmla="*/ 1800225 h 2212779"/>
              <a:gd name="connsiteX1" fmla="*/ 547329 w 1747479"/>
              <a:gd name="connsiteY1" fmla="*/ 2022475 h 2212779"/>
              <a:gd name="connsiteX2" fmla="*/ 382229 w 1747479"/>
              <a:gd name="connsiteY2" fmla="*/ 2178050 h 2212779"/>
              <a:gd name="connsiteX3" fmla="*/ 150454 w 1747479"/>
              <a:gd name="connsiteY3" fmla="*/ 2203450 h 2212779"/>
              <a:gd name="connsiteX4" fmla="*/ 7579 w 1747479"/>
              <a:gd name="connsiteY4" fmla="*/ 2054225 h 2212779"/>
              <a:gd name="connsiteX5" fmla="*/ 36154 w 1747479"/>
              <a:gd name="connsiteY5" fmla="*/ 1851025 h 2212779"/>
              <a:gd name="connsiteX6" fmla="*/ 175854 w 1747479"/>
              <a:gd name="connsiteY6" fmla="*/ 1644650 h 2212779"/>
              <a:gd name="connsiteX7" fmla="*/ 464779 w 1747479"/>
              <a:gd name="connsiteY7" fmla="*/ 1292225 h 2212779"/>
              <a:gd name="connsiteX8" fmla="*/ 826729 w 1747479"/>
              <a:gd name="connsiteY8" fmla="*/ 873125 h 2212779"/>
              <a:gd name="connsiteX9" fmla="*/ 1747479 w 1747479"/>
              <a:gd name="connsiteY9" fmla="*/ 0 h 2212779"/>
              <a:gd name="connsiteX0" fmla="*/ 671154 w 1747479"/>
              <a:gd name="connsiteY0" fmla="*/ 1800225 h 2212779"/>
              <a:gd name="connsiteX1" fmla="*/ 547329 w 1747479"/>
              <a:gd name="connsiteY1" fmla="*/ 2022475 h 2212779"/>
              <a:gd name="connsiteX2" fmla="*/ 382229 w 1747479"/>
              <a:gd name="connsiteY2" fmla="*/ 2178050 h 2212779"/>
              <a:gd name="connsiteX3" fmla="*/ 150454 w 1747479"/>
              <a:gd name="connsiteY3" fmla="*/ 2203450 h 2212779"/>
              <a:gd name="connsiteX4" fmla="*/ 7579 w 1747479"/>
              <a:gd name="connsiteY4" fmla="*/ 2054225 h 2212779"/>
              <a:gd name="connsiteX5" fmla="*/ 36154 w 1747479"/>
              <a:gd name="connsiteY5" fmla="*/ 1851025 h 2212779"/>
              <a:gd name="connsiteX6" fmla="*/ 175854 w 1747479"/>
              <a:gd name="connsiteY6" fmla="*/ 1644650 h 2212779"/>
              <a:gd name="connsiteX7" fmla="*/ 464779 w 1747479"/>
              <a:gd name="connsiteY7" fmla="*/ 1292225 h 2212779"/>
              <a:gd name="connsiteX8" fmla="*/ 826729 w 1747479"/>
              <a:gd name="connsiteY8" fmla="*/ 873125 h 2212779"/>
              <a:gd name="connsiteX9" fmla="*/ 1118829 w 1747479"/>
              <a:gd name="connsiteY9" fmla="*/ 619125 h 2212779"/>
              <a:gd name="connsiteX10" fmla="*/ 1747479 w 1747479"/>
              <a:gd name="connsiteY10" fmla="*/ 0 h 2212779"/>
              <a:gd name="connsiteX0" fmla="*/ 671154 w 1788754"/>
              <a:gd name="connsiteY0" fmla="*/ 1727200 h 2139754"/>
              <a:gd name="connsiteX1" fmla="*/ 547329 w 1788754"/>
              <a:gd name="connsiteY1" fmla="*/ 1949450 h 2139754"/>
              <a:gd name="connsiteX2" fmla="*/ 382229 w 1788754"/>
              <a:gd name="connsiteY2" fmla="*/ 2105025 h 2139754"/>
              <a:gd name="connsiteX3" fmla="*/ 150454 w 1788754"/>
              <a:gd name="connsiteY3" fmla="*/ 2130425 h 2139754"/>
              <a:gd name="connsiteX4" fmla="*/ 7579 w 1788754"/>
              <a:gd name="connsiteY4" fmla="*/ 1981200 h 2139754"/>
              <a:gd name="connsiteX5" fmla="*/ 36154 w 1788754"/>
              <a:gd name="connsiteY5" fmla="*/ 1778000 h 2139754"/>
              <a:gd name="connsiteX6" fmla="*/ 175854 w 1788754"/>
              <a:gd name="connsiteY6" fmla="*/ 1571625 h 2139754"/>
              <a:gd name="connsiteX7" fmla="*/ 464779 w 1788754"/>
              <a:gd name="connsiteY7" fmla="*/ 1219200 h 2139754"/>
              <a:gd name="connsiteX8" fmla="*/ 826729 w 1788754"/>
              <a:gd name="connsiteY8" fmla="*/ 800100 h 2139754"/>
              <a:gd name="connsiteX9" fmla="*/ 1118829 w 1788754"/>
              <a:gd name="connsiteY9" fmla="*/ 546100 h 2139754"/>
              <a:gd name="connsiteX10" fmla="*/ 1788754 w 1788754"/>
              <a:gd name="connsiteY10" fmla="*/ 0 h 2139754"/>
              <a:gd name="connsiteX0" fmla="*/ 671154 w 1788754"/>
              <a:gd name="connsiteY0" fmla="*/ 1727200 h 2139754"/>
              <a:gd name="connsiteX1" fmla="*/ 547329 w 1788754"/>
              <a:gd name="connsiteY1" fmla="*/ 1949450 h 2139754"/>
              <a:gd name="connsiteX2" fmla="*/ 382229 w 1788754"/>
              <a:gd name="connsiteY2" fmla="*/ 2105025 h 2139754"/>
              <a:gd name="connsiteX3" fmla="*/ 150454 w 1788754"/>
              <a:gd name="connsiteY3" fmla="*/ 2130425 h 2139754"/>
              <a:gd name="connsiteX4" fmla="*/ 7579 w 1788754"/>
              <a:gd name="connsiteY4" fmla="*/ 1981200 h 2139754"/>
              <a:gd name="connsiteX5" fmla="*/ 36154 w 1788754"/>
              <a:gd name="connsiteY5" fmla="*/ 1778000 h 2139754"/>
              <a:gd name="connsiteX6" fmla="*/ 175854 w 1788754"/>
              <a:gd name="connsiteY6" fmla="*/ 1571625 h 2139754"/>
              <a:gd name="connsiteX7" fmla="*/ 464779 w 1788754"/>
              <a:gd name="connsiteY7" fmla="*/ 1219200 h 2139754"/>
              <a:gd name="connsiteX8" fmla="*/ 826729 w 1788754"/>
              <a:gd name="connsiteY8" fmla="*/ 800100 h 2139754"/>
              <a:gd name="connsiteX9" fmla="*/ 1137879 w 1788754"/>
              <a:gd name="connsiteY9" fmla="*/ 612775 h 2139754"/>
              <a:gd name="connsiteX10" fmla="*/ 1788754 w 1788754"/>
              <a:gd name="connsiteY10" fmla="*/ 0 h 2139754"/>
              <a:gd name="connsiteX0" fmla="*/ 671154 w 1655404"/>
              <a:gd name="connsiteY0" fmla="*/ 1593850 h 2006404"/>
              <a:gd name="connsiteX1" fmla="*/ 547329 w 1655404"/>
              <a:gd name="connsiteY1" fmla="*/ 1816100 h 2006404"/>
              <a:gd name="connsiteX2" fmla="*/ 382229 w 1655404"/>
              <a:gd name="connsiteY2" fmla="*/ 1971675 h 2006404"/>
              <a:gd name="connsiteX3" fmla="*/ 150454 w 1655404"/>
              <a:gd name="connsiteY3" fmla="*/ 1997075 h 2006404"/>
              <a:gd name="connsiteX4" fmla="*/ 7579 w 1655404"/>
              <a:gd name="connsiteY4" fmla="*/ 1847850 h 2006404"/>
              <a:gd name="connsiteX5" fmla="*/ 36154 w 1655404"/>
              <a:gd name="connsiteY5" fmla="*/ 1644650 h 2006404"/>
              <a:gd name="connsiteX6" fmla="*/ 175854 w 1655404"/>
              <a:gd name="connsiteY6" fmla="*/ 1438275 h 2006404"/>
              <a:gd name="connsiteX7" fmla="*/ 464779 w 1655404"/>
              <a:gd name="connsiteY7" fmla="*/ 1085850 h 2006404"/>
              <a:gd name="connsiteX8" fmla="*/ 826729 w 1655404"/>
              <a:gd name="connsiteY8" fmla="*/ 666750 h 2006404"/>
              <a:gd name="connsiteX9" fmla="*/ 1137879 w 1655404"/>
              <a:gd name="connsiteY9" fmla="*/ 479425 h 2006404"/>
              <a:gd name="connsiteX10" fmla="*/ 1655404 w 1655404"/>
              <a:gd name="connsiteY10" fmla="*/ 0 h 2006404"/>
              <a:gd name="connsiteX0" fmla="*/ 671154 w 1655404"/>
              <a:gd name="connsiteY0" fmla="*/ 1593850 h 2006404"/>
              <a:gd name="connsiteX1" fmla="*/ 547329 w 1655404"/>
              <a:gd name="connsiteY1" fmla="*/ 1816100 h 2006404"/>
              <a:gd name="connsiteX2" fmla="*/ 382229 w 1655404"/>
              <a:gd name="connsiteY2" fmla="*/ 1971675 h 2006404"/>
              <a:gd name="connsiteX3" fmla="*/ 150454 w 1655404"/>
              <a:gd name="connsiteY3" fmla="*/ 1997075 h 2006404"/>
              <a:gd name="connsiteX4" fmla="*/ 7579 w 1655404"/>
              <a:gd name="connsiteY4" fmla="*/ 1847850 h 2006404"/>
              <a:gd name="connsiteX5" fmla="*/ 36154 w 1655404"/>
              <a:gd name="connsiteY5" fmla="*/ 1644650 h 2006404"/>
              <a:gd name="connsiteX6" fmla="*/ 175854 w 1655404"/>
              <a:gd name="connsiteY6" fmla="*/ 1438275 h 2006404"/>
              <a:gd name="connsiteX7" fmla="*/ 464779 w 1655404"/>
              <a:gd name="connsiteY7" fmla="*/ 1085850 h 2006404"/>
              <a:gd name="connsiteX8" fmla="*/ 848954 w 1655404"/>
              <a:gd name="connsiteY8" fmla="*/ 717550 h 2006404"/>
              <a:gd name="connsiteX9" fmla="*/ 1137879 w 1655404"/>
              <a:gd name="connsiteY9" fmla="*/ 479425 h 2006404"/>
              <a:gd name="connsiteX10" fmla="*/ 1655404 w 1655404"/>
              <a:gd name="connsiteY10" fmla="*/ 0 h 2006404"/>
              <a:gd name="connsiteX0" fmla="*/ 671154 w 1655404"/>
              <a:gd name="connsiteY0" fmla="*/ 1593850 h 2006404"/>
              <a:gd name="connsiteX1" fmla="*/ 547329 w 1655404"/>
              <a:gd name="connsiteY1" fmla="*/ 1816100 h 2006404"/>
              <a:gd name="connsiteX2" fmla="*/ 382229 w 1655404"/>
              <a:gd name="connsiteY2" fmla="*/ 1971675 h 2006404"/>
              <a:gd name="connsiteX3" fmla="*/ 150454 w 1655404"/>
              <a:gd name="connsiteY3" fmla="*/ 1997075 h 2006404"/>
              <a:gd name="connsiteX4" fmla="*/ 7579 w 1655404"/>
              <a:gd name="connsiteY4" fmla="*/ 1847850 h 2006404"/>
              <a:gd name="connsiteX5" fmla="*/ 36154 w 1655404"/>
              <a:gd name="connsiteY5" fmla="*/ 1644650 h 2006404"/>
              <a:gd name="connsiteX6" fmla="*/ 175854 w 1655404"/>
              <a:gd name="connsiteY6" fmla="*/ 1438275 h 2006404"/>
              <a:gd name="connsiteX7" fmla="*/ 464779 w 1655404"/>
              <a:gd name="connsiteY7" fmla="*/ 1085850 h 2006404"/>
              <a:gd name="connsiteX8" fmla="*/ 861654 w 1655404"/>
              <a:gd name="connsiteY8" fmla="*/ 727075 h 2006404"/>
              <a:gd name="connsiteX9" fmla="*/ 1137879 w 1655404"/>
              <a:gd name="connsiteY9" fmla="*/ 479425 h 2006404"/>
              <a:gd name="connsiteX10" fmla="*/ 1655404 w 1655404"/>
              <a:gd name="connsiteY10" fmla="*/ 0 h 2006404"/>
              <a:gd name="connsiteX0" fmla="*/ 671154 w 1655404"/>
              <a:gd name="connsiteY0" fmla="*/ 1593850 h 2006404"/>
              <a:gd name="connsiteX1" fmla="*/ 547329 w 1655404"/>
              <a:gd name="connsiteY1" fmla="*/ 1816100 h 2006404"/>
              <a:gd name="connsiteX2" fmla="*/ 382229 w 1655404"/>
              <a:gd name="connsiteY2" fmla="*/ 1971675 h 2006404"/>
              <a:gd name="connsiteX3" fmla="*/ 150454 w 1655404"/>
              <a:gd name="connsiteY3" fmla="*/ 1997075 h 2006404"/>
              <a:gd name="connsiteX4" fmla="*/ 7579 w 1655404"/>
              <a:gd name="connsiteY4" fmla="*/ 1847850 h 2006404"/>
              <a:gd name="connsiteX5" fmla="*/ 36154 w 1655404"/>
              <a:gd name="connsiteY5" fmla="*/ 1644650 h 2006404"/>
              <a:gd name="connsiteX6" fmla="*/ 175854 w 1655404"/>
              <a:gd name="connsiteY6" fmla="*/ 1438275 h 2006404"/>
              <a:gd name="connsiteX7" fmla="*/ 480654 w 1655404"/>
              <a:gd name="connsiteY7" fmla="*/ 1101725 h 2006404"/>
              <a:gd name="connsiteX8" fmla="*/ 861654 w 1655404"/>
              <a:gd name="connsiteY8" fmla="*/ 727075 h 2006404"/>
              <a:gd name="connsiteX9" fmla="*/ 1137879 w 1655404"/>
              <a:gd name="connsiteY9" fmla="*/ 479425 h 2006404"/>
              <a:gd name="connsiteX10" fmla="*/ 1655404 w 1655404"/>
              <a:gd name="connsiteY10" fmla="*/ 0 h 2006404"/>
              <a:gd name="connsiteX0" fmla="*/ 650915 w 1635165"/>
              <a:gd name="connsiteY0" fmla="*/ 1593850 h 2007341"/>
              <a:gd name="connsiteX1" fmla="*/ 527090 w 1635165"/>
              <a:gd name="connsiteY1" fmla="*/ 1816100 h 2007341"/>
              <a:gd name="connsiteX2" fmla="*/ 361990 w 1635165"/>
              <a:gd name="connsiteY2" fmla="*/ 1971675 h 2007341"/>
              <a:gd name="connsiteX3" fmla="*/ 130215 w 1635165"/>
              <a:gd name="connsiteY3" fmla="*/ 1997075 h 2007341"/>
              <a:gd name="connsiteX4" fmla="*/ 15915 w 1635165"/>
              <a:gd name="connsiteY4" fmla="*/ 1835150 h 2007341"/>
              <a:gd name="connsiteX5" fmla="*/ 15915 w 1635165"/>
              <a:gd name="connsiteY5" fmla="*/ 1644650 h 2007341"/>
              <a:gd name="connsiteX6" fmla="*/ 155615 w 1635165"/>
              <a:gd name="connsiteY6" fmla="*/ 1438275 h 2007341"/>
              <a:gd name="connsiteX7" fmla="*/ 460415 w 1635165"/>
              <a:gd name="connsiteY7" fmla="*/ 1101725 h 2007341"/>
              <a:gd name="connsiteX8" fmla="*/ 841415 w 1635165"/>
              <a:gd name="connsiteY8" fmla="*/ 727075 h 2007341"/>
              <a:gd name="connsiteX9" fmla="*/ 1117640 w 1635165"/>
              <a:gd name="connsiteY9" fmla="*/ 479425 h 2007341"/>
              <a:gd name="connsiteX10" fmla="*/ 1635165 w 1635165"/>
              <a:gd name="connsiteY10" fmla="*/ 0 h 2007341"/>
              <a:gd name="connsiteX0" fmla="*/ 652264 w 1636514"/>
              <a:gd name="connsiteY0" fmla="*/ 1593850 h 1991730"/>
              <a:gd name="connsiteX1" fmla="*/ 528439 w 1636514"/>
              <a:gd name="connsiteY1" fmla="*/ 1816100 h 1991730"/>
              <a:gd name="connsiteX2" fmla="*/ 363339 w 1636514"/>
              <a:gd name="connsiteY2" fmla="*/ 1971675 h 1991730"/>
              <a:gd name="connsiteX3" fmla="*/ 153789 w 1636514"/>
              <a:gd name="connsiteY3" fmla="*/ 1974850 h 1991730"/>
              <a:gd name="connsiteX4" fmla="*/ 17264 w 1636514"/>
              <a:gd name="connsiteY4" fmla="*/ 1835150 h 1991730"/>
              <a:gd name="connsiteX5" fmla="*/ 17264 w 1636514"/>
              <a:gd name="connsiteY5" fmla="*/ 1644650 h 1991730"/>
              <a:gd name="connsiteX6" fmla="*/ 156964 w 1636514"/>
              <a:gd name="connsiteY6" fmla="*/ 1438275 h 1991730"/>
              <a:gd name="connsiteX7" fmla="*/ 461764 w 1636514"/>
              <a:gd name="connsiteY7" fmla="*/ 1101725 h 1991730"/>
              <a:gd name="connsiteX8" fmla="*/ 842764 w 1636514"/>
              <a:gd name="connsiteY8" fmla="*/ 727075 h 1991730"/>
              <a:gd name="connsiteX9" fmla="*/ 1118989 w 1636514"/>
              <a:gd name="connsiteY9" fmla="*/ 479425 h 1991730"/>
              <a:gd name="connsiteX10" fmla="*/ 1636514 w 1636514"/>
              <a:gd name="connsiteY10" fmla="*/ 0 h 1991730"/>
              <a:gd name="connsiteX0" fmla="*/ 640723 w 1624973"/>
              <a:gd name="connsiteY0" fmla="*/ 1593850 h 1991730"/>
              <a:gd name="connsiteX1" fmla="*/ 516898 w 1624973"/>
              <a:gd name="connsiteY1" fmla="*/ 1816100 h 1991730"/>
              <a:gd name="connsiteX2" fmla="*/ 351798 w 1624973"/>
              <a:gd name="connsiteY2" fmla="*/ 1971675 h 1991730"/>
              <a:gd name="connsiteX3" fmla="*/ 142248 w 1624973"/>
              <a:gd name="connsiteY3" fmla="*/ 1974850 h 1991730"/>
              <a:gd name="connsiteX4" fmla="*/ 5723 w 1624973"/>
              <a:gd name="connsiteY4" fmla="*/ 1835150 h 1991730"/>
              <a:gd name="connsiteX5" fmla="*/ 37473 w 1624973"/>
              <a:gd name="connsiteY5" fmla="*/ 1654175 h 1991730"/>
              <a:gd name="connsiteX6" fmla="*/ 145423 w 1624973"/>
              <a:gd name="connsiteY6" fmla="*/ 1438275 h 1991730"/>
              <a:gd name="connsiteX7" fmla="*/ 450223 w 1624973"/>
              <a:gd name="connsiteY7" fmla="*/ 1101725 h 1991730"/>
              <a:gd name="connsiteX8" fmla="*/ 831223 w 1624973"/>
              <a:gd name="connsiteY8" fmla="*/ 727075 h 1991730"/>
              <a:gd name="connsiteX9" fmla="*/ 1107448 w 1624973"/>
              <a:gd name="connsiteY9" fmla="*/ 479425 h 1991730"/>
              <a:gd name="connsiteX10" fmla="*/ 1624973 w 1624973"/>
              <a:gd name="connsiteY10" fmla="*/ 0 h 1991730"/>
              <a:gd name="connsiteX0" fmla="*/ 641350 w 1625600"/>
              <a:gd name="connsiteY0" fmla="*/ 1593850 h 1991730"/>
              <a:gd name="connsiteX1" fmla="*/ 517525 w 1625600"/>
              <a:gd name="connsiteY1" fmla="*/ 1816100 h 1991730"/>
              <a:gd name="connsiteX2" fmla="*/ 352425 w 1625600"/>
              <a:gd name="connsiteY2" fmla="*/ 1971675 h 1991730"/>
              <a:gd name="connsiteX3" fmla="*/ 142875 w 1625600"/>
              <a:gd name="connsiteY3" fmla="*/ 1974850 h 1991730"/>
              <a:gd name="connsiteX4" fmla="*/ 6350 w 1625600"/>
              <a:gd name="connsiteY4" fmla="*/ 1835150 h 1991730"/>
              <a:gd name="connsiteX5" fmla="*/ 38100 w 1625600"/>
              <a:gd name="connsiteY5" fmla="*/ 1654175 h 1991730"/>
              <a:gd name="connsiteX6" fmla="*/ 174625 w 1625600"/>
              <a:gd name="connsiteY6" fmla="*/ 1450975 h 1991730"/>
              <a:gd name="connsiteX7" fmla="*/ 450850 w 1625600"/>
              <a:gd name="connsiteY7" fmla="*/ 1101725 h 1991730"/>
              <a:gd name="connsiteX8" fmla="*/ 831850 w 1625600"/>
              <a:gd name="connsiteY8" fmla="*/ 727075 h 1991730"/>
              <a:gd name="connsiteX9" fmla="*/ 1108075 w 1625600"/>
              <a:gd name="connsiteY9" fmla="*/ 479425 h 1991730"/>
              <a:gd name="connsiteX10" fmla="*/ 1625600 w 1625600"/>
              <a:gd name="connsiteY10" fmla="*/ 0 h 1991730"/>
              <a:gd name="connsiteX0" fmla="*/ 641350 w 1625600"/>
              <a:gd name="connsiteY0" fmla="*/ 1593850 h 1991730"/>
              <a:gd name="connsiteX1" fmla="*/ 517525 w 1625600"/>
              <a:gd name="connsiteY1" fmla="*/ 1816100 h 1991730"/>
              <a:gd name="connsiteX2" fmla="*/ 352425 w 1625600"/>
              <a:gd name="connsiteY2" fmla="*/ 1971675 h 1991730"/>
              <a:gd name="connsiteX3" fmla="*/ 142875 w 1625600"/>
              <a:gd name="connsiteY3" fmla="*/ 1974850 h 1991730"/>
              <a:gd name="connsiteX4" fmla="*/ 6350 w 1625600"/>
              <a:gd name="connsiteY4" fmla="*/ 1835150 h 1991730"/>
              <a:gd name="connsiteX5" fmla="*/ 38100 w 1625600"/>
              <a:gd name="connsiteY5" fmla="*/ 1654175 h 1991730"/>
              <a:gd name="connsiteX6" fmla="*/ 174625 w 1625600"/>
              <a:gd name="connsiteY6" fmla="*/ 1450975 h 1991730"/>
              <a:gd name="connsiteX7" fmla="*/ 469900 w 1625600"/>
              <a:gd name="connsiteY7" fmla="*/ 1114425 h 1991730"/>
              <a:gd name="connsiteX8" fmla="*/ 831850 w 1625600"/>
              <a:gd name="connsiteY8" fmla="*/ 727075 h 1991730"/>
              <a:gd name="connsiteX9" fmla="*/ 1108075 w 1625600"/>
              <a:gd name="connsiteY9" fmla="*/ 479425 h 1991730"/>
              <a:gd name="connsiteX10" fmla="*/ 1625600 w 1625600"/>
              <a:gd name="connsiteY10" fmla="*/ 0 h 1991730"/>
              <a:gd name="connsiteX0" fmla="*/ 641350 w 1625600"/>
              <a:gd name="connsiteY0" fmla="*/ 1593850 h 1991730"/>
              <a:gd name="connsiteX1" fmla="*/ 517525 w 1625600"/>
              <a:gd name="connsiteY1" fmla="*/ 1816100 h 1991730"/>
              <a:gd name="connsiteX2" fmla="*/ 352425 w 1625600"/>
              <a:gd name="connsiteY2" fmla="*/ 1971675 h 1991730"/>
              <a:gd name="connsiteX3" fmla="*/ 142875 w 1625600"/>
              <a:gd name="connsiteY3" fmla="*/ 1974850 h 1991730"/>
              <a:gd name="connsiteX4" fmla="*/ 6350 w 1625600"/>
              <a:gd name="connsiteY4" fmla="*/ 1835150 h 1991730"/>
              <a:gd name="connsiteX5" fmla="*/ 38100 w 1625600"/>
              <a:gd name="connsiteY5" fmla="*/ 1654175 h 1991730"/>
              <a:gd name="connsiteX6" fmla="*/ 174625 w 1625600"/>
              <a:gd name="connsiteY6" fmla="*/ 1450975 h 1991730"/>
              <a:gd name="connsiteX7" fmla="*/ 469900 w 1625600"/>
              <a:gd name="connsiteY7" fmla="*/ 1114425 h 1991730"/>
              <a:gd name="connsiteX8" fmla="*/ 838200 w 1625600"/>
              <a:gd name="connsiteY8" fmla="*/ 733425 h 1991730"/>
              <a:gd name="connsiteX9" fmla="*/ 1108075 w 1625600"/>
              <a:gd name="connsiteY9" fmla="*/ 479425 h 1991730"/>
              <a:gd name="connsiteX10" fmla="*/ 1625600 w 1625600"/>
              <a:gd name="connsiteY10" fmla="*/ 0 h 199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5600" h="1991730">
                <a:moveTo>
                  <a:pt x="641350" y="1593850"/>
                </a:moveTo>
                <a:cubicBezTo>
                  <a:pt x="603514" y="1673489"/>
                  <a:pt x="565679" y="1753129"/>
                  <a:pt x="517525" y="1816100"/>
                </a:cubicBezTo>
                <a:cubicBezTo>
                  <a:pt x="469371" y="1879071"/>
                  <a:pt x="414867" y="1945217"/>
                  <a:pt x="352425" y="1971675"/>
                </a:cubicBezTo>
                <a:cubicBezTo>
                  <a:pt x="289983" y="1998133"/>
                  <a:pt x="200554" y="1997604"/>
                  <a:pt x="142875" y="1974850"/>
                </a:cubicBezTo>
                <a:cubicBezTo>
                  <a:pt x="85196" y="1952096"/>
                  <a:pt x="23812" y="1888596"/>
                  <a:pt x="6350" y="1835150"/>
                </a:cubicBezTo>
                <a:cubicBezTo>
                  <a:pt x="-11112" y="1781704"/>
                  <a:pt x="10054" y="1718204"/>
                  <a:pt x="38100" y="1654175"/>
                </a:cubicBezTo>
                <a:cubicBezTo>
                  <a:pt x="66146" y="1590146"/>
                  <a:pt x="102658" y="1540933"/>
                  <a:pt x="174625" y="1450975"/>
                </a:cubicBezTo>
                <a:cubicBezTo>
                  <a:pt x="246592" y="1361017"/>
                  <a:pt x="359304" y="1234017"/>
                  <a:pt x="469900" y="1114425"/>
                </a:cubicBezTo>
                <a:cubicBezTo>
                  <a:pt x="580496" y="994833"/>
                  <a:pt x="731838" y="839258"/>
                  <a:pt x="838200" y="733425"/>
                </a:cubicBezTo>
                <a:cubicBezTo>
                  <a:pt x="944563" y="627592"/>
                  <a:pt x="954617" y="624946"/>
                  <a:pt x="1108075" y="479425"/>
                </a:cubicBezTo>
                <a:lnTo>
                  <a:pt x="16256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487229" y="4658133"/>
            <a:ext cx="129780" cy="2500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772889" y="3395203"/>
            <a:ext cx="157215" cy="2420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215025" y="3731591"/>
            <a:ext cx="204424" cy="2021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804451" y="4178304"/>
            <a:ext cx="227011" cy="1888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4133" y="3401635"/>
            <a:ext cx="1024217" cy="1621677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7344" y="3395057"/>
            <a:ext cx="1024217" cy="162167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5155" y="3386714"/>
            <a:ext cx="1024217" cy="162167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2956">
            <a:off x="9788835" y="3379096"/>
            <a:ext cx="1024217" cy="1621677"/>
          </a:xfrm>
          <a:prstGeom prst="rect">
            <a:avLst/>
          </a:prstGeom>
        </p:spPr>
      </p:pic>
      <p:pic>
        <p:nvPicPr>
          <p:cNvPr id="2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" y="2593142"/>
            <a:ext cx="3037961" cy="313418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36360</TotalTime>
  <Words>384</Words>
  <Application>Microsoft Office PowerPoint</Application>
  <PresentationFormat>Произвольный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2181</cp:revision>
  <dcterms:created xsi:type="dcterms:W3CDTF">2018-01-05T16:38:53Z</dcterms:created>
  <dcterms:modified xsi:type="dcterms:W3CDTF">2023-09-19T09:38:25Z</dcterms:modified>
</cp:coreProperties>
</file>