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8" r:id="rId3"/>
    <p:sldId id="308" r:id="rId4"/>
    <p:sldId id="284" r:id="rId5"/>
    <p:sldId id="306" r:id="rId6"/>
    <p:sldId id="307" r:id="rId7"/>
    <p:sldId id="287" r:id="rId8"/>
    <p:sldId id="286" r:id="rId9"/>
    <p:sldId id="288" r:id="rId10"/>
    <p:sldId id="293" r:id="rId11"/>
    <p:sldId id="292" r:id="rId12"/>
    <p:sldId id="297" r:id="rId13"/>
    <p:sldId id="295" r:id="rId14"/>
    <p:sldId id="304" r:id="rId15"/>
    <p:sldId id="303" r:id="rId16"/>
    <p:sldId id="294" r:id="rId17"/>
    <p:sldId id="30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95FFF"/>
    <a:srgbClr val="1694E9"/>
    <a:srgbClr val="2F3242"/>
    <a:srgbClr val="722651"/>
    <a:srgbClr val="DED231"/>
    <a:srgbClr val="27C268"/>
    <a:srgbClr val="FF3131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B04C1-7494-4DF5-946B-65FC8FCB4880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FBE8F33-AF92-440C-BF94-68B19928A5D3}">
      <dgm:prSet phldrT="[Текст]" custT="1"/>
      <dgm:spPr/>
      <dgm:t>
        <a:bodyPr/>
        <a:lstStyle/>
        <a:p>
          <a:r>
            <a:rPr lang="uk-UA" sz="3200" b="1" dirty="0" smtClean="0"/>
            <a:t>Жива природа</a:t>
          </a:r>
          <a:endParaRPr lang="ru-RU" sz="3200" b="1" dirty="0"/>
        </a:p>
      </dgm:t>
    </dgm:pt>
    <dgm:pt modelId="{623439D4-074C-48A2-96BE-2C37694453B2}" type="parTrans" cxnId="{8667F448-60EC-4538-893A-0897C5875ECB}">
      <dgm:prSet/>
      <dgm:spPr/>
      <dgm:t>
        <a:bodyPr/>
        <a:lstStyle/>
        <a:p>
          <a:endParaRPr lang="ru-RU" sz="3200" b="1"/>
        </a:p>
      </dgm:t>
    </dgm:pt>
    <dgm:pt modelId="{A668822D-A164-4738-830D-752EF9459285}" type="sibTrans" cxnId="{8667F448-60EC-4538-893A-0897C5875ECB}">
      <dgm:prSet/>
      <dgm:spPr/>
      <dgm:t>
        <a:bodyPr/>
        <a:lstStyle/>
        <a:p>
          <a:endParaRPr lang="ru-RU" sz="3200" b="1"/>
        </a:p>
      </dgm:t>
    </dgm:pt>
    <dgm:pt modelId="{DCB602D1-2B44-4B75-BE3E-9DE688CA279D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uk-UA" sz="3200" b="1" dirty="0" smtClean="0"/>
            <a:t>поживні речовини</a:t>
          </a:r>
          <a:endParaRPr lang="ru-RU" sz="3200" b="1" dirty="0"/>
        </a:p>
      </dgm:t>
    </dgm:pt>
    <dgm:pt modelId="{D494843A-0712-48AF-A1C9-44B49CF89F34}" type="parTrans" cxnId="{BCDD3B9A-D389-4335-869E-B43CE6D521E2}">
      <dgm:prSet custT="1"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sz="3200" b="1"/>
        </a:p>
      </dgm:t>
    </dgm:pt>
    <dgm:pt modelId="{12BF7833-01B5-45C2-BA6C-D3EB12B1E704}" type="sibTrans" cxnId="{BCDD3B9A-D389-4335-869E-B43CE6D521E2}">
      <dgm:prSet/>
      <dgm:spPr/>
      <dgm:t>
        <a:bodyPr/>
        <a:lstStyle/>
        <a:p>
          <a:endParaRPr lang="ru-RU" sz="3200" b="1"/>
        </a:p>
      </dgm:t>
    </dgm:pt>
    <dgm:pt modelId="{B7AE97D6-CCF3-4B5F-99AA-E722A6375746}">
      <dgm:prSet phldrT="[Текст]" custT="1"/>
      <dgm:spPr/>
      <dgm:t>
        <a:bodyPr/>
        <a:lstStyle/>
        <a:p>
          <a:r>
            <a:rPr lang="uk-UA" sz="3200" b="1" dirty="0" smtClean="0"/>
            <a:t>повітря</a:t>
          </a:r>
          <a:endParaRPr lang="ru-RU" sz="3200" b="1" dirty="0"/>
        </a:p>
      </dgm:t>
    </dgm:pt>
    <dgm:pt modelId="{B61FED1F-4A8F-4A32-9721-81310B5473DE}" type="parTrans" cxnId="{5DE93AD8-D329-4589-B0FF-6FBD9505B807}">
      <dgm:prSet custT="1"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sz="3200" b="1"/>
        </a:p>
      </dgm:t>
    </dgm:pt>
    <dgm:pt modelId="{CBCE7785-30EF-4C89-9BD0-561ED2934166}" type="sibTrans" cxnId="{5DE93AD8-D329-4589-B0FF-6FBD9505B807}">
      <dgm:prSet/>
      <dgm:spPr/>
      <dgm:t>
        <a:bodyPr/>
        <a:lstStyle/>
        <a:p>
          <a:endParaRPr lang="ru-RU" sz="3200" b="1"/>
        </a:p>
      </dgm:t>
    </dgm:pt>
    <dgm:pt modelId="{ECC7A472-D5EE-4365-BCDC-EB60DCAF5C1D}">
      <dgm:prSet phldrT="[Текст]" custT="1"/>
      <dgm:spPr/>
      <dgm:t>
        <a:bodyPr/>
        <a:lstStyle/>
        <a:p>
          <a:r>
            <a:rPr lang="uk-UA" sz="3200" b="1" dirty="0" smtClean="0"/>
            <a:t>світло</a:t>
          </a:r>
          <a:endParaRPr lang="ru-RU" sz="3200" b="1" dirty="0"/>
        </a:p>
      </dgm:t>
    </dgm:pt>
    <dgm:pt modelId="{AB2F1E14-3C2E-4849-ADA8-B4378957CB74}" type="parTrans" cxnId="{2F8229CC-143D-499E-9DEC-62A95302A8D4}">
      <dgm:prSet custT="1"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sz="3200" b="1"/>
        </a:p>
      </dgm:t>
    </dgm:pt>
    <dgm:pt modelId="{BBD2212D-309C-435C-8424-1AA46FA81B5F}" type="sibTrans" cxnId="{2F8229CC-143D-499E-9DEC-62A95302A8D4}">
      <dgm:prSet/>
      <dgm:spPr/>
      <dgm:t>
        <a:bodyPr/>
        <a:lstStyle/>
        <a:p>
          <a:endParaRPr lang="ru-RU" sz="3200" b="1"/>
        </a:p>
      </dgm:t>
    </dgm:pt>
    <dgm:pt modelId="{D04963D1-0167-42F1-8B4C-49322A00B7A4}">
      <dgm:prSet phldrT="[Текст]" custT="1"/>
      <dgm:spPr/>
      <dgm:t>
        <a:bodyPr/>
        <a:lstStyle/>
        <a:p>
          <a:r>
            <a:rPr lang="uk-UA" sz="3200" b="1" dirty="0" smtClean="0"/>
            <a:t>тепло</a:t>
          </a:r>
          <a:endParaRPr lang="ru-RU" sz="3200" b="1" dirty="0"/>
        </a:p>
      </dgm:t>
    </dgm:pt>
    <dgm:pt modelId="{FBFB919A-0716-4EE1-B94F-E309BB1696F1}" type="parTrans" cxnId="{67311966-9B48-4ABD-8C58-035ADF2CC719}">
      <dgm:prSet custT="1"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sz="3200" b="1"/>
        </a:p>
      </dgm:t>
    </dgm:pt>
    <dgm:pt modelId="{350427A1-2A8A-4992-A78C-CB2B02A2143F}" type="sibTrans" cxnId="{67311966-9B48-4ABD-8C58-035ADF2CC719}">
      <dgm:prSet/>
      <dgm:spPr/>
      <dgm:t>
        <a:bodyPr/>
        <a:lstStyle/>
        <a:p>
          <a:endParaRPr lang="ru-RU" sz="3200" b="1"/>
        </a:p>
      </dgm:t>
    </dgm:pt>
    <dgm:pt modelId="{E05B14AF-7EA7-472C-BAC3-F411346C1466}">
      <dgm:prSet custT="1"/>
      <dgm:spPr/>
      <dgm:t>
        <a:bodyPr/>
        <a:lstStyle/>
        <a:p>
          <a:r>
            <a:rPr lang="uk-UA" sz="3200" b="1" dirty="0" smtClean="0"/>
            <a:t>вода</a:t>
          </a:r>
          <a:endParaRPr lang="ru-RU" sz="3200" b="1" dirty="0"/>
        </a:p>
      </dgm:t>
    </dgm:pt>
    <dgm:pt modelId="{1923532F-7242-4A0E-AD1B-0D411BE873A7}" type="parTrans" cxnId="{33179094-5F03-4EC3-B80A-DADD802F36E8}">
      <dgm:prSet custT="1"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sz="3200"/>
        </a:p>
      </dgm:t>
    </dgm:pt>
    <dgm:pt modelId="{56C965B0-6FDD-490E-8594-6BD19AF4D5C0}" type="sibTrans" cxnId="{33179094-5F03-4EC3-B80A-DADD802F36E8}">
      <dgm:prSet/>
      <dgm:spPr/>
      <dgm:t>
        <a:bodyPr/>
        <a:lstStyle/>
        <a:p>
          <a:endParaRPr lang="ru-RU" sz="3200"/>
        </a:p>
      </dgm:t>
    </dgm:pt>
    <dgm:pt modelId="{11EA9A45-1E3E-4DDB-9F46-DD5645B613DA}" type="pres">
      <dgm:prSet presAssocID="{D0CB04C1-7494-4DF5-946B-65FC8FCB48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5F36F2-75D7-4735-8356-4711A1AA6E07}" type="pres">
      <dgm:prSet presAssocID="{1FBE8F33-AF92-440C-BF94-68B19928A5D3}" presName="centerShape" presStyleLbl="node0" presStyleIdx="0" presStyleCnt="1" custScaleX="147124" custScaleY="133215"/>
      <dgm:spPr/>
      <dgm:t>
        <a:bodyPr/>
        <a:lstStyle/>
        <a:p>
          <a:endParaRPr lang="ru-RU"/>
        </a:p>
      </dgm:t>
    </dgm:pt>
    <dgm:pt modelId="{92A0B637-649B-42BA-89AB-340C1689EAE8}" type="pres">
      <dgm:prSet presAssocID="{D494843A-0712-48AF-A1C9-44B49CF89F34}" presName="Name9" presStyleLbl="parChTrans1D2" presStyleIdx="0" presStyleCnt="5"/>
      <dgm:spPr/>
      <dgm:t>
        <a:bodyPr/>
        <a:lstStyle/>
        <a:p>
          <a:endParaRPr lang="ru-RU"/>
        </a:p>
      </dgm:t>
    </dgm:pt>
    <dgm:pt modelId="{7F17BE8F-687D-4887-B1A2-7CBF4BAB0CE2}" type="pres">
      <dgm:prSet presAssocID="{D494843A-0712-48AF-A1C9-44B49CF89F3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FB314AD8-B98F-4A25-8083-219E8A16A547}" type="pres">
      <dgm:prSet presAssocID="{DCB602D1-2B44-4B75-BE3E-9DE688CA279D}" presName="node" presStyleLbl="node1" presStyleIdx="0" presStyleCnt="5" custScaleX="161334" custScaleY="77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39FF9-6AF2-461C-BABA-B1816950EF2F}" type="pres">
      <dgm:prSet presAssocID="{B61FED1F-4A8F-4A32-9721-81310B5473DE}" presName="Name9" presStyleLbl="parChTrans1D2" presStyleIdx="1" presStyleCnt="5"/>
      <dgm:spPr/>
      <dgm:t>
        <a:bodyPr/>
        <a:lstStyle/>
        <a:p>
          <a:endParaRPr lang="ru-RU"/>
        </a:p>
      </dgm:t>
    </dgm:pt>
    <dgm:pt modelId="{28CCDFA0-B8C8-4F49-92F8-5EBDC27CB1F1}" type="pres">
      <dgm:prSet presAssocID="{B61FED1F-4A8F-4A32-9721-81310B5473DE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CCC5DAE-DBA2-4638-8200-922F93AD2868}" type="pres">
      <dgm:prSet presAssocID="{B7AE97D6-CCF3-4B5F-99AA-E722A6375746}" presName="node" presStyleLbl="node1" presStyleIdx="1" presStyleCnt="5" custScaleX="133688" custScaleY="79364" custRadScaleRad="147638" custRadScaleInc="8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81842-B939-40A3-B0E7-C81EA9443B87}" type="pres">
      <dgm:prSet presAssocID="{AB2F1E14-3C2E-4849-ADA8-B4378957CB74}" presName="Name9" presStyleLbl="parChTrans1D2" presStyleIdx="2" presStyleCnt="5"/>
      <dgm:spPr/>
      <dgm:t>
        <a:bodyPr/>
        <a:lstStyle/>
        <a:p>
          <a:endParaRPr lang="ru-RU"/>
        </a:p>
      </dgm:t>
    </dgm:pt>
    <dgm:pt modelId="{6419B4B7-1C05-4E9D-8AAD-8FE92ED932A1}" type="pres">
      <dgm:prSet presAssocID="{AB2F1E14-3C2E-4849-ADA8-B4378957CB74}" presName="connTx" presStyleLbl="parChTrans1D2" presStyleIdx="2" presStyleCnt="5"/>
      <dgm:spPr/>
      <dgm:t>
        <a:bodyPr/>
        <a:lstStyle/>
        <a:p>
          <a:endParaRPr lang="ru-RU"/>
        </a:p>
      </dgm:t>
    </dgm:pt>
    <dgm:pt modelId="{A0486784-86B2-495A-BB91-E697B4270333}" type="pres">
      <dgm:prSet presAssocID="{ECC7A472-D5EE-4365-BCDC-EB60DCAF5C1D}" presName="node" presStyleLbl="node1" presStyleIdx="2" presStyleCnt="5" custScaleX="121794" custScaleY="59957" custRadScaleRad="150497" custRadScaleInc="-60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E2F7A-9487-428F-815A-36B6F0B3DE1C}" type="pres">
      <dgm:prSet presAssocID="{FBFB919A-0716-4EE1-B94F-E309BB1696F1}" presName="Name9" presStyleLbl="parChTrans1D2" presStyleIdx="3" presStyleCnt="5"/>
      <dgm:spPr/>
      <dgm:t>
        <a:bodyPr/>
        <a:lstStyle/>
        <a:p>
          <a:endParaRPr lang="ru-RU"/>
        </a:p>
      </dgm:t>
    </dgm:pt>
    <dgm:pt modelId="{EDF0461D-F6FD-45FD-BFCF-23CDFD5F7D69}" type="pres">
      <dgm:prSet presAssocID="{FBFB919A-0716-4EE1-B94F-E309BB1696F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11E01379-8A89-4FA7-98EF-31CD190BFC66}" type="pres">
      <dgm:prSet presAssocID="{D04963D1-0167-42F1-8B4C-49322A00B7A4}" presName="node" presStyleLbl="node1" presStyleIdx="3" presStyleCnt="5" custScaleX="129466" custScaleY="58393" custRadScaleRad="148458" custRadScaleInc="56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DDC78-493A-4825-B115-37DE2C8C6014}" type="pres">
      <dgm:prSet presAssocID="{1923532F-7242-4A0E-AD1B-0D411BE873A7}" presName="Name9" presStyleLbl="parChTrans1D2" presStyleIdx="4" presStyleCnt="5"/>
      <dgm:spPr/>
      <dgm:t>
        <a:bodyPr/>
        <a:lstStyle/>
        <a:p>
          <a:endParaRPr lang="ru-RU"/>
        </a:p>
      </dgm:t>
    </dgm:pt>
    <dgm:pt modelId="{A46C0C5A-164C-4169-BF94-287937F0B821}" type="pres">
      <dgm:prSet presAssocID="{1923532F-7242-4A0E-AD1B-0D411BE873A7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CA70B74-4E3C-47D4-8B94-DB8C4AA1E8D5}" type="pres">
      <dgm:prSet presAssocID="{E05B14AF-7EA7-472C-BAC3-F411346C1466}" presName="node" presStyleLbl="node1" presStyleIdx="4" presStyleCnt="5" custScaleX="112105" custScaleY="71963" custRadScaleRad="138642" custRadScaleInc="-12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179094-5F03-4EC3-B80A-DADD802F36E8}" srcId="{1FBE8F33-AF92-440C-BF94-68B19928A5D3}" destId="{E05B14AF-7EA7-472C-BAC3-F411346C1466}" srcOrd="4" destOrd="0" parTransId="{1923532F-7242-4A0E-AD1B-0D411BE873A7}" sibTransId="{56C965B0-6FDD-490E-8594-6BD19AF4D5C0}"/>
    <dgm:cxn modelId="{0B87D4D3-ED55-411C-AB1E-7B57A3A40025}" type="presOf" srcId="{ECC7A472-D5EE-4365-BCDC-EB60DCAF5C1D}" destId="{A0486784-86B2-495A-BB91-E697B4270333}" srcOrd="0" destOrd="0" presId="urn:microsoft.com/office/officeart/2005/8/layout/radial1"/>
    <dgm:cxn modelId="{BCF8DE20-FA58-4AB8-AC45-9FAD8C1DF227}" type="presOf" srcId="{AB2F1E14-3C2E-4849-ADA8-B4378957CB74}" destId="{6419B4B7-1C05-4E9D-8AAD-8FE92ED932A1}" srcOrd="1" destOrd="0" presId="urn:microsoft.com/office/officeart/2005/8/layout/radial1"/>
    <dgm:cxn modelId="{2F8229CC-143D-499E-9DEC-62A95302A8D4}" srcId="{1FBE8F33-AF92-440C-BF94-68B19928A5D3}" destId="{ECC7A472-D5EE-4365-BCDC-EB60DCAF5C1D}" srcOrd="2" destOrd="0" parTransId="{AB2F1E14-3C2E-4849-ADA8-B4378957CB74}" sibTransId="{BBD2212D-309C-435C-8424-1AA46FA81B5F}"/>
    <dgm:cxn modelId="{5DE93AD8-D329-4589-B0FF-6FBD9505B807}" srcId="{1FBE8F33-AF92-440C-BF94-68B19928A5D3}" destId="{B7AE97D6-CCF3-4B5F-99AA-E722A6375746}" srcOrd="1" destOrd="0" parTransId="{B61FED1F-4A8F-4A32-9721-81310B5473DE}" sibTransId="{CBCE7785-30EF-4C89-9BD0-561ED2934166}"/>
    <dgm:cxn modelId="{3BA2897D-5C31-4EB5-90DF-E6FE950D9C93}" type="presOf" srcId="{D494843A-0712-48AF-A1C9-44B49CF89F34}" destId="{7F17BE8F-687D-4887-B1A2-7CBF4BAB0CE2}" srcOrd="1" destOrd="0" presId="urn:microsoft.com/office/officeart/2005/8/layout/radial1"/>
    <dgm:cxn modelId="{30700539-046E-4E5B-B62B-EEEB6E2C542A}" type="presOf" srcId="{1923532F-7242-4A0E-AD1B-0D411BE873A7}" destId="{A46C0C5A-164C-4169-BF94-287937F0B821}" srcOrd="1" destOrd="0" presId="urn:microsoft.com/office/officeart/2005/8/layout/radial1"/>
    <dgm:cxn modelId="{8667F448-60EC-4538-893A-0897C5875ECB}" srcId="{D0CB04C1-7494-4DF5-946B-65FC8FCB4880}" destId="{1FBE8F33-AF92-440C-BF94-68B19928A5D3}" srcOrd="0" destOrd="0" parTransId="{623439D4-074C-48A2-96BE-2C37694453B2}" sibTransId="{A668822D-A164-4738-830D-752EF9459285}"/>
    <dgm:cxn modelId="{98983DD5-B595-4588-8663-96D53521045B}" type="presOf" srcId="{D0CB04C1-7494-4DF5-946B-65FC8FCB4880}" destId="{11EA9A45-1E3E-4DDB-9F46-DD5645B613DA}" srcOrd="0" destOrd="0" presId="urn:microsoft.com/office/officeart/2005/8/layout/radial1"/>
    <dgm:cxn modelId="{EAD20FED-E1E5-42C2-8770-D17750D94C1A}" type="presOf" srcId="{B7AE97D6-CCF3-4B5F-99AA-E722A6375746}" destId="{1CCC5DAE-DBA2-4638-8200-922F93AD2868}" srcOrd="0" destOrd="0" presId="urn:microsoft.com/office/officeart/2005/8/layout/radial1"/>
    <dgm:cxn modelId="{82A0175D-A6DB-4334-866C-C7DE25AAAFD0}" type="presOf" srcId="{B61FED1F-4A8F-4A32-9721-81310B5473DE}" destId="{1D239FF9-6AF2-461C-BABA-B1816950EF2F}" srcOrd="0" destOrd="0" presId="urn:microsoft.com/office/officeart/2005/8/layout/radial1"/>
    <dgm:cxn modelId="{E01731EE-F238-4EF7-8823-5A1461F7402F}" type="presOf" srcId="{DCB602D1-2B44-4B75-BE3E-9DE688CA279D}" destId="{FB314AD8-B98F-4A25-8083-219E8A16A547}" srcOrd="0" destOrd="0" presId="urn:microsoft.com/office/officeart/2005/8/layout/radial1"/>
    <dgm:cxn modelId="{0F74D6FA-086D-4942-A9A1-0C8F3C839910}" type="presOf" srcId="{B61FED1F-4A8F-4A32-9721-81310B5473DE}" destId="{28CCDFA0-B8C8-4F49-92F8-5EBDC27CB1F1}" srcOrd="1" destOrd="0" presId="urn:microsoft.com/office/officeart/2005/8/layout/radial1"/>
    <dgm:cxn modelId="{298ECC9C-CEC9-483B-90EB-B9032F99312C}" type="presOf" srcId="{FBFB919A-0716-4EE1-B94F-E309BB1696F1}" destId="{EDF0461D-F6FD-45FD-BFCF-23CDFD5F7D69}" srcOrd="1" destOrd="0" presId="urn:microsoft.com/office/officeart/2005/8/layout/radial1"/>
    <dgm:cxn modelId="{5898461B-646A-45DA-993E-2BFF19E10BD1}" type="presOf" srcId="{D494843A-0712-48AF-A1C9-44B49CF89F34}" destId="{92A0B637-649B-42BA-89AB-340C1689EAE8}" srcOrd="0" destOrd="0" presId="urn:microsoft.com/office/officeart/2005/8/layout/radial1"/>
    <dgm:cxn modelId="{CDFDEF43-15AB-40FF-A2BB-11934CBAFEC5}" type="presOf" srcId="{FBFB919A-0716-4EE1-B94F-E309BB1696F1}" destId="{EC2E2F7A-9487-428F-815A-36B6F0B3DE1C}" srcOrd="0" destOrd="0" presId="urn:microsoft.com/office/officeart/2005/8/layout/radial1"/>
    <dgm:cxn modelId="{A83F86D4-B70D-4D3F-83E2-03D0558EAF31}" type="presOf" srcId="{1FBE8F33-AF92-440C-BF94-68B19928A5D3}" destId="{735F36F2-75D7-4735-8356-4711A1AA6E07}" srcOrd="0" destOrd="0" presId="urn:microsoft.com/office/officeart/2005/8/layout/radial1"/>
    <dgm:cxn modelId="{D7FF31C0-B915-4F9A-88A2-6CD185AB45DF}" type="presOf" srcId="{E05B14AF-7EA7-472C-BAC3-F411346C1466}" destId="{7CA70B74-4E3C-47D4-8B94-DB8C4AA1E8D5}" srcOrd="0" destOrd="0" presId="urn:microsoft.com/office/officeart/2005/8/layout/radial1"/>
    <dgm:cxn modelId="{55EA26FB-2ECB-46DD-974E-2914E39BE829}" type="presOf" srcId="{1923532F-7242-4A0E-AD1B-0D411BE873A7}" destId="{3ECDDC78-493A-4825-B115-37DE2C8C6014}" srcOrd="0" destOrd="0" presId="urn:microsoft.com/office/officeart/2005/8/layout/radial1"/>
    <dgm:cxn modelId="{BCDD3B9A-D389-4335-869E-B43CE6D521E2}" srcId="{1FBE8F33-AF92-440C-BF94-68B19928A5D3}" destId="{DCB602D1-2B44-4B75-BE3E-9DE688CA279D}" srcOrd="0" destOrd="0" parTransId="{D494843A-0712-48AF-A1C9-44B49CF89F34}" sibTransId="{12BF7833-01B5-45C2-BA6C-D3EB12B1E704}"/>
    <dgm:cxn modelId="{67311966-9B48-4ABD-8C58-035ADF2CC719}" srcId="{1FBE8F33-AF92-440C-BF94-68B19928A5D3}" destId="{D04963D1-0167-42F1-8B4C-49322A00B7A4}" srcOrd="3" destOrd="0" parTransId="{FBFB919A-0716-4EE1-B94F-E309BB1696F1}" sibTransId="{350427A1-2A8A-4992-A78C-CB2B02A2143F}"/>
    <dgm:cxn modelId="{73B59D5F-65CE-444B-ACA6-4CCB6AFD117F}" type="presOf" srcId="{D04963D1-0167-42F1-8B4C-49322A00B7A4}" destId="{11E01379-8A89-4FA7-98EF-31CD190BFC66}" srcOrd="0" destOrd="0" presId="urn:microsoft.com/office/officeart/2005/8/layout/radial1"/>
    <dgm:cxn modelId="{0D770E10-A803-4FFF-A65F-6FD694A6E3F9}" type="presOf" srcId="{AB2F1E14-3C2E-4849-ADA8-B4378957CB74}" destId="{E6881842-B939-40A3-B0E7-C81EA9443B87}" srcOrd="0" destOrd="0" presId="urn:microsoft.com/office/officeart/2005/8/layout/radial1"/>
    <dgm:cxn modelId="{2596936E-C9ED-4E88-AEA7-21FB2D4AF3CB}" type="presParOf" srcId="{11EA9A45-1E3E-4DDB-9F46-DD5645B613DA}" destId="{735F36F2-75D7-4735-8356-4711A1AA6E07}" srcOrd="0" destOrd="0" presId="urn:microsoft.com/office/officeart/2005/8/layout/radial1"/>
    <dgm:cxn modelId="{A100A571-E34F-46D9-A7D1-BF12697B1A58}" type="presParOf" srcId="{11EA9A45-1E3E-4DDB-9F46-DD5645B613DA}" destId="{92A0B637-649B-42BA-89AB-340C1689EAE8}" srcOrd="1" destOrd="0" presId="urn:microsoft.com/office/officeart/2005/8/layout/radial1"/>
    <dgm:cxn modelId="{342EB221-AAF6-4E04-B1A9-BA15A1DA3BBA}" type="presParOf" srcId="{92A0B637-649B-42BA-89AB-340C1689EAE8}" destId="{7F17BE8F-687D-4887-B1A2-7CBF4BAB0CE2}" srcOrd="0" destOrd="0" presId="urn:microsoft.com/office/officeart/2005/8/layout/radial1"/>
    <dgm:cxn modelId="{1B1CF62F-7FE7-4C9F-8B3C-4C9BB8D3E114}" type="presParOf" srcId="{11EA9A45-1E3E-4DDB-9F46-DD5645B613DA}" destId="{FB314AD8-B98F-4A25-8083-219E8A16A547}" srcOrd="2" destOrd="0" presId="urn:microsoft.com/office/officeart/2005/8/layout/radial1"/>
    <dgm:cxn modelId="{5117A143-3EAC-4D9E-AFDF-C87BF8EADA72}" type="presParOf" srcId="{11EA9A45-1E3E-4DDB-9F46-DD5645B613DA}" destId="{1D239FF9-6AF2-461C-BABA-B1816950EF2F}" srcOrd="3" destOrd="0" presId="urn:microsoft.com/office/officeart/2005/8/layout/radial1"/>
    <dgm:cxn modelId="{FB4E4D35-E2EE-421C-BACC-DBA1D888ACA0}" type="presParOf" srcId="{1D239FF9-6AF2-461C-BABA-B1816950EF2F}" destId="{28CCDFA0-B8C8-4F49-92F8-5EBDC27CB1F1}" srcOrd="0" destOrd="0" presId="urn:microsoft.com/office/officeart/2005/8/layout/radial1"/>
    <dgm:cxn modelId="{AD531F9C-3F90-4303-B495-39491716F18D}" type="presParOf" srcId="{11EA9A45-1E3E-4DDB-9F46-DD5645B613DA}" destId="{1CCC5DAE-DBA2-4638-8200-922F93AD2868}" srcOrd="4" destOrd="0" presId="urn:microsoft.com/office/officeart/2005/8/layout/radial1"/>
    <dgm:cxn modelId="{795D78D9-93E8-4572-AC4A-726952CE81C0}" type="presParOf" srcId="{11EA9A45-1E3E-4DDB-9F46-DD5645B613DA}" destId="{E6881842-B939-40A3-B0E7-C81EA9443B87}" srcOrd="5" destOrd="0" presId="urn:microsoft.com/office/officeart/2005/8/layout/radial1"/>
    <dgm:cxn modelId="{CE46802B-06FA-48BF-8BCF-2B3165A8FCF9}" type="presParOf" srcId="{E6881842-B939-40A3-B0E7-C81EA9443B87}" destId="{6419B4B7-1C05-4E9D-8AAD-8FE92ED932A1}" srcOrd="0" destOrd="0" presId="urn:microsoft.com/office/officeart/2005/8/layout/radial1"/>
    <dgm:cxn modelId="{3871FF38-8DDD-467B-9C4A-DBB19AA156A1}" type="presParOf" srcId="{11EA9A45-1E3E-4DDB-9F46-DD5645B613DA}" destId="{A0486784-86B2-495A-BB91-E697B4270333}" srcOrd="6" destOrd="0" presId="urn:microsoft.com/office/officeart/2005/8/layout/radial1"/>
    <dgm:cxn modelId="{194074AB-697C-41AF-98F5-177406C58148}" type="presParOf" srcId="{11EA9A45-1E3E-4DDB-9F46-DD5645B613DA}" destId="{EC2E2F7A-9487-428F-815A-36B6F0B3DE1C}" srcOrd="7" destOrd="0" presId="urn:microsoft.com/office/officeart/2005/8/layout/radial1"/>
    <dgm:cxn modelId="{641B899C-AE4B-4EAA-AD19-0072D957FDD1}" type="presParOf" srcId="{EC2E2F7A-9487-428F-815A-36B6F0B3DE1C}" destId="{EDF0461D-F6FD-45FD-BFCF-23CDFD5F7D69}" srcOrd="0" destOrd="0" presId="urn:microsoft.com/office/officeart/2005/8/layout/radial1"/>
    <dgm:cxn modelId="{74AE1ECD-C60D-4763-89B8-4583BF7C1AFF}" type="presParOf" srcId="{11EA9A45-1E3E-4DDB-9F46-DD5645B613DA}" destId="{11E01379-8A89-4FA7-98EF-31CD190BFC66}" srcOrd="8" destOrd="0" presId="urn:microsoft.com/office/officeart/2005/8/layout/radial1"/>
    <dgm:cxn modelId="{6795CE56-F485-4B1F-8B60-96F3A5E755EF}" type="presParOf" srcId="{11EA9A45-1E3E-4DDB-9F46-DD5645B613DA}" destId="{3ECDDC78-493A-4825-B115-37DE2C8C6014}" srcOrd="9" destOrd="0" presId="urn:microsoft.com/office/officeart/2005/8/layout/radial1"/>
    <dgm:cxn modelId="{2E187232-C2FA-47B2-A671-1849F3789101}" type="presParOf" srcId="{3ECDDC78-493A-4825-B115-37DE2C8C6014}" destId="{A46C0C5A-164C-4169-BF94-287937F0B821}" srcOrd="0" destOrd="0" presId="urn:microsoft.com/office/officeart/2005/8/layout/radial1"/>
    <dgm:cxn modelId="{662DC026-E775-4E81-B4A1-29B08BB56A83}" type="presParOf" srcId="{11EA9A45-1E3E-4DDB-9F46-DD5645B613DA}" destId="{7CA70B74-4E3C-47D4-8B94-DB8C4AA1E8D5}" srcOrd="10" destOrd="0" presId="urn:microsoft.com/office/officeart/2005/8/layout/radial1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F36F2-75D7-4735-8356-4711A1AA6E07}">
      <dsp:nvSpPr>
        <dsp:cNvPr id="0" name=""/>
        <dsp:cNvSpPr/>
      </dsp:nvSpPr>
      <dsp:spPr>
        <a:xfrm>
          <a:off x="2829036" y="1845231"/>
          <a:ext cx="2274580" cy="20595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Жива природа</a:t>
          </a:r>
          <a:endParaRPr lang="ru-RU" sz="3200" b="1" kern="1200" dirty="0"/>
        </a:p>
      </dsp:txBody>
      <dsp:txXfrm>
        <a:off x="3162141" y="2146844"/>
        <a:ext cx="1608370" cy="1456317"/>
      </dsp:txXfrm>
    </dsp:sp>
    <dsp:sp modelId="{92A0B637-649B-42BA-89AB-340C1689EAE8}">
      <dsp:nvSpPr>
        <dsp:cNvPr id="0" name=""/>
        <dsp:cNvSpPr/>
      </dsp:nvSpPr>
      <dsp:spPr>
        <a:xfrm rot="16200000">
          <a:off x="3774810" y="1636535"/>
          <a:ext cx="383032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383032" y="17179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/>
        </a:p>
      </dsp:txBody>
      <dsp:txXfrm>
        <a:off x="3956750" y="1644139"/>
        <a:ext cx="19151" cy="19151"/>
      </dsp:txXfrm>
    </dsp:sp>
    <dsp:sp modelId="{FB314AD8-B98F-4A25-8083-219E8A16A547}">
      <dsp:nvSpPr>
        <dsp:cNvPr id="0" name=""/>
        <dsp:cNvSpPr/>
      </dsp:nvSpPr>
      <dsp:spPr>
        <a:xfrm>
          <a:off x="2719190" y="261799"/>
          <a:ext cx="2494271" cy="1200399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поживні речовини</a:t>
          </a:r>
          <a:endParaRPr lang="ru-RU" sz="3200" b="1" kern="1200" dirty="0"/>
        </a:p>
      </dsp:txBody>
      <dsp:txXfrm>
        <a:off x="3084468" y="437593"/>
        <a:ext cx="1763715" cy="848811"/>
      </dsp:txXfrm>
    </dsp:sp>
    <dsp:sp modelId="{1D239FF9-6AF2-461C-BABA-B1816950EF2F}">
      <dsp:nvSpPr>
        <dsp:cNvPr id="0" name=""/>
        <dsp:cNvSpPr/>
      </dsp:nvSpPr>
      <dsp:spPr>
        <a:xfrm rot="20704248">
          <a:off x="5042664" y="2455232"/>
          <a:ext cx="867225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867225" y="17179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/>
        </a:p>
      </dsp:txBody>
      <dsp:txXfrm>
        <a:off x="5454597" y="2450731"/>
        <a:ext cx="43361" cy="43361"/>
      </dsp:txXfrm>
    </dsp:sp>
    <dsp:sp modelId="{1CCC5DAE-DBA2-4638-8200-922F93AD2868}">
      <dsp:nvSpPr>
        <dsp:cNvPr id="0" name=""/>
        <dsp:cNvSpPr/>
      </dsp:nvSpPr>
      <dsp:spPr>
        <a:xfrm>
          <a:off x="5804538" y="1495855"/>
          <a:ext cx="2066856" cy="1226991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повітря</a:t>
          </a:r>
          <a:endParaRPr lang="ru-RU" sz="3200" b="1" kern="1200" dirty="0"/>
        </a:p>
      </dsp:txBody>
      <dsp:txXfrm>
        <a:off x="6107222" y="1675544"/>
        <a:ext cx="1461488" cy="867613"/>
      </dsp:txXfrm>
    </dsp:sp>
    <dsp:sp modelId="{E6881842-B939-40A3-B0E7-C81EA9443B87}">
      <dsp:nvSpPr>
        <dsp:cNvPr id="0" name=""/>
        <dsp:cNvSpPr/>
      </dsp:nvSpPr>
      <dsp:spPr>
        <a:xfrm rot="1927066">
          <a:off x="4806089" y="3774162"/>
          <a:ext cx="1240002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1240002" y="17179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/>
        </a:p>
      </dsp:txBody>
      <dsp:txXfrm>
        <a:off x="5395090" y="3760341"/>
        <a:ext cx="62000" cy="62000"/>
      </dsp:txXfrm>
    </dsp:sp>
    <dsp:sp modelId="{A0486784-86B2-495A-BB91-E697B4270333}">
      <dsp:nvSpPr>
        <dsp:cNvPr id="0" name=""/>
        <dsp:cNvSpPr/>
      </dsp:nvSpPr>
      <dsp:spPr>
        <a:xfrm>
          <a:off x="5590706" y="4022199"/>
          <a:ext cx="1882971" cy="926953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світло</a:t>
          </a:r>
          <a:endParaRPr lang="ru-RU" sz="3200" b="1" kern="1200" dirty="0"/>
        </a:p>
      </dsp:txBody>
      <dsp:txXfrm>
        <a:off x="5866461" y="4157948"/>
        <a:ext cx="1331461" cy="655455"/>
      </dsp:txXfrm>
    </dsp:sp>
    <dsp:sp modelId="{EC2E2F7A-9487-428F-815A-36B6F0B3DE1C}">
      <dsp:nvSpPr>
        <dsp:cNvPr id="0" name=""/>
        <dsp:cNvSpPr/>
      </dsp:nvSpPr>
      <dsp:spPr>
        <a:xfrm rot="8773013">
          <a:off x="1939346" y="3807528"/>
          <a:ext cx="1214847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1214847" y="17179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kern="1200"/>
        </a:p>
      </dsp:txBody>
      <dsp:txXfrm rot="10800000">
        <a:off x="2516399" y="3794336"/>
        <a:ext cx="60742" cy="60742"/>
      </dsp:txXfrm>
    </dsp:sp>
    <dsp:sp modelId="{11E01379-8A89-4FA7-98EF-31CD190BFC66}">
      <dsp:nvSpPr>
        <dsp:cNvPr id="0" name=""/>
        <dsp:cNvSpPr/>
      </dsp:nvSpPr>
      <dsp:spPr>
        <a:xfrm>
          <a:off x="481677" y="4085354"/>
          <a:ext cx="2001582" cy="902773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тепло</a:t>
          </a:r>
          <a:endParaRPr lang="ru-RU" sz="3200" b="1" kern="1200" dirty="0"/>
        </a:p>
      </dsp:txBody>
      <dsp:txXfrm>
        <a:off x="774802" y="4217562"/>
        <a:ext cx="1415332" cy="638357"/>
      </dsp:txXfrm>
    </dsp:sp>
    <dsp:sp modelId="{3ECDDC78-493A-4825-B115-37DE2C8C6014}">
      <dsp:nvSpPr>
        <dsp:cNvPr id="0" name=""/>
        <dsp:cNvSpPr/>
      </dsp:nvSpPr>
      <dsp:spPr>
        <a:xfrm rot="11619547">
          <a:off x="2053157" y="2493309"/>
          <a:ext cx="826438" cy="34358"/>
        </a:xfrm>
        <a:custGeom>
          <a:avLst/>
          <a:gdLst/>
          <a:ahLst/>
          <a:cxnLst/>
          <a:rect l="0" t="0" r="0" b="0"/>
          <a:pathLst>
            <a:path>
              <a:moveTo>
                <a:pt x="0" y="17179"/>
              </a:moveTo>
              <a:lnTo>
                <a:pt x="826438" y="17179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10800000">
        <a:off x="2445716" y="2489827"/>
        <a:ext cx="41321" cy="41321"/>
      </dsp:txXfrm>
    </dsp:sp>
    <dsp:sp modelId="{7CA70B74-4E3C-47D4-8B94-DB8C4AA1E8D5}">
      <dsp:nvSpPr>
        <dsp:cNvPr id="0" name=""/>
        <dsp:cNvSpPr/>
      </dsp:nvSpPr>
      <dsp:spPr>
        <a:xfrm>
          <a:off x="387801" y="1659668"/>
          <a:ext cx="1733176" cy="111256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вода</a:t>
          </a:r>
          <a:endParaRPr lang="ru-RU" sz="3200" b="1" kern="1200" dirty="0"/>
        </a:p>
      </dsp:txBody>
      <dsp:txXfrm>
        <a:off x="641619" y="1822600"/>
        <a:ext cx="1225540" cy="786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3.jpeg"/><Relationship Id="rId18" Type="http://schemas.openxmlformats.org/officeDocument/2006/relationships/image" Target="../media/image36.jpeg"/><Relationship Id="rId3" Type="http://schemas.microsoft.com/office/2007/relationships/hdphoto" Target="../media/hdphoto3.wdp"/><Relationship Id="rId21" Type="http://schemas.openxmlformats.org/officeDocument/2006/relationships/image" Target="../media/image38.png"/><Relationship Id="rId7" Type="http://schemas.openxmlformats.org/officeDocument/2006/relationships/image" Target="../media/image30.png"/><Relationship Id="rId12" Type="http://schemas.microsoft.com/office/2007/relationships/hdphoto" Target="../media/hdphoto7.wdp"/><Relationship Id="rId17" Type="http://schemas.microsoft.com/office/2007/relationships/hdphoto" Target="../media/hdphoto9.wdp"/><Relationship Id="rId2" Type="http://schemas.openxmlformats.org/officeDocument/2006/relationships/image" Target="../media/image27.png"/><Relationship Id="rId16" Type="http://schemas.openxmlformats.org/officeDocument/2006/relationships/image" Target="../media/image35.png"/><Relationship Id="rId20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2.png"/><Relationship Id="rId24" Type="http://schemas.microsoft.com/office/2007/relationships/hdphoto" Target="../media/hdphoto12.wdp"/><Relationship Id="rId5" Type="http://schemas.microsoft.com/office/2007/relationships/hdphoto" Target="../media/hdphoto4.wdp"/><Relationship Id="rId15" Type="http://schemas.microsoft.com/office/2007/relationships/hdphoto" Target="../media/hdphoto8.wdp"/><Relationship Id="rId23" Type="http://schemas.openxmlformats.org/officeDocument/2006/relationships/image" Target="../media/image39.png"/><Relationship Id="rId10" Type="http://schemas.microsoft.com/office/2007/relationships/hdphoto" Target="../media/hdphoto6.wdp"/><Relationship Id="rId19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4.png"/><Relationship Id="rId22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microsoft.com/office/2007/relationships/hdphoto" Target="../media/hdphoto13.wdp"/><Relationship Id="rId7" Type="http://schemas.openxmlformats.org/officeDocument/2006/relationships/image" Target="../media/image47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jpg"/><Relationship Id="rId4" Type="http://schemas.openxmlformats.org/officeDocument/2006/relationships/image" Target="../media/image44.jp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6485" y="4019464"/>
            <a:ext cx="8243524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Які умови необхідні організмам для життя? 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ÐÐ°ÑÑÐ¸Ð½ÐºÐ¸ Ð¿Ð¾ Ð·Ð°Ð¿ÑÐ¾ÑÑ Ð¶Ð¸Ð²Ð° Ð¿ÑÐ¸ÑÐ¾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39" y="994317"/>
            <a:ext cx="3960647" cy="273284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57257" y="1426242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11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46315" y="1671644"/>
            <a:ext cx="5203370" cy="11477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Повітря</a:t>
            </a:r>
            <a:r>
              <a:rPr lang="ru-RU" sz="2000" b="1" dirty="0"/>
              <a:t> </a:t>
            </a:r>
            <a:r>
              <a:rPr lang="ru-RU" sz="2000" b="1" dirty="0" err="1"/>
              <a:t>піднімало</a:t>
            </a:r>
            <a:r>
              <a:rPr lang="ru-RU" sz="2000" b="1" dirty="0"/>
              <a:t> </a:t>
            </a:r>
            <a:r>
              <a:rPr lang="ru-RU" sz="2000" b="1" dirty="0" err="1"/>
              <a:t>крапельки</a:t>
            </a:r>
            <a:r>
              <a:rPr lang="ru-RU" sz="2000" b="1" dirty="0"/>
              <a:t> води та надувало </a:t>
            </a:r>
            <a:r>
              <a:rPr lang="ru-RU" sz="2000" b="1" dirty="0" err="1"/>
              <a:t>хмарки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давали </a:t>
            </a:r>
            <a:r>
              <a:rPr lang="ru-RU" sz="2000" b="1" dirty="0" err="1"/>
              <a:t>дощик</a:t>
            </a:r>
            <a:r>
              <a:rPr lang="ru-RU" sz="2000" b="1" dirty="0"/>
              <a:t> </a:t>
            </a:r>
            <a:r>
              <a:rPr lang="ru-RU" sz="2000" b="1" dirty="0" err="1" smtClean="0"/>
              <a:t>землі</a:t>
            </a:r>
            <a:r>
              <a:rPr lang="ru-RU" sz="2000" b="1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8" r="835" b="8718"/>
          <a:stretch/>
        </p:blipFill>
        <p:spPr>
          <a:xfrm>
            <a:off x="293731" y="3267144"/>
            <a:ext cx="5590125" cy="310014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75657" y="272143"/>
            <a:ext cx="9638376" cy="10559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Послухай</a:t>
            </a:r>
            <a:r>
              <a:rPr lang="ru-RU" sz="3200" b="1" dirty="0" smtClean="0"/>
              <a:t> </a:t>
            </a:r>
            <a:r>
              <a:rPr lang="ru-RU" sz="3200" b="1" dirty="0" err="1"/>
              <a:t>казку</a:t>
            </a:r>
            <a:r>
              <a:rPr lang="ru-RU" sz="3200" b="1" dirty="0"/>
              <a:t> І. </a:t>
            </a:r>
            <a:r>
              <a:rPr lang="ru-RU" sz="3200" b="1" dirty="0" err="1" smtClean="0"/>
              <a:t>Дехтяренка</a:t>
            </a:r>
            <a:r>
              <a:rPr lang="ru-RU" sz="3200" b="1" dirty="0" smtClean="0"/>
              <a:t> </a:t>
            </a:r>
            <a:r>
              <a:rPr lang="ru-RU" sz="3200" b="1" dirty="0"/>
              <a:t>про </a:t>
            </a:r>
            <a:r>
              <a:rPr lang="ru-RU" sz="3200" b="1" dirty="0" err="1"/>
              <a:t>чарівників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без </a:t>
            </a:r>
            <a:r>
              <a:rPr lang="ru-RU" sz="3200" b="1" dirty="0" err="1"/>
              <a:t>яких</a:t>
            </a:r>
            <a:r>
              <a:rPr lang="ru-RU" sz="3200" b="1" dirty="0"/>
              <a:t> </a:t>
            </a:r>
            <a:r>
              <a:rPr lang="ru-RU" sz="3200" b="1" dirty="0" err="1"/>
              <a:t>неможливе</a:t>
            </a:r>
            <a:r>
              <a:rPr lang="ru-RU" sz="3200" b="1" dirty="0"/>
              <a:t> наше </a:t>
            </a:r>
            <a:r>
              <a:rPr lang="ru-RU" sz="3200" b="1" dirty="0" err="1" smtClean="0"/>
              <a:t>життя</a:t>
            </a:r>
            <a:endParaRPr lang="ru-RU" sz="3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94845" y="1471854"/>
            <a:ext cx="5812943" cy="14237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Земля </a:t>
            </a:r>
            <a:r>
              <a:rPr lang="ru-RU" sz="2000" b="1" dirty="0" err="1"/>
              <a:t>дякувала</a:t>
            </a:r>
            <a:r>
              <a:rPr lang="ru-RU" sz="2000" b="1" dirty="0"/>
              <a:t> за </a:t>
            </a:r>
            <a:r>
              <a:rPr lang="ru-RU" sz="2000" b="1" dirty="0" err="1"/>
              <a:t>таку</a:t>
            </a:r>
            <a:r>
              <a:rPr lang="ru-RU" sz="2000" b="1" dirty="0"/>
              <a:t> </a:t>
            </a:r>
            <a:r>
              <a:rPr lang="ru-RU" sz="2000" b="1" dirty="0" err="1"/>
              <a:t>щедрість</a:t>
            </a:r>
            <a:r>
              <a:rPr lang="ru-RU" sz="2000" b="1" dirty="0"/>
              <a:t> </a:t>
            </a:r>
            <a:r>
              <a:rPr lang="ru-RU" sz="2000" b="1" dirty="0" err="1"/>
              <a:t>воді</a:t>
            </a:r>
            <a:r>
              <a:rPr lang="ru-RU" sz="2000" b="1" dirty="0"/>
              <a:t> та </a:t>
            </a:r>
            <a:r>
              <a:rPr lang="ru-RU" sz="2000" b="1" dirty="0" err="1"/>
              <a:t>повітрю</a:t>
            </a:r>
            <a:r>
              <a:rPr lang="ru-RU" sz="2000" b="1" dirty="0"/>
              <a:t> і давала </a:t>
            </a:r>
            <a:r>
              <a:rPr lang="ru-RU" sz="2000" b="1" dirty="0" err="1"/>
              <a:t>життя</a:t>
            </a:r>
            <a:r>
              <a:rPr lang="ru-RU" sz="2000" b="1" dirty="0"/>
              <a:t> </a:t>
            </a:r>
            <a:r>
              <a:rPr lang="ru-RU" sz="2000" b="1" dirty="0" err="1"/>
              <a:t>рослинам</a:t>
            </a:r>
            <a:r>
              <a:rPr lang="ru-RU" sz="2000" b="1" dirty="0"/>
              <a:t>. Сонечко </a:t>
            </a:r>
            <a:r>
              <a:rPr lang="ru-RU" sz="2000" b="1" dirty="0" err="1"/>
              <a:t>милувалося</a:t>
            </a:r>
            <a:r>
              <a:rPr lang="ru-RU" sz="2000" b="1" dirty="0"/>
              <a:t> </a:t>
            </a:r>
            <a:r>
              <a:rPr lang="ru-RU" sz="2000" b="1" dirty="0" err="1"/>
              <a:t>роботою</a:t>
            </a:r>
            <a:r>
              <a:rPr lang="ru-RU" sz="2000" b="1" dirty="0"/>
              <a:t> </a:t>
            </a:r>
            <a:r>
              <a:rPr lang="ru-RU" sz="2000" b="1" dirty="0" err="1"/>
              <a:t>своїх</a:t>
            </a:r>
            <a:r>
              <a:rPr lang="ru-RU" sz="2000" b="1" dirty="0"/>
              <a:t> </a:t>
            </a:r>
            <a:r>
              <a:rPr lang="ru-RU" sz="2000" b="1" dirty="0" err="1"/>
              <a:t>чарівників</a:t>
            </a:r>
            <a:r>
              <a:rPr lang="ru-RU" sz="2000" b="1" dirty="0"/>
              <a:t> та </a:t>
            </a:r>
            <a:r>
              <a:rPr lang="ru-RU" sz="2000" b="1" dirty="0" err="1"/>
              <a:t>допомагало</a:t>
            </a:r>
            <a:r>
              <a:rPr lang="ru-RU" sz="2000" b="1" dirty="0"/>
              <a:t> </a:t>
            </a:r>
            <a:r>
              <a:rPr lang="ru-RU" sz="2000" b="1" dirty="0" err="1"/>
              <a:t>їм</a:t>
            </a:r>
            <a:r>
              <a:rPr lang="ru-RU" sz="2000" b="1" dirty="0"/>
              <a:t> </a:t>
            </a:r>
            <a:r>
              <a:rPr lang="ru-RU" sz="2000" b="1" dirty="0" err="1"/>
              <a:t>творити</a:t>
            </a:r>
            <a:r>
              <a:rPr lang="ru-RU" sz="2000" b="1" dirty="0"/>
              <a:t> добро та красу. </a:t>
            </a:r>
            <a:r>
              <a:rPr lang="ru-RU" sz="2000" b="1" dirty="0" smtClean="0"/>
              <a:t>              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" b="10769"/>
          <a:stretch/>
        </p:blipFill>
        <p:spPr>
          <a:xfrm>
            <a:off x="6610333" y="3267972"/>
            <a:ext cx="4581966" cy="309931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2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396" y="407442"/>
            <a:ext cx="6887861" cy="6267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Висновок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5293" y="1193739"/>
            <a:ext cx="6586246" cy="50657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Яким</a:t>
            </a:r>
            <a:r>
              <a:rPr lang="ru-RU" sz="2400" b="1" dirty="0"/>
              <a:t> </a:t>
            </a:r>
            <a:r>
              <a:rPr lang="ru-RU" sz="2400" b="1" dirty="0" err="1"/>
              <a:t>організмам</a:t>
            </a:r>
            <a:r>
              <a:rPr lang="ru-RU" sz="2400" b="1" dirty="0"/>
              <a:t> </a:t>
            </a:r>
            <a:r>
              <a:rPr lang="ru-RU" sz="2400" b="1" dirty="0" err="1"/>
              <a:t>допомагали</a:t>
            </a:r>
            <a:r>
              <a:rPr lang="ru-RU" sz="2400" b="1" dirty="0"/>
              <a:t> </a:t>
            </a:r>
            <a:r>
              <a:rPr lang="ru-RU" sz="2400" b="1" dirty="0" err="1"/>
              <a:t>наші</a:t>
            </a:r>
            <a:r>
              <a:rPr lang="ru-RU" sz="2400" b="1" dirty="0"/>
              <a:t> </a:t>
            </a:r>
            <a:r>
              <a:rPr lang="ru-RU" sz="2400" b="1" dirty="0" err="1"/>
              <a:t>чарівники</a:t>
            </a:r>
            <a:r>
              <a:rPr lang="ru-RU" sz="2400" b="1" dirty="0"/>
              <a:t>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9838" y="1820986"/>
            <a:ext cx="6303217" cy="516932"/>
          </a:xfrm>
          <a:prstGeom prst="roundRect">
            <a:avLst/>
          </a:prstGeom>
          <a:solidFill>
            <a:schemeClr val="accent2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потрібні</a:t>
            </a:r>
            <a:r>
              <a:rPr lang="ru-RU" sz="2400" b="1" dirty="0"/>
              <a:t> </a:t>
            </a:r>
            <a:r>
              <a:rPr lang="ru-RU" sz="2400" b="1" dirty="0" err="1"/>
              <a:t>людині</a:t>
            </a:r>
            <a:r>
              <a:rPr lang="ru-RU" sz="2400" b="1" dirty="0"/>
              <a:t> </a:t>
            </a:r>
            <a:r>
              <a:rPr lang="ru-RU" sz="2400" b="1" dirty="0" err="1"/>
              <a:t>Сонце</a:t>
            </a:r>
            <a:r>
              <a:rPr lang="ru-RU" sz="2400" b="1" dirty="0"/>
              <a:t>, </a:t>
            </a:r>
            <a:r>
              <a:rPr lang="ru-RU" sz="2400" b="1" dirty="0" err="1"/>
              <a:t>повітря</a:t>
            </a:r>
            <a:r>
              <a:rPr lang="ru-RU" sz="2400" b="1" dirty="0"/>
              <a:t>, вода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9837" y="2500716"/>
            <a:ext cx="6303217" cy="51500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Чим </a:t>
            </a:r>
            <a:r>
              <a:rPr lang="ru-RU" sz="2400" b="1" dirty="0" err="1"/>
              <a:t>людина</a:t>
            </a:r>
            <a:r>
              <a:rPr lang="ru-RU" sz="2400" b="1" dirty="0"/>
              <a:t> </a:t>
            </a:r>
            <a:r>
              <a:rPr lang="ru-RU" sz="2400" b="1" dirty="0" err="1"/>
              <a:t>відрізняється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?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79100137"/>
              </p:ext>
            </p:extLst>
          </p:nvPr>
        </p:nvGraphicFramePr>
        <p:xfrm>
          <a:off x="336936" y="1193738"/>
          <a:ext cx="8099493" cy="522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Картинки до тестів\!!!!!!Эсмира\OIG (9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15" y="407442"/>
            <a:ext cx="3145970" cy="3145970"/>
          </a:xfrm>
          <a:prstGeom prst="round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!!!!!!Эсмира\OIG (18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0" y="3722915"/>
            <a:ext cx="2895600" cy="2895600"/>
          </a:xfrm>
          <a:prstGeom prst="roundRect">
            <a:avLst/>
          </a:prstGeom>
          <a:noFill/>
          <a:ln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484232"/>
            <a:ext cx="10630344" cy="6587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Прокоментуй дослід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73" y="1565702"/>
            <a:ext cx="7505686" cy="42732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72413" y="4382352"/>
            <a:ext cx="3202265" cy="14565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Яку властивість рослин доводить цей дослід?</a:t>
            </a:r>
            <a:endParaRPr lang="ru-RU" sz="2800" b="1" dirty="0"/>
          </a:p>
        </p:txBody>
      </p:sp>
      <p:pic>
        <p:nvPicPr>
          <p:cNvPr id="2050" name="Picture 2" descr="D:\1 клас\3 Я досліджую світ\1 УРОКИ 2023\№11 Які умови необхідні організмам для життя\2023-09-23_105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13" y="1489502"/>
            <a:ext cx="1504463" cy="279053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51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7282" y="494528"/>
            <a:ext cx="8732066" cy="746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Проведи дослід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6008" y="1453642"/>
            <a:ext cx="3279825" cy="818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Посади насіння квасолі у три горщики з землею.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" b="99241" l="10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338" y="1446931"/>
            <a:ext cx="970173" cy="9836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40000" l="10000" r="8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31" b="54489"/>
          <a:stretch/>
        </p:blipFill>
        <p:spPr>
          <a:xfrm>
            <a:off x="4108112" y="1187503"/>
            <a:ext cx="618695" cy="4993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" b="99241" l="10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68" y="1502998"/>
            <a:ext cx="970173" cy="9836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2" b="99241" l="10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32" y="1486512"/>
            <a:ext cx="970173" cy="9836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40000" l="10000" r="8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31" b="54489"/>
          <a:stretch/>
        </p:blipFill>
        <p:spPr>
          <a:xfrm>
            <a:off x="6125544" y="1184816"/>
            <a:ext cx="618695" cy="4993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40000" l="10000" r="8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31" b="54489"/>
          <a:stretch/>
        </p:blipFill>
        <p:spPr>
          <a:xfrm>
            <a:off x="5132970" y="1187503"/>
            <a:ext cx="618695" cy="4993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r="1797" b="10752"/>
          <a:stretch/>
        </p:blipFill>
        <p:spPr>
          <a:xfrm>
            <a:off x="1385283" y="3701916"/>
            <a:ext cx="2390550" cy="23824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2" b="99241" l="10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69" y="5313871"/>
            <a:ext cx="536138" cy="54356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40000" l="10000" r="8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98" b="57952"/>
          <a:stretch/>
        </p:blipFill>
        <p:spPr>
          <a:xfrm>
            <a:off x="1880249" y="5048098"/>
            <a:ext cx="437378" cy="3490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67" b="92963" l="0" r="92867">
                        <a14:foregroundMark x1="43484" y1="21944" x2="40192" y2="19722"/>
                        <a14:foregroundMark x1="9877" y1="84537" x2="15912" y2="82037"/>
                        <a14:foregroundMark x1="34294" y1="82593" x2="38546" y2="78333"/>
                        <a14:foregroundMark x1="47188" y1="84537" x2="47188" y2="84537"/>
                        <a14:foregroundMark x1="47188" y1="84537" x2="44307" y2="85278"/>
                        <a14:foregroundMark x1="13992" y1="90556" x2="14266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751" b="7952"/>
          <a:stretch/>
        </p:blipFill>
        <p:spPr>
          <a:xfrm>
            <a:off x="643730" y="4200845"/>
            <a:ext cx="1187139" cy="240727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775325" y="2602551"/>
            <a:ext cx="3183363" cy="83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Один постав на підвіконня і поливай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70189" y="2678269"/>
            <a:ext cx="2662693" cy="5879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Другий не поливай</a:t>
            </a:r>
            <a:endParaRPr lang="ru-RU" sz="20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r="1797" b="10752"/>
          <a:stretch/>
        </p:blipFill>
        <p:spPr>
          <a:xfrm>
            <a:off x="4924511" y="3667073"/>
            <a:ext cx="2425512" cy="2417320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52" b="99241" l="10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62" y="5404483"/>
            <a:ext cx="548131" cy="5557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40000" l="10000" r="8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98" b="57952"/>
          <a:stretch/>
        </p:blipFill>
        <p:spPr>
          <a:xfrm>
            <a:off x="5284788" y="5222600"/>
            <a:ext cx="417698" cy="333300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8177234" y="2678269"/>
            <a:ext cx="3470480" cy="860018"/>
          </a:xfrm>
          <a:prstGeom prst="roundRect">
            <a:avLst/>
          </a:prstGeom>
          <a:solidFill>
            <a:srgbClr val="C31D58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Третій постав в неосвітлене місце, але поливай.</a:t>
            </a:r>
            <a:endParaRPr lang="ru-RU" sz="2000" b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0" r="1391" b="19625"/>
          <a:stretch/>
        </p:blipFill>
        <p:spPr>
          <a:xfrm>
            <a:off x="8177234" y="3678640"/>
            <a:ext cx="3318081" cy="2456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52" b="99241" l="10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022" y="4911853"/>
            <a:ext cx="516864" cy="5240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40000" l="10000" r="87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98" b="57952"/>
          <a:stretch/>
        </p:blipFill>
        <p:spPr>
          <a:xfrm>
            <a:off x="10189029" y="4701613"/>
            <a:ext cx="343995" cy="274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667" b="92963" l="0" r="92867">
                        <a14:foregroundMark x1="43484" y1="21944" x2="40192" y2="19722"/>
                        <a14:foregroundMark x1="9877" y1="84537" x2="15912" y2="82037"/>
                        <a14:foregroundMark x1="34294" y1="82593" x2="38546" y2="78333"/>
                        <a14:foregroundMark x1="47188" y1="84537" x2="47188" y2="84537"/>
                        <a14:foregroundMark x1="47188" y1="84537" x2="44307" y2="85278"/>
                        <a14:foregroundMark x1="13992" y1="90556" x2="14266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751" b="7952"/>
          <a:stretch/>
        </p:blipFill>
        <p:spPr>
          <a:xfrm>
            <a:off x="7575526" y="3963253"/>
            <a:ext cx="1169799" cy="2372113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7064856" y="1389568"/>
            <a:ext cx="4945892" cy="10409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Який висновок можна зробити? </a:t>
            </a:r>
          </a:p>
          <a:p>
            <a:pPr algn="ctr"/>
            <a:r>
              <a:rPr lang="uk-UA" sz="2000" b="1" dirty="0" smtClean="0"/>
              <a:t>Попроси дорослих допомогти тобі занотувати результати спостережень.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806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2596" y="391856"/>
            <a:ext cx="7932890" cy="7293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14" y="2678169"/>
            <a:ext cx="4741265" cy="316084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7" y="1287887"/>
            <a:ext cx="4888213" cy="350699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18485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 №3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69916" y="1272889"/>
            <a:ext cx="4741264" cy="11437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Розглянь світлини. Чи можливе життя там, де немає питної води і повітря?</a:t>
            </a:r>
          </a:p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2000" b="1" dirty="0" smtClean="0">
                <a:solidFill>
                  <a:schemeClr val="bg1"/>
                </a:solidFill>
              </a:rPr>
              <a:t> і познач </a:t>
            </a:r>
            <a:r>
              <a:rPr lang="uk-UA" sz="28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16175" y="1323530"/>
            <a:ext cx="4572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450829" y="1959428"/>
            <a:ext cx="4572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016343" y="1276262"/>
            <a:ext cx="67999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так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122141" y="1937656"/>
            <a:ext cx="46839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ні</a:t>
            </a:r>
            <a:endParaRPr lang="ru-RU" sz="2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8375" b="9108"/>
          <a:stretch/>
        </p:blipFill>
        <p:spPr>
          <a:xfrm>
            <a:off x="10416175" y="3900840"/>
            <a:ext cx="1568477" cy="26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4688" y1="59531" x2="68594" y2="50313"/>
                        <a14:foregroundMark x1="83594" y1="58281" x2="78281" y2="48906"/>
                        <a14:foregroundMark x1="27969" y1="64219" x2="42813" y2="5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87" t="13293" r="9555" b="8261"/>
          <a:stretch/>
        </p:blipFill>
        <p:spPr>
          <a:xfrm>
            <a:off x="367049" y="1258486"/>
            <a:ext cx="1918952" cy="1880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16" y="1266018"/>
            <a:ext cx="2681690" cy="1531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38" y="1390326"/>
            <a:ext cx="2705164" cy="2261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50" y="3617716"/>
            <a:ext cx="2584811" cy="25728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66" y="4183930"/>
            <a:ext cx="2164059" cy="23136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71" y="1142462"/>
            <a:ext cx="1999254" cy="23920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57" y="3781805"/>
            <a:ext cx="2383302" cy="25108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033" y="4193529"/>
            <a:ext cx="2729591" cy="2188222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Прямая со стрелкой 13"/>
          <p:cNvCxnSpPr/>
          <p:nvPr/>
        </p:nvCxnSpPr>
        <p:spPr>
          <a:xfrm>
            <a:off x="2125014" y="2756079"/>
            <a:ext cx="4504386" cy="165263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61857" y="2756079"/>
            <a:ext cx="3909176" cy="199106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286001" y="2797561"/>
            <a:ext cx="4138870" cy="139987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687977" y="2659468"/>
            <a:ext cx="4900797" cy="24349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085488" y="293914"/>
            <a:ext cx="5339383" cy="7293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27328"/>
            <a:ext cx="118485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 №4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29400" y="440516"/>
            <a:ext cx="4741264" cy="4361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З’єднай стрілочками, хто з ким дружить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2452" y="313458"/>
            <a:ext cx="9721467" cy="985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Підсумок. Плесни в долоні, якщо це потрібне живим організмам для життя?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5"/>
          <a:stretch/>
        </p:blipFill>
        <p:spPr>
          <a:xfrm>
            <a:off x="4416748" y="1800467"/>
            <a:ext cx="3452873" cy="3492515"/>
          </a:xfrm>
          <a:prstGeom prst="ellipse">
            <a:avLst/>
          </a:prstGeom>
        </p:spPr>
      </p:pic>
      <p:sp>
        <p:nvSpPr>
          <p:cNvPr id="7" name="Облако 6"/>
          <p:cNvSpPr/>
          <p:nvPr/>
        </p:nvSpPr>
        <p:spPr>
          <a:xfrm>
            <a:off x="425711" y="2849596"/>
            <a:ext cx="2807346" cy="1563321"/>
          </a:xfrm>
          <a:prstGeom prst="cloud">
            <a:avLst/>
          </a:prstGeom>
          <a:solidFill>
            <a:srgbClr val="295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поживні</a:t>
            </a:r>
            <a:r>
              <a:rPr lang="ru-RU" sz="2800" b="1" dirty="0"/>
              <a:t> </a:t>
            </a:r>
            <a:r>
              <a:rPr lang="ru-RU" sz="2800" b="1" dirty="0" err="1"/>
              <a:t>речовини</a:t>
            </a:r>
            <a:endParaRPr lang="ru-RU" sz="2800" b="1" dirty="0"/>
          </a:p>
        </p:txBody>
      </p:sp>
      <p:sp>
        <p:nvSpPr>
          <p:cNvPr id="8" name="Облако 7"/>
          <p:cNvSpPr/>
          <p:nvPr/>
        </p:nvSpPr>
        <p:spPr>
          <a:xfrm>
            <a:off x="9000444" y="2849596"/>
            <a:ext cx="2711047" cy="1798301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Пластмаса, скло та різне </a:t>
            </a:r>
            <a:r>
              <a:rPr lang="uk-UA" sz="2400" b="1" dirty="0" smtClean="0"/>
              <a:t>сміття</a:t>
            </a:r>
            <a:endParaRPr lang="ru-RU" sz="2400" b="1" dirty="0"/>
          </a:p>
        </p:txBody>
      </p:sp>
      <p:sp>
        <p:nvSpPr>
          <p:cNvPr id="9" name="Облако 8"/>
          <p:cNvSpPr/>
          <p:nvPr/>
        </p:nvSpPr>
        <p:spPr>
          <a:xfrm>
            <a:off x="1905001" y="1497364"/>
            <a:ext cx="2239134" cy="1126093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повітря</a:t>
            </a:r>
            <a:endParaRPr lang="ru-RU" sz="2800" b="1" dirty="0"/>
          </a:p>
        </p:txBody>
      </p:sp>
      <p:sp>
        <p:nvSpPr>
          <p:cNvPr id="10" name="Облако 9"/>
          <p:cNvSpPr/>
          <p:nvPr/>
        </p:nvSpPr>
        <p:spPr>
          <a:xfrm>
            <a:off x="7986246" y="5008667"/>
            <a:ext cx="2529138" cy="1098219"/>
          </a:xfrm>
          <a:prstGeom prst="cloud">
            <a:avLst/>
          </a:prstGeom>
          <a:solidFill>
            <a:srgbClr val="1694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світло</a:t>
            </a:r>
            <a:endParaRPr lang="ru-RU" sz="2800" b="1" dirty="0"/>
          </a:p>
        </p:txBody>
      </p:sp>
      <p:sp>
        <p:nvSpPr>
          <p:cNvPr id="11" name="Облако 10"/>
          <p:cNvSpPr/>
          <p:nvPr/>
        </p:nvSpPr>
        <p:spPr>
          <a:xfrm>
            <a:off x="7682898" y="1405234"/>
            <a:ext cx="2221436" cy="1120252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тепло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1587252" y="4753996"/>
            <a:ext cx="2390924" cy="1255537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вода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4901320" y="5433210"/>
            <a:ext cx="2483727" cy="1152647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телефон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2681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8605" y="397146"/>
            <a:ext cx="8732066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«Мій олівець»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r="11953"/>
          <a:stretch/>
        </p:blipFill>
        <p:spPr bwMode="auto">
          <a:xfrm>
            <a:off x="1239086" y="1429769"/>
            <a:ext cx="1980000" cy="296567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12" y="1449155"/>
            <a:ext cx="1752600" cy="305752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011828" y="1429769"/>
            <a:ext cx="2484000" cy="305752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228" y="1429769"/>
            <a:ext cx="1607443" cy="305752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94579" y="4584997"/>
            <a:ext cx="1712008" cy="919401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цікаво!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4814" y="4595477"/>
            <a:ext cx="173699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Все було легко!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4274" y="4605510"/>
            <a:ext cx="2179108" cy="91940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Маю почуття успіху!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8019" y="4649477"/>
            <a:ext cx="246312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Готовий/готова до нових знань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16653" y="483644"/>
            <a:ext cx="8732066" cy="7899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Організація класу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33014" y="1918711"/>
            <a:ext cx="6011099" cy="28263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Другу руку простягни,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Посмішку усім </a:t>
            </a:r>
            <a:r>
              <a:rPr lang="uk-UA" sz="3200" b="1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пошли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!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Добрий ранок! </a:t>
            </a:r>
            <a:endParaRPr lang="uk-UA" sz="3200" b="1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Добрий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день!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Наш урок ми розпочнем.</a:t>
            </a:r>
            <a:endParaRPr lang="uk-UA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4" b="7793"/>
          <a:stretch/>
        </p:blipFill>
        <p:spPr>
          <a:xfrm>
            <a:off x="560614" y="1415733"/>
            <a:ext cx="4239985" cy="4672588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8605" y="397146"/>
            <a:ext cx="8732066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Олівці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99" y="2844912"/>
            <a:ext cx="2600325" cy="296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01" y="2781980"/>
            <a:ext cx="17526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Олівці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4358"/>
          <a:stretch/>
        </p:blipFill>
        <p:spPr bwMode="auto">
          <a:xfrm>
            <a:off x="6447257" y="2753064"/>
            <a:ext cx="24840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Олівці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57" y="2753063"/>
            <a:ext cx="14954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48605" y="1160181"/>
            <a:ext cx="8645224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пропонує кожен олівець, на твою думку</a:t>
            </a:r>
            <a:r>
              <a:rPr lang="uk-UA" sz="2400" b="1" smtClean="0">
                <a:solidFill>
                  <a:schemeClr val="bg1"/>
                </a:solidFill>
              </a:rPr>
              <a:t>? </a:t>
            </a:r>
          </a:p>
          <a:p>
            <a:pPr algn="ctr"/>
            <a:r>
              <a:rPr lang="uk-UA" sz="2400" b="1" smtClean="0">
                <a:solidFill>
                  <a:schemeClr val="bg1"/>
                </a:solidFill>
              </a:rPr>
              <a:t>Чию </a:t>
            </a:r>
            <a:r>
              <a:rPr lang="uk-UA" sz="2400" b="1" dirty="0" smtClean="0">
                <a:solidFill>
                  <a:schemeClr val="bg1"/>
                </a:solidFill>
              </a:rPr>
              <a:t>пропозицію ти приймеш?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2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27020" y="494529"/>
            <a:ext cx="8732066" cy="8226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зображення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3143" y="3133707"/>
            <a:ext cx="5098514" cy="7470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Назв</a:t>
            </a:r>
            <a:r>
              <a:rPr lang="uk-UA" sz="2800" b="1" dirty="0"/>
              <a:t>и</a:t>
            </a:r>
            <a:r>
              <a:rPr lang="uk-UA" sz="2800" b="1" dirty="0" smtClean="0"/>
              <a:t> тіла живої природи?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3143" y="1739432"/>
            <a:ext cx="5098514" cy="862254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Назв</a:t>
            </a:r>
            <a:r>
              <a:rPr lang="uk-UA" sz="2800" b="1" dirty="0"/>
              <a:t>и</a:t>
            </a:r>
            <a:r>
              <a:rPr lang="uk-UA" sz="2800" b="1" dirty="0" smtClean="0"/>
              <a:t> тіла неживої природи?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3143" y="4477171"/>
            <a:ext cx="4995480" cy="7744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Які ознаки живої природи?</a:t>
            </a:r>
            <a:endParaRPr lang="ru-RU" sz="2800" b="1" dirty="0"/>
          </a:p>
        </p:txBody>
      </p:sp>
      <p:pic>
        <p:nvPicPr>
          <p:cNvPr id="1026" name="Picture 2" descr="D:\Картинки до тестів\!!!!!!Эсмира\OIG.H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99" y="1436913"/>
            <a:ext cx="5072743" cy="5072743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85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5767" y="342128"/>
            <a:ext cx="8732066" cy="7891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7766" y="1250819"/>
            <a:ext cx="497197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/>
              <a:t>Мене ллють,  мене п’ють, всім потрібна я.</a:t>
            </a:r>
            <a:endParaRPr lang="ru-RU" sz="2000" b="1" dirty="0"/>
          </a:p>
          <a:p>
            <a:pPr algn="ctr"/>
            <a:r>
              <a:rPr lang="uk-UA" sz="2000" b="1" dirty="0"/>
              <a:t>  Я і </a:t>
            </a:r>
            <a:r>
              <a:rPr lang="uk-UA" sz="2000" b="1" dirty="0" err="1"/>
              <a:t>хмарка,і</a:t>
            </a:r>
            <a:r>
              <a:rPr lang="uk-UA" sz="2000" b="1" dirty="0"/>
              <a:t> туман, і джерельце й океан.</a:t>
            </a:r>
            <a:endParaRPr lang="ru-RU" sz="2000" b="1" dirty="0"/>
          </a:p>
          <a:p>
            <a:pPr algn="ctr"/>
            <a:r>
              <a:rPr lang="uk-UA" sz="2000" b="1" dirty="0"/>
              <a:t>  Я літаю та біжу, всім користь я даю.</a:t>
            </a:r>
            <a:endParaRPr lang="ru-RU" sz="2000" b="1" dirty="0"/>
          </a:p>
          <a:p>
            <a:pPr algn="ctr"/>
            <a:r>
              <a:rPr lang="uk-UA" sz="2000" b="1" dirty="0"/>
              <a:t>  Здогадайтесь, хто я така?  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91542" y="2575529"/>
            <a:ext cx="1095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вода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67766" y="3212622"/>
            <a:ext cx="431797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Як було би на </a:t>
            </a:r>
            <a:r>
              <a:rPr lang="uk-UA" sz="2400" b="1" dirty="0"/>
              <a:t>Землі без води?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52499" y="3793189"/>
            <a:ext cx="493484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/>
              <a:t>Не </a:t>
            </a:r>
            <a:r>
              <a:rPr lang="uk-UA" sz="2000" b="1" dirty="0"/>
              <a:t>зеленіла б трава, не росли б дерева, не було б птахів, тварин, і навіть нас – людей.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5085" y="5110394"/>
            <a:ext cx="6888829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Блакитний – це колір води. Якщо поверхню нашої планети розділити на чотири частини, то три з них займатиме вода. Тому з космосу наша планета виглядає голубою.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" t="6309" r="5933" b="6605"/>
          <a:stretch/>
        </p:blipFill>
        <p:spPr bwMode="auto">
          <a:xfrm>
            <a:off x="8414657" y="3636749"/>
            <a:ext cx="3113742" cy="311374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Картинки до тестів\Людина\Дівчинка запитує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1" y="1246846"/>
            <a:ext cx="2145792" cy="27310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28" y="1246846"/>
            <a:ext cx="3637190" cy="218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68829" y="4607122"/>
            <a:ext cx="6770913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b="1" dirty="0" smtClean="0"/>
              <a:t>Чому, на твою думку, планета Земля блакитного кольору?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088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8" grpId="0" animBg="1"/>
      <p:bldP spid="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5767" y="342128"/>
            <a:ext cx="8732066" cy="7891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67766" y="1250819"/>
            <a:ext cx="497197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Куди вступиш – всюди маєш, </a:t>
            </a:r>
            <a:endParaRPr lang="uk-UA" sz="2400" b="1" dirty="0" smtClean="0"/>
          </a:p>
          <a:p>
            <a:pPr algn="ctr"/>
            <a:r>
              <a:rPr lang="uk-UA" sz="2400" b="1" dirty="0" smtClean="0"/>
              <a:t>не </a:t>
            </a:r>
            <a:r>
              <a:rPr lang="uk-UA" sz="2400" b="1" dirty="0"/>
              <a:t>бачиш, а </a:t>
            </a:r>
            <a:r>
              <a:rPr lang="uk-UA" sz="2400" b="1" dirty="0" smtClean="0"/>
              <a:t>вживаєш.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79913" y="2344696"/>
            <a:ext cx="16981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повітря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12369" y="3050035"/>
            <a:ext cx="5027373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Повітря </a:t>
            </a:r>
            <a:r>
              <a:rPr lang="uk-UA" sz="2400" b="1" dirty="0" smtClean="0"/>
              <a:t>створює захисну оболонку нашій планеті від </a:t>
            </a:r>
            <a:r>
              <a:rPr lang="uk-UA" sz="2400" b="1" dirty="0" smtClean="0"/>
              <a:t>сонячного </a:t>
            </a:r>
            <a:r>
              <a:rPr lang="uk-UA" sz="2400" b="1" dirty="0" smtClean="0"/>
              <a:t>проміння</a:t>
            </a:r>
            <a:r>
              <a:rPr lang="uk-UA" sz="2400" b="1" dirty="0"/>
              <a:t>. Повітря заповнює все довкола: приміщення, подвір’я, тріщинки й пустоти у предметах.</a:t>
            </a:r>
            <a:endParaRPr lang="ru-RU" sz="2400" b="1" dirty="0"/>
          </a:p>
          <a:p>
            <a:pPr algn="ctr"/>
            <a:r>
              <a:rPr lang="uk-UA" sz="2400" b="1" dirty="0" smtClean="0"/>
              <a:t>Проте </a:t>
            </a:r>
            <a:r>
              <a:rPr lang="uk-UA" sz="2400" b="1" dirty="0"/>
              <a:t>ми його не бачимо, тому що воно невидиме, прозоре.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0596" y="5807996"/>
            <a:ext cx="765265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Повітря потрібне людині, щоб дихати, а значить </a:t>
            </a:r>
            <a:r>
              <a:rPr lang="uk-UA" sz="2400" b="1" dirty="0" smtClean="0"/>
              <a:t>жити.</a:t>
            </a:r>
            <a:endParaRPr lang="ru-RU" sz="2400" b="1" dirty="0"/>
          </a:p>
        </p:txBody>
      </p:sp>
      <p:pic>
        <p:nvPicPr>
          <p:cNvPr id="2052" name="Picture 4" descr="D:\Картинки до тестів\Людина\Дівчинка запитує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1" y="1242571"/>
            <a:ext cx="2145792" cy="27310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Цікаві факти про повітр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428" y="1250819"/>
            <a:ext cx="3699740" cy="194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171" y="3401388"/>
            <a:ext cx="3334442" cy="314092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41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48053" y="331244"/>
            <a:ext cx="8732066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30487" y="1456403"/>
            <a:ext cx="5086121" cy="54226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Чому люди не живуть на інших планетах?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07706" y="2212236"/>
            <a:ext cx="2494180" cy="9816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Чому на інших планетах не ростуть рослини?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8" y="413092"/>
            <a:ext cx="1278678" cy="279779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114192" y="5356360"/>
            <a:ext cx="382940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Космос</a:t>
            </a:r>
            <a:r>
              <a:rPr lang="uk-UA" sz="2400" b="1" dirty="0">
                <a:solidFill>
                  <a:schemeClr val="bg1"/>
                </a:solidFill>
              </a:rPr>
              <a:t> – це безповітряний </a:t>
            </a:r>
            <a:r>
              <a:rPr lang="uk-UA" sz="2400" b="1" dirty="0" smtClean="0">
                <a:solidFill>
                  <a:schemeClr val="bg1"/>
                </a:solidFill>
              </a:rPr>
              <a:t>простір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3239" y="2212236"/>
            <a:ext cx="2598732" cy="981630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Навіщо космонавту скафандр?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9112" y="3362071"/>
            <a:ext cx="6107496" cy="1804547"/>
          </a:xfrm>
          <a:prstGeom prst="round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Скафандр </a:t>
            </a:r>
            <a:r>
              <a:rPr lang="ru-RU" sz="2000" b="1" dirty="0" err="1"/>
              <a:t>захищає</a:t>
            </a:r>
            <a:r>
              <a:rPr lang="ru-RU" sz="2000" b="1" dirty="0"/>
              <a:t> астронавта не </a:t>
            </a:r>
            <a:r>
              <a:rPr lang="ru-RU" sz="2000" b="1" dirty="0" err="1"/>
              <a:t>лише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космічного</a:t>
            </a:r>
            <a:r>
              <a:rPr lang="ru-RU" sz="2000" b="1" dirty="0"/>
              <a:t> пилу, а й </a:t>
            </a:r>
            <a:r>
              <a:rPr lang="ru-RU" sz="2000" b="1" dirty="0" err="1"/>
              <a:t>від</a:t>
            </a:r>
            <a:r>
              <a:rPr lang="ru-RU" sz="2000" b="1" dirty="0"/>
              <a:t> температур, </a:t>
            </a:r>
            <a:r>
              <a:rPr lang="ru-RU" sz="2000" b="1" dirty="0" err="1"/>
              <a:t>тиску</a:t>
            </a:r>
            <a:r>
              <a:rPr lang="ru-RU" sz="2000" b="1" dirty="0"/>
              <a:t> й </a:t>
            </a:r>
            <a:r>
              <a:rPr lang="ru-RU" sz="2000" b="1" dirty="0" err="1"/>
              <a:t>випромінювання</a:t>
            </a:r>
            <a:r>
              <a:rPr lang="ru-RU" sz="2000" b="1" dirty="0"/>
              <a:t>, до </a:t>
            </a:r>
            <a:r>
              <a:rPr lang="ru-RU" sz="2000" b="1" dirty="0" err="1"/>
              <a:t>яких</a:t>
            </a:r>
            <a:r>
              <a:rPr lang="ru-RU" sz="2000" b="1" dirty="0"/>
              <a:t> </a:t>
            </a:r>
            <a:r>
              <a:rPr lang="ru-RU" sz="2000" b="1" dirty="0" err="1"/>
              <a:t>людське</a:t>
            </a:r>
            <a:r>
              <a:rPr lang="ru-RU" sz="2000" b="1" dirty="0"/>
              <a:t> </a:t>
            </a:r>
            <a:r>
              <a:rPr lang="ru-RU" sz="2000" b="1" dirty="0" err="1"/>
              <a:t>тіло</a:t>
            </a:r>
            <a:r>
              <a:rPr lang="ru-RU" sz="2000" b="1" dirty="0"/>
              <a:t> абсолютно не </a:t>
            </a:r>
            <a:r>
              <a:rPr lang="ru-RU" sz="2000" b="1" dirty="0" err="1"/>
              <a:t>пристосоване</a:t>
            </a:r>
            <a:r>
              <a:rPr lang="ru-RU" sz="2000" b="1" dirty="0"/>
              <a:t>. </a:t>
            </a:r>
            <a:r>
              <a:rPr lang="ru-RU" sz="2000" b="1" dirty="0" err="1"/>
              <a:t>Обладунки</a:t>
            </a:r>
            <a:r>
              <a:rPr lang="ru-RU" sz="2000" b="1" dirty="0"/>
              <a:t> астронавта є </a:t>
            </a:r>
            <a:r>
              <a:rPr lang="ru-RU" sz="2000" b="1" dirty="0" err="1"/>
              <a:t>також</a:t>
            </a:r>
            <a:r>
              <a:rPr lang="ru-RU" sz="2000" b="1" dirty="0"/>
              <a:t> </a:t>
            </a:r>
            <a:r>
              <a:rPr lang="ru-RU" sz="2000" b="1" dirty="0" err="1"/>
              <a:t>джерелом</a:t>
            </a:r>
            <a:r>
              <a:rPr lang="ru-RU" sz="2000" b="1" dirty="0"/>
              <a:t> </a:t>
            </a:r>
            <a:r>
              <a:rPr lang="ru-RU" sz="2000" b="1" dirty="0" err="1"/>
              <a:t>кисню</a:t>
            </a:r>
            <a:r>
              <a:rPr lang="ru-RU" sz="2000" b="1" dirty="0"/>
              <a:t>, води та </a:t>
            </a:r>
            <a:r>
              <a:rPr lang="ru-RU" sz="2000" b="1" dirty="0" err="1"/>
              <a:t>енергії</a:t>
            </a:r>
            <a:r>
              <a:rPr lang="ru-RU" sz="2000" b="1" dirty="0"/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04" y="1456403"/>
            <a:ext cx="4537815" cy="454874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2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44511" y="423974"/>
            <a:ext cx="8732066" cy="11595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Порівняй умови </a:t>
            </a:r>
            <a:r>
              <a:rPr lang="uk-UA" sz="3600" b="1" dirty="0">
                <a:solidFill>
                  <a:schemeClr val="bg1"/>
                </a:solidFill>
              </a:rPr>
              <a:t>на Марсі </a:t>
            </a:r>
            <a:r>
              <a:rPr lang="uk-UA" sz="3600" b="1" dirty="0" smtClean="0">
                <a:solidFill>
                  <a:schemeClr val="bg1"/>
                </a:solidFill>
              </a:rPr>
              <a:t>й на Землі.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Зроби висновки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3 Я досліджую світ\1 УРОКИ 2023\№11 Які умови необхідні організмам для життя\2023-09-24_111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46" y="1703226"/>
            <a:ext cx="8778650" cy="345825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56140" y="5269907"/>
            <a:ext cx="6717423" cy="9022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Виявляється, усім живим організмам </a:t>
            </a:r>
            <a:r>
              <a:rPr lang="uk-UA" sz="2400" b="1" dirty="0"/>
              <a:t>для життя </a:t>
            </a:r>
            <a:r>
              <a:rPr lang="uk-UA" sz="2400" b="1" dirty="0" smtClean="0"/>
              <a:t>необхідні: повітря, вода, світло, тепло і їжа.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277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9058" y="1567110"/>
            <a:ext cx="5168227" cy="11677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  Колись </a:t>
            </a:r>
            <a:r>
              <a:rPr lang="ru-RU" sz="2000" b="1" dirty="0"/>
              <a:t>давно-давно, коли </a:t>
            </a:r>
            <a:r>
              <a:rPr lang="ru-RU" sz="2000" b="1" dirty="0" err="1"/>
              <a:t>ще</a:t>
            </a:r>
            <a:r>
              <a:rPr lang="ru-RU" sz="2000" b="1" dirty="0"/>
              <a:t> не </a:t>
            </a:r>
            <a:r>
              <a:rPr lang="ru-RU" sz="2000" b="1" dirty="0" err="1"/>
              <a:t>було</a:t>
            </a:r>
            <a:r>
              <a:rPr lang="ru-RU" sz="2000" b="1" dirty="0"/>
              <a:t> людей, на </a:t>
            </a:r>
            <a:r>
              <a:rPr lang="ru-RU" sz="2000" b="1" dirty="0" err="1"/>
              <a:t>нашій</a:t>
            </a:r>
            <a:r>
              <a:rPr lang="ru-RU" sz="2000" b="1" dirty="0"/>
              <a:t> </a:t>
            </a:r>
            <a:r>
              <a:rPr lang="ru-RU" sz="2000" b="1" dirty="0" err="1"/>
              <a:t>планеті</a:t>
            </a:r>
            <a:r>
              <a:rPr lang="ru-RU" sz="2000" b="1" dirty="0"/>
              <a:t> жили </a:t>
            </a:r>
            <a:r>
              <a:rPr lang="ru-RU" sz="2000" b="1" dirty="0" err="1"/>
              <a:t>чарівники</a:t>
            </a:r>
            <a:r>
              <a:rPr lang="ru-RU" sz="2000" b="1" dirty="0"/>
              <a:t>, </a:t>
            </a:r>
            <a:r>
              <a:rPr lang="ru-RU" sz="2000" b="1" dirty="0" err="1"/>
              <a:t>яких</a:t>
            </a:r>
            <a:r>
              <a:rPr lang="ru-RU" sz="2000" b="1" dirty="0"/>
              <a:t> звали Вода, </a:t>
            </a:r>
            <a:r>
              <a:rPr lang="ru-RU" sz="2000" b="1" dirty="0" err="1"/>
              <a:t>Повітря</a:t>
            </a:r>
            <a:r>
              <a:rPr lang="ru-RU" sz="2000" b="1" dirty="0"/>
              <a:t> та Земля. </a:t>
            </a:r>
            <a:endParaRPr lang="ru-RU" sz="2000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9"/>
          <a:stretch/>
        </p:blipFill>
        <p:spPr>
          <a:xfrm>
            <a:off x="559897" y="2963928"/>
            <a:ext cx="4549096" cy="353572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38" b="97538" l="3156" r="93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83" y="3638112"/>
            <a:ext cx="1511456" cy="21380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0" y="3033239"/>
            <a:ext cx="1456473" cy="15569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3" l="20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639" y="4240813"/>
            <a:ext cx="1525377" cy="198243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335846" y="1567110"/>
            <a:ext cx="4617567" cy="11677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Вода </a:t>
            </a:r>
            <a:r>
              <a:rPr lang="ru-RU" sz="2000" b="1" dirty="0" err="1" smtClean="0"/>
              <a:t>наповнювала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океани</a:t>
            </a:r>
            <a:r>
              <a:rPr lang="ru-RU" sz="2000" b="1" dirty="0" smtClean="0"/>
              <a:t>, </a:t>
            </a:r>
            <a:r>
              <a:rPr lang="ru-RU" sz="2000" b="1" dirty="0"/>
              <a:t>моря, </a:t>
            </a:r>
            <a:r>
              <a:rPr lang="ru-RU" sz="2000" b="1" dirty="0" err="1"/>
              <a:t>річки</a:t>
            </a:r>
            <a:r>
              <a:rPr lang="ru-RU" sz="2000" b="1" dirty="0"/>
              <a:t> і давала </a:t>
            </a:r>
            <a:r>
              <a:rPr lang="ru-RU" sz="2000" b="1" dirty="0" err="1"/>
              <a:t>життя</a:t>
            </a:r>
            <a:r>
              <a:rPr lang="ru-RU" sz="2000" b="1" dirty="0"/>
              <a:t> </a:t>
            </a:r>
            <a:r>
              <a:rPr lang="ru-RU" sz="2000" b="1" dirty="0" err="1"/>
              <a:t>всім</a:t>
            </a:r>
            <a:r>
              <a:rPr lang="ru-RU" sz="2000" b="1" dirty="0"/>
              <a:t> </a:t>
            </a:r>
            <a:r>
              <a:rPr lang="ru-RU" sz="2000" b="1" dirty="0" err="1"/>
              <a:t>організмам</a:t>
            </a:r>
            <a:r>
              <a:rPr lang="ru-RU" sz="2000" b="1" dirty="0"/>
              <a:t>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1"/>
          <a:stretch/>
        </p:blipFill>
        <p:spPr>
          <a:xfrm>
            <a:off x="6120516" y="2946005"/>
            <a:ext cx="5266997" cy="353099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175657" y="272143"/>
            <a:ext cx="9638376" cy="10559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Послухай</a:t>
            </a:r>
            <a:r>
              <a:rPr lang="ru-RU" sz="3200" b="1" dirty="0" smtClean="0"/>
              <a:t> </a:t>
            </a:r>
            <a:r>
              <a:rPr lang="ru-RU" sz="3200" b="1" dirty="0" err="1"/>
              <a:t>казку</a:t>
            </a:r>
            <a:r>
              <a:rPr lang="ru-RU" sz="3200" b="1" dirty="0"/>
              <a:t> І. </a:t>
            </a:r>
            <a:r>
              <a:rPr lang="ru-RU" sz="3200" b="1" dirty="0" err="1" smtClean="0"/>
              <a:t>Дехтяренка</a:t>
            </a:r>
            <a:r>
              <a:rPr lang="ru-RU" sz="3200" b="1" dirty="0" smtClean="0"/>
              <a:t> </a:t>
            </a:r>
            <a:r>
              <a:rPr lang="ru-RU" sz="3200" b="1" dirty="0"/>
              <a:t>про </a:t>
            </a:r>
            <a:r>
              <a:rPr lang="ru-RU" sz="3200" b="1" dirty="0" err="1"/>
              <a:t>чарівників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без </a:t>
            </a:r>
            <a:r>
              <a:rPr lang="ru-RU" sz="3200" b="1" dirty="0" err="1"/>
              <a:t>яких</a:t>
            </a:r>
            <a:r>
              <a:rPr lang="ru-RU" sz="3200" b="1" dirty="0"/>
              <a:t> </a:t>
            </a:r>
            <a:r>
              <a:rPr lang="ru-RU" sz="3200" b="1" dirty="0" err="1"/>
              <a:t>неможливе</a:t>
            </a:r>
            <a:r>
              <a:rPr lang="ru-RU" sz="3200" b="1" dirty="0"/>
              <a:t> наше </a:t>
            </a:r>
            <a:r>
              <a:rPr lang="ru-RU" sz="3200" b="1" dirty="0" err="1" smtClean="0"/>
              <a:t>життя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4298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613</Words>
  <Application>Microsoft Office PowerPoint</Application>
  <PresentationFormat>Произвольный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190</cp:revision>
  <dcterms:created xsi:type="dcterms:W3CDTF">2018-01-05T16:38:53Z</dcterms:created>
  <dcterms:modified xsi:type="dcterms:W3CDTF">2023-09-24T13:08:19Z</dcterms:modified>
</cp:coreProperties>
</file>