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6" r:id="rId3"/>
    <p:sldId id="297" r:id="rId4"/>
    <p:sldId id="298" r:id="rId5"/>
    <p:sldId id="278" r:id="rId6"/>
    <p:sldId id="300" r:id="rId7"/>
    <p:sldId id="284" r:id="rId8"/>
    <p:sldId id="294" r:id="rId9"/>
    <p:sldId id="287" r:id="rId10"/>
    <p:sldId id="302" r:id="rId11"/>
    <p:sldId id="305" r:id="rId12"/>
    <p:sldId id="288" r:id="rId13"/>
    <p:sldId id="307" r:id="rId14"/>
    <p:sldId id="30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722651"/>
    <a:srgbClr val="2F3242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743" y="4302263"/>
            <a:ext cx="8965587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Чому люди одне одному бажають здоров’я?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4506" r="1470" b="10798"/>
          <a:stretch/>
        </p:blipFill>
        <p:spPr>
          <a:xfrm>
            <a:off x="1217370" y="745337"/>
            <a:ext cx="4062201" cy="316964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52019" y="1514273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7310" y="495119"/>
            <a:ext cx="8732066" cy="8220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9487" y="3004457"/>
            <a:ext cx="6137518" cy="664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здоров’я найбільше багатство?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b="7485"/>
          <a:stretch/>
        </p:blipFill>
        <p:spPr>
          <a:xfrm>
            <a:off x="321181" y="1776212"/>
            <a:ext cx="2752257" cy="3795569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71488" y="3765702"/>
            <a:ext cx="6360467" cy="21837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Коли людина здорова, </a:t>
            </a:r>
            <a:r>
              <a:rPr lang="uk-UA" sz="2800" b="1" dirty="0" smtClean="0"/>
              <a:t>у неї гарний настрій, нічого не болить. Вона </a:t>
            </a:r>
            <a:r>
              <a:rPr lang="uk-UA" sz="2800" b="1" dirty="0"/>
              <a:t>дужа, весела, </a:t>
            </a:r>
            <a:r>
              <a:rPr lang="uk-UA" sz="2800" b="1" dirty="0" smtClean="0"/>
              <a:t>усміхнена</a:t>
            </a:r>
            <a:r>
              <a:rPr lang="uk-UA" sz="2800" b="1" dirty="0"/>
              <a:t>, витривала, смілива, </a:t>
            </a:r>
            <a:r>
              <a:rPr lang="uk-UA" sz="2800" b="1" dirty="0" smtClean="0"/>
              <a:t>загартована, </a:t>
            </a:r>
            <a:r>
              <a:rPr lang="uk-UA" sz="2800" b="1" smtClean="0"/>
              <a:t>тому </a:t>
            </a:r>
            <a:r>
              <a:rPr lang="uk-UA" sz="2800" b="1" smtClean="0"/>
              <a:t>що </a:t>
            </a:r>
            <a:r>
              <a:rPr lang="uk-UA" sz="2800" b="1" dirty="0"/>
              <a:t>вона себе прекрасно почуває.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9487" y="1619621"/>
            <a:ext cx="6137518" cy="5892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ознаки має здоровий організм?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9487" y="2285854"/>
            <a:ext cx="6137518" cy="609745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Пригадай, як ти почуваєшся, коли хворієш?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55" y="2575823"/>
            <a:ext cx="2368525" cy="30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4176" y="506004"/>
            <a:ext cx="8732066" cy="7374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«Корисно – шкідливо»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7039" y="2022688"/>
            <a:ext cx="2931818" cy="2775957"/>
            <a:chOff x="508276" y="1120115"/>
            <a:chExt cx="3102113" cy="33462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508276" y="1120115"/>
              <a:ext cx="3102113" cy="33462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8172" y="1921209"/>
              <a:ext cx="1688328" cy="1446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Їсти багато солодкого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64697" y="1977973"/>
            <a:ext cx="2272231" cy="2737735"/>
            <a:chOff x="3924881" y="1047511"/>
            <a:chExt cx="2198260" cy="30906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04154" y="1828823"/>
              <a:ext cx="1697629" cy="135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Виконувати ранкову зарядку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288142" y="1977973"/>
            <a:ext cx="2467989" cy="2627189"/>
            <a:chOff x="7071167" y="1197095"/>
            <a:chExt cx="2495271" cy="35674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71167" y="1197095"/>
              <a:ext cx="2495271" cy="35674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21021" y="2002009"/>
              <a:ext cx="1620368" cy="162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Мити руки, </a:t>
              </a:r>
              <a:r>
                <a:rPr lang="uk-UA" sz="2400" b="1" dirty="0" err="1">
                  <a:solidFill>
                    <a:srgbClr val="2F3242"/>
                  </a:solidFill>
                </a:rPr>
                <a:t>вмиватися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82314" y="4384816"/>
            <a:ext cx="2269085" cy="2499219"/>
            <a:chOff x="2117861" y="4052524"/>
            <a:chExt cx="2189101" cy="29210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4074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28271"/>
            <a:stretch/>
          </p:blipFill>
          <p:spPr>
            <a:xfrm>
              <a:off x="2117861" y="4052524"/>
              <a:ext cx="2189101" cy="2921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20840" y="4329101"/>
              <a:ext cx="1583141" cy="14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Брати до рота і гризти предмети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63313" y="4167394"/>
            <a:ext cx="2619828" cy="2736213"/>
            <a:chOff x="9479261" y="1120115"/>
            <a:chExt cx="2572029" cy="30373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89" b="90000" l="12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4" t="4907" r="28275" b="43132"/>
            <a:stretch/>
          </p:blipFill>
          <p:spPr>
            <a:xfrm>
              <a:off x="9479261" y="1120115"/>
              <a:ext cx="2572029" cy="3037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42158" y="1728772"/>
              <a:ext cx="1909025" cy="133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Кидати сміття на підлогу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875149" y="4054520"/>
            <a:ext cx="2491006" cy="2849087"/>
            <a:chOff x="5108799" y="4021756"/>
            <a:chExt cx="2678078" cy="30494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6" b="90000" l="139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3200" r="28395" b="42870"/>
            <a:stretch/>
          </p:blipFill>
          <p:spPr>
            <a:xfrm>
              <a:off x="5108799" y="4021756"/>
              <a:ext cx="2678078" cy="30494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02894" y="4881750"/>
              <a:ext cx="20473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Говорити правду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27314" y="1379727"/>
            <a:ext cx="10211621" cy="598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Якщо це корисно – плесніть у долоні, якщо шкідливо – то не плескайте.</a:t>
            </a:r>
            <a:endParaRPr lang="ru-RU" sz="24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517999" y="1977974"/>
            <a:ext cx="2602951" cy="2622101"/>
            <a:chOff x="-1320569" y="1379323"/>
            <a:chExt cx="3102113" cy="33462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-1320569" y="1379323"/>
              <a:ext cx="3102113" cy="33462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-991733" y="2311250"/>
              <a:ext cx="2101010" cy="110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Виконувати обіцянки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9031016" y="4048898"/>
            <a:ext cx="2511025" cy="2787639"/>
            <a:chOff x="3924881" y="1047511"/>
            <a:chExt cx="2198260" cy="309064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89341" y="1947830"/>
              <a:ext cx="2033800" cy="89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Дотримуватися режиму дня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935844" y="1977974"/>
            <a:ext cx="2364818" cy="2608026"/>
            <a:chOff x="7050085" y="1120115"/>
            <a:chExt cx="2495271" cy="356746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50085" y="1120115"/>
              <a:ext cx="2495271" cy="35674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246777" y="2323194"/>
              <a:ext cx="1934500" cy="11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Поводитися чемно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7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7682" y="807755"/>
            <a:ext cx="8572232" cy="1050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200" b="1" dirty="0" smtClean="0">
                <a:solidFill>
                  <a:schemeClr val="bg1"/>
                </a:solidFill>
              </a:rPr>
              <a:t> й познач, </a:t>
            </a:r>
            <a:r>
              <a:rPr lang="uk-UA" sz="3200" b="1" dirty="0">
                <a:solidFill>
                  <a:schemeClr val="bg1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то </a:t>
            </a:r>
            <a:r>
              <a:rPr lang="uk-UA" sz="3200" b="1" dirty="0">
                <a:solidFill>
                  <a:schemeClr val="bg1"/>
                </a:solidFill>
              </a:rPr>
              <a:t>з дітей піклується про своє здоров’я? Поясни свою відповідь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</a:t>
            </a:r>
            <a:r>
              <a:rPr lang="en-US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3 Я досліджую світ\1 УРОКИ 2023\№14 Чому люди одне одному бажають здоров’я\2023-10-02_1849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1" b="-625"/>
          <a:stretch/>
        </p:blipFill>
        <p:spPr bwMode="auto">
          <a:xfrm>
            <a:off x="1631399" y="1858270"/>
            <a:ext cx="8594004" cy="23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3 Я досліджую світ\1 УРОКИ 2023\№14 Чому люди одне одному бажають здоров’я\2023-10-02_1854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1592137" y="720670"/>
            <a:ext cx="8643322" cy="39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Людина\Гра в бадмінг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57" y="4754107"/>
            <a:ext cx="2926114" cy="16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1109" y="494529"/>
            <a:ext cx="9729033" cy="9474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Чому люди бажають один одному здоров’я?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015" y="2052204"/>
            <a:ext cx="6751327" cy="3205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Найціннішим для кожної людини є її здоров’я. </a:t>
            </a:r>
            <a:endParaRPr lang="uk-UA" sz="3600" b="1" dirty="0" smtClean="0"/>
          </a:p>
          <a:p>
            <a:pPr algn="ctr"/>
            <a:r>
              <a:rPr lang="uk-UA" sz="3600" b="1" dirty="0" smtClean="0"/>
              <a:t>Купити </a:t>
            </a:r>
            <a:r>
              <a:rPr lang="uk-UA" sz="3600" b="1" dirty="0"/>
              <a:t>здоров’я неможливо, тому потрібно його берегти і зміцнювати.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0" b="7606"/>
          <a:stretch/>
        </p:blipFill>
        <p:spPr>
          <a:xfrm>
            <a:off x="848082" y="1790947"/>
            <a:ext cx="2134603" cy="391730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76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87309" y="568795"/>
            <a:ext cx="9348033" cy="78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відповідну тваринку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4" r="802"/>
          <a:stretch/>
        </p:blipFill>
        <p:spPr bwMode="auto">
          <a:xfrm>
            <a:off x="4804980" y="1752228"/>
            <a:ext cx="2312690" cy="269613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A3D7B21B-8132-4141-BDCA-DF0B6CB10DDC}"/>
              </a:ext>
            </a:extLst>
          </p:cNvPr>
          <p:cNvSpPr/>
          <p:nvPr/>
        </p:nvSpPr>
        <p:spPr>
          <a:xfrm>
            <a:off x="1201723" y="4619257"/>
            <a:ext cx="2756378" cy="114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нічого не зрозумів</a:t>
            </a:r>
            <a:endParaRPr lang="ru-RU" sz="2800" b="1" dirty="0"/>
          </a:p>
        </p:txBody>
      </p:sp>
      <p:pic>
        <p:nvPicPr>
          <p:cNvPr id="2051" name="Picture 3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1" y="1752228"/>
            <a:ext cx="3424303" cy="244837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5">
            <a:extLst>
              <a:ext uri="{FF2B5EF4-FFF2-40B4-BE49-F238E27FC236}">
                <a16:creationId xmlns:a16="http://schemas.microsoft.com/office/drawing/2014/main" xmlns="" id="{A3D7B21B-8132-4141-BDCA-DF0B6CB10DDC}"/>
              </a:ext>
            </a:extLst>
          </p:cNvPr>
          <p:cNvSpPr/>
          <p:nvPr/>
        </p:nvSpPr>
        <p:spPr>
          <a:xfrm>
            <a:off x="4841064" y="4632508"/>
            <a:ext cx="2276606" cy="114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було цікаво</a:t>
            </a:r>
            <a:endParaRPr lang="ru-RU" sz="2800" b="1" dirty="0"/>
          </a:p>
        </p:txBody>
      </p:sp>
      <p:pic>
        <p:nvPicPr>
          <p:cNvPr id="2053" name="Picture 5" descr="D:\Картинки до тестів\детские  картинки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1849309"/>
            <a:ext cx="3152747" cy="225421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5">
            <a:extLst>
              <a:ext uri="{FF2B5EF4-FFF2-40B4-BE49-F238E27FC236}">
                <a16:creationId xmlns:a16="http://schemas.microsoft.com/office/drawing/2014/main" xmlns="" id="{A3D7B21B-8132-4141-BDCA-DF0B6CB10DDC}"/>
              </a:ext>
            </a:extLst>
          </p:cNvPr>
          <p:cNvSpPr/>
          <p:nvPr/>
        </p:nvSpPr>
        <p:spPr>
          <a:xfrm>
            <a:off x="7772399" y="4464522"/>
            <a:ext cx="3243943" cy="13172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трохи втомився/</a:t>
            </a:r>
          </a:p>
          <a:p>
            <a:pPr algn="ctr"/>
            <a:r>
              <a:rPr lang="uk-UA" sz="2800" b="1" dirty="0" smtClean="0"/>
              <a:t>втомилась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672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6310" y="494529"/>
            <a:ext cx="9914090" cy="770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Виконаймо </a:t>
            </a:r>
            <a:r>
              <a:rPr lang="uk-UA" sz="3600" b="1" dirty="0" err="1">
                <a:solidFill>
                  <a:schemeClr val="bg1"/>
                </a:solidFill>
              </a:rPr>
              <a:t>руханку</a:t>
            </a:r>
            <a:r>
              <a:rPr lang="uk-UA" sz="3600" b="1" dirty="0">
                <a:solidFill>
                  <a:schemeClr val="bg1"/>
                </a:solidFill>
              </a:rPr>
              <a:t> та налаштуймося 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29197" y="1572911"/>
            <a:ext cx="6074229" cy="4392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Доброго дня, доброго здоров’я.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Любі діти, посміхніться,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Землі нашій поклоніться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щасливий день вчорашній.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І до сонця потягніться,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різні боки нахиліться,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Веретеном покрутіться.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Раз присядьте, два присядьте,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І за парти тихо сядьте!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 b="7793"/>
          <a:stretch/>
        </p:blipFill>
        <p:spPr>
          <a:xfrm>
            <a:off x="906310" y="1572911"/>
            <a:ext cx="3447976" cy="46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664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9939" y="495119"/>
            <a:ext cx="8732066" cy="68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4608" y="1431701"/>
            <a:ext cx="5730333" cy="36083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 є серед нас той, що жодного разу не хворів? </a:t>
            </a:r>
          </a:p>
          <a:p>
            <a:pPr algn="ctr"/>
            <a:r>
              <a:rPr lang="uk-UA" sz="2800" b="1" dirty="0" smtClean="0"/>
              <a:t>На </a:t>
            </a:r>
            <a:r>
              <a:rPr lang="uk-UA" sz="2800" b="1" dirty="0"/>
              <a:t>початку уроку один одному ми бажали здоров’я у привітанні. Вітаючись, люди завжди бажають здоров’я за давнім українським звичаєм</a:t>
            </a:r>
            <a:r>
              <a:rPr lang="uk-UA" sz="2800" b="1" dirty="0" smtClean="0"/>
              <a:t>.</a:t>
            </a:r>
          </a:p>
        </p:txBody>
      </p:sp>
      <p:pic>
        <p:nvPicPr>
          <p:cNvPr id="205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68" y="1431701"/>
            <a:ext cx="3143090" cy="44901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4608" y="5264221"/>
            <a:ext cx="573033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А чому </a:t>
            </a:r>
            <a:r>
              <a:rPr lang="uk-UA" sz="2800" b="1" dirty="0" smtClean="0"/>
              <a:t>люди бажають </a:t>
            </a:r>
            <a:r>
              <a:rPr lang="uk-UA" sz="2800" b="1" dirty="0"/>
              <a:t>один одному здоров’я?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09696" y="494529"/>
            <a:ext cx="8732066" cy="838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Вислови про здоров’я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28853" y="1468986"/>
            <a:ext cx="4246876" cy="7444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Доброго  здоров’я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4226" y="1468985"/>
            <a:ext cx="3905671" cy="744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Здоровенькі були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9484"/>
          <a:stretch/>
        </p:blipFill>
        <p:spPr>
          <a:xfrm>
            <a:off x="3852291" y="2367822"/>
            <a:ext cx="4542752" cy="3664685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334840" y="6019694"/>
            <a:ext cx="5281778" cy="6558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людині </a:t>
            </a:r>
            <a:r>
              <a:rPr lang="uk-UA" sz="2400" b="1" dirty="0" smtClean="0"/>
              <a:t>так </a:t>
            </a:r>
            <a:r>
              <a:rPr lang="uk-UA" sz="2400" b="1" dirty="0"/>
              <a:t>важливе здоров’я?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80782" y="2517950"/>
            <a:ext cx="2878230" cy="1595220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Бережи здоров’я змалку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593" y="4530866"/>
            <a:ext cx="2911244" cy="111689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Здоров’я всьому голова</a:t>
            </a:r>
            <a:endParaRPr lang="ru-RU" sz="3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844" y="2554187"/>
            <a:ext cx="2786743" cy="1661416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Найбільше багатство – </a:t>
            </a:r>
            <a:r>
              <a:rPr lang="uk-UA" sz="3200" b="1" dirty="0" err="1"/>
              <a:t>здоров</a:t>
            </a:r>
            <a:r>
              <a:rPr lang="uk-UA" sz="3200" b="1" dirty="0"/>
              <a:t>’</a:t>
            </a:r>
            <a:r>
              <a:rPr lang="ru-RU" sz="3200" b="1" dirty="0" smtClean="0"/>
              <a:t>я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80783" y="4398651"/>
            <a:ext cx="2958992" cy="1123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Без </a:t>
            </a:r>
            <a:r>
              <a:rPr lang="uk-UA" sz="2800" b="1" dirty="0" smtClean="0"/>
              <a:t>здоров’я немає щастя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554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4767" y="574720"/>
            <a:ext cx="8732066" cy="7315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малюнки. Охарактеризуй дітей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27" y="1458686"/>
            <a:ext cx="5064434" cy="3794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5" y="1545713"/>
            <a:ext cx="3794280" cy="379428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15870" y="5396922"/>
            <a:ext cx="3444331" cy="8055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Здоров’я – це …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4022" y="5339992"/>
            <a:ext cx="6483440" cy="919401"/>
          </a:xfrm>
          <a:prstGeom prst="roundRect">
            <a:avLst/>
          </a:prstGeom>
          <a:solidFill>
            <a:srgbClr val="C31D58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стан </a:t>
            </a:r>
            <a:r>
              <a:rPr lang="ru-RU" sz="2400" b="1" dirty="0" smtClean="0">
                <a:solidFill>
                  <a:schemeClr val="bg1"/>
                </a:solidFill>
              </a:rPr>
              <a:t>живого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організму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>
                <a:solidFill>
                  <a:schemeClr val="bg1"/>
                </a:solidFill>
              </a:rPr>
              <a:t>за </a:t>
            </a:r>
            <a:r>
              <a:rPr lang="ru-RU" sz="2400" b="1" dirty="0" err="1">
                <a:solidFill>
                  <a:schemeClr val="bg1"/>
                </a:solidFill>
              </a:rPr>
              <a:t>якого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всі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органи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здатні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добре </a:t>
            </a:r>
            <a:r>
              <a:rPr lang="ru-RU" sz="2400" b="1" dirty="0" err="1">
                <a:solidFill>
                  <a:schemeClr val="bg1"/>
                </a:solidFill>
              </a:rPr>
              <a:t>виконувати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своє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призначення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5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" b="7981"/>
          <a:stretch/>
        </p:blipFill>
        <p:spPr>
          <a:xfrm>
            <a:off x="8006329" y="1798661"/>
            <a:ext cx="3051671" cy="43565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50573" y="1798661"/>
            <a:ext cx="5444869" cy="9364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Бережи одяг, поки новий,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а </a:t>
            </a:r>
            <a:r>
              <a:rPr lang="uk-UA" sz="2800" b="1" dirty="0"/>
              <a:t>здоров’я, поки молодий.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67650" y="538733"/>
            <a:ext cx="8732066" cy="779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Поясни прислів’я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967" y="3166551"/>
            <a:ext cx="5444869" cy="20096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Бережи здоров’я змалку,</a:t>
            </a:r>
          </a:p>
          <a:p>
            <a:pPr algn="ctr"/>
            <a:r>
              <a:rPr lang="uk-UA" sz="2800" b="1" dirty="0" smtClean="0"/>
              <a:t>Бо хазяїн тіла – ти.</a:t>
            </a:r>
          </a:p>
          <a:p>
            <a:pPr algn="ctr"/>
            <a:r>
              <a:rPr lang="uk-UA" sz="2800" b="1" dirty="0" smtClean="0"/>
              <a:t>Щоб </a:t>
            </a:r>
            <a:r>
              <a:rPr lang="uk-UA" sz="2800" b="1" dirty="0"/>
              <a:t>життя прожити довге</a:t>
            </a:r>
            <a:r>
              <a:rPr lang="uk-UA" sz="2800" b="1" dirty="0" smtClean="0"/>
              <a:t>,</a:t>
            </a:r>
          </a:p>
          <a:p>
            <a:pPr algn="ctr"/>
            <a:r>
              <a:rPr lang="uk-UA" sz="2800" b="1" dirty="0" smtClean="0"/>
              <a:t>Себе треба берегти.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85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9939" y="484233"/>
            <a:ext cx="8732066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Розіграйте сценку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9082" y="1456401"/>
            <a:ext cx="3421714" cy="34838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Подруги, здорова, й та що захворіла, розмовляють по телефону.</a:t>
            </a:r>
          </a:p>
          <a:p>
            <a:pPr algn="ctr"/>
            <a:r>
              <a:rPr lang="uk-UA" sz="2800" b="1" dirty="0"/>
              <a:t>Що вони розповідають про своє самопочуття?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5445" r="19645" b="8732"/>
          <a:stretch/>
        </p:blipFill>
        <p:spPr>
          <a:xfrm>
            <a:off x="4283655" y="1370868"/>
            <a:ext cx="2807595" cy="430560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01" y="3198329"/>
            <a:ext cx="3407004" cy="344107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7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419</Words>
  <Application>Microsoft Office PowerPoint</Application>
  <PresentationFormat>Произвольный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130</cp:revision>
  <dcterms:created xsi:type="dcterms:W3CDTF">2018-01-05T16:38:53Z</dcterms:created>
  <dcterms:modified xsi:type="dcterms:W3CDTF">2023-10-03T07:12:46Z</dcterms:modified>
</cp:coreProperties>
</file>