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628" r:id="rId3"/>
    <p:sldId id="685" r:id="rId4"/>
    <p:sldId id="679" r:id="rId5"/>
    <p:sldId id="680" r:id="rId6"/>
    <p:sldId id="681" r:id="rId7"/>
    <p:sldId id="682" r:id="rId8"/>
    <p:sldId id="658" r:id="rId9"/>
    <p:sldId id="673" r:id="rId10"/>
    <p:sldId id="669" r:id="rId11"/>
    <p:sldId id="510" r:id="rId12"/>
    <p:sldId id="659" r:id="rId13"/>
    <p:sldId id="660" r:id="rId14"/>
    <p:sldId id="661" r:id="rId15"/>
    <p:sldId id="662" r:id="rId16"/>
    <p:sldId id="683" r:id="rId17"/>
    <p:sldId id="684" r:id="rId18"/>
    <p:sldId id="64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FFF"/>
    <a:srgbClr val="F7F8FB"/>
    <a:srgbClr val="78B64E"/>
    <a:srgbClr val="FCFCFE"/>
    <a:srgbClr val="F5F6F9"/>
    <a:srgbClr val="FF5050"/>
    <a:srgbClr val="F0F2F6"/>
    <a:srgbClr val="FF66FF"/>
    <a:srgbClr val="CC00CC"/>
    <a:srgbClr val="2F3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32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23.09.2023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23.09.2023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23.09.2023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jp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microsoft.com/office/2007/relationships/hdphoto" Target="../media/hdphoto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4.wdp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80665" y="4320572"/>
            <a:ext cx="9013805" cy="14642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Письмо з’єднувальних ліній 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(верхнє, середнє і нижнє з’єднання)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Спортивная семья фон - 34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99" y="958961"/>
            <a:ext cx="5129370" cy="2981668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84243" y="1445264"/>
            <a:ext cx="3689843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Письмо</a:t>
            </a:r>
          </a:p>
          <a:p>
            <a:pPr algn="ctr"/>
            <a:r>
              <a:rPr lang="uk-UA" sz="2800" b="1" dirty="0" err="1">
                <a:solidFill>
                  <a:schemeClr val="bg1"/>
                </a:solidFill>
              </a:rPr>
              <a:t>Добукварний</a:t>
            </a:r>
            <a:r>
              <a:rPr lang="uk-UA" sz="2800" b="1" dirty="0">
                <a:solidFill>
                  <a:schemeClr val="bg1"/>
                </a:solidFill>
              </a:rPr>
              <a:t> період</a:t>
            </a:r>
            <a:endParaRPr lang="ru-RU" sz="28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1</a:t>
            </a:r>
            <a:r>
              <a:rPr lang="en-US" sz="2800" b="1" dirty="0">
                <a:solidFill>
                  <a:schemeClr val="bg1"/>
                </a:solidFill>
              </a:rPr>
              <a:t>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382383" y="2202872"/>
            <a:ext cx="393786" cy="32277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3765717" y="3495975"/>
            <a:ext cx="7616667" cy="2451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3765716" y="4113956"/>
            <a:ext cx="7616667" cy="2707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3765716" y="5150465"/>
            <a:ext cx="7616667" cy="19204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765716" y="2469193"/>
            <a:ext cx="7616667" cy="19204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3970120" y="2202871"/>
            <a:ext cx="1299272" cy="3115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6747079" y="2202871"/>
            <a:ext cx="1299272" cy="3115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9861371" y="2258770"/>
            <a:ext cx="1299272" cy="3115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олилиния 31"/>
          <p:cNvSpPr/>
          <p:nvPr/>
        </p:nvSpPr>
        <p:spPr>
          <a:xfrm>
            <a:off x="4903306" y="3532033"/>
            <a:ext cx="1027004" cy="608995"/>
          </a:xfrm>
          <a:custGeom>
            <a:avLst/>
            <a:gdLst>
              <a:gd name="connsiteX0" fmla="*/ 249113 w 649163"/>
              <a:gd name="connsiteY0" fmla="*/ 90711 h 351181"/>
              <a:gd name="connsiteX1" fmla="*/ 239588 w 649163"/>
              <a:gd name="connsiteY1" fmla="*/ 4986 h 351181"/>
              <a:gd name="connsiteX2" fmla="*/ 144338 w 649163"/>
              <a:gd name="connsiteY2" fmla="*/ 24036 h 351181"/>
              <a:gd name="connsiteX3" fmla="*/ 20513 w 649163"/>
              <a:gd name="connsiteY3" fmla="*/ 138336 h 351181"/>
              <a:gd name="connsiteX4" fmla="*/ 20513 w 649163"/>
              <a:gd name="connsiteY4" fmla="*/ 338361 h 351181"/>
              <a:gd name="connsiteX5" fmla="*/ 220538 w 649163"/>
              <a:gd name="connsiteY5" fmla="*/ 300261 h 351181"/>
              <a:gd name="connsiteX6" fmla="*/ 287213 w 649163"/>
              <a:gd name="connsiteY6" fmla="*/ 347886 h 351181"/>
              <a:gd name="connsiteX7" fmla="*/ 411038 w 649163"/>
              <a:gd name="connsiteY7" fmla="*/ 309786 h 351181"/>
              <a:gd name="connsiteX8" fmla="*/ 649163 w 649163"/>
              <a:gd name="connsiteY8" fmla="*/ 14511 h 351181"/>
              <a:gd name="connsiteX0" fmla="*/ 242536 w 642586"/>
              <a:gd name="connsiteY0" fmla="*/ 90711 h 351507"/>
              <a:gd name="connsiteX1" fmla="*/ 233011 w 642586"/>
              <a:gd name="connsiteY1" fmla="*/ 4986 h 351507"/>
              <a:gd name="connsiteX2" fmla="*/ 137761 w 642586"/>
              <a:gd name="connsiteY2" fmla="*/ 24036 h 351507"/>
              <a:gd name="connsiteX3" fmla="*/ 13936 w 642586"/>
              <a:gd name="connsiteY3" fmla="*/ 138336 h 351507"/>
              <a:gd name="connsiteX4" fmla="*/ 13936 w 642586"/>
              <a:gd name="connsiteY4" fmla="*/ 338361 h 351507"/>
              <a:gd name="connsiteX5" fmla="*/ 112361 w 642586"/>
              <a:gd name="connsiteY5" fmla="*/ 328836 h 351507"/>
              <a:gd name="connsiteX6" fmla="*/ 213961 w 642586"/>
              <a:gd name="connsiteY6" fmla="*/ 300261 h 351507"/>
              <a:gd name="connsiteX7" fmla="*/ 280636 w 642586"/>
              <a:gd name="connsiteY7" fmla="*/ 347886 h 351507"/>
              <a:gd name="connsiteX8" fmla="*/ 404461 w 642586"/>
              <a:gd name="connsiteY8" fmla="*/ 309786 h 351507"/>
              <a:gd name="connsiteX9" fmla="*/ 642586 w 642586"/>
              <a:gd name="connsiteY9" fmla="*/ 14511 h 351507"/>
              <a:gd name="connsiteX0" fmla="*/ 242912 w 642962"/>
              <a:gd name="connsiteY0" fmla="*/ 90711 h 360417"/>
              <a:gd name="connsiteX1" fmla="*/ 233387 w 642962"/>
              <a:gd name="connsiteY1" fmla="*/ 4986 h 360417"/>
              <a:gd name="connsiteX2" fmla="*/ 138137 w 642962"/>
              <a:gd name="connsiteY2" fmla="*/ 24036 h 360417"/>
              <a:gd name="connsiteX3" fmla="*/ 14312 w 642962"/>
              <a:gd name="connsiteY3" fmla="*/ 138336 h 360417"/>
              <a:gd name="connsiteX4" fmla="*/ 14312 w 642962"/>
              <a:gd name="connsiteY4" fmla="*/ 338361 h 360417"/>
              <a:gd name="connsiteX5" fmla="*/ 119087 w 642962"/>
              <a:gd name="connsiteY5" fmla="*/ 351061 h 360417"/>
              <a:gd name="connsiteX6" fmla="*/ 214337 w 642962"/>
              <a:gd name="connsiteY6" fmla="*/ 300261 h 360417"/>
              <a:gd name="connsiteX7" fmla="*/ 281012 w 642962"/>
              <a:gd name="connsiteY7" fmla="*/ 347886 h 360417"/>
              <a:gd name="connsiteX8" fmla="*/ 404837 w 642962"/>
              <a:gd name="connsiteY8" fmla="*/ 309786 h 360417"/>
              <a:gd name="connsiteX9" fmla="*/ 642962 w 642962"/>
              <a:gd name="connsiteY9" fmla="*/ 14511 h 360417"/>
              <a:gd name="connsiteX0" fmla="*/ 242912 w 642962"/>
              <a:gd name="connsiteY0" fmla="*/ 90711 h 360417"/>
              <a:gd name="connsiteX1" fmla="*/ 233387 w 642962"/>
              <a:gd name="connsiteY1" fmla="*/ 4986 h 360417"/>
              <a:gd name="connsiteX2" fmla="*/ 138137 w 642962"/>
              <a:gd name="connsiteY2" fmla="*/ 24036 h 360417"/>
              <a:gd name="connsiteX3" fmla="*/ 14312 w 642962"/>
              <a:gd name="connsiteY3" fmla="*/ 138336 h 360417"/>
              <a:gd name="connsiteX4" fmla="*/ 14312 w 642962"/>
              <a:gd name="connsiteY4" fmla="*/ 338361 h 360417"/>
              <a:gd name="connsiteX5" fmla="*/ 119087 w 642962"/>
              <a:gd name="connsiteY5" fmla="*/ 351061 h 360417"/>
              <a:gd name="connsiteX6" fmla="*/ 214337 w 642962"/>
              <a:gd name="connsiteY6" fmla="*/ 300261 h 360417"/>
              <a:gd name="connsiteX7" fmla="*/ 281012 w 642962"/>
              <a:gd name="connsiteY7" fmla="*/ 347886 h 360417"/>
              <a:gd name="connsiteX8" fmla="*/ 404837 w 642962"/>
              <a:gd name="connsiteY8" fmla="*/ 309786 h 360417"/>
              <a:gd name="connsiteX9" fmla="*/ 642962 w 642962"/>
              <a:gd name="connsiteY9" fmla="*/ 14511 h 360417"/>
              <a:gd name="connsiteX0" fmla="*/ 245455 w 645505"/>
              <a:gd name="connsiteY0" fmla="*/ 90711 h 360417"/>
              <a:gd name="connsiteX1" fmla="*/ 235930 w 645505"/>
              <a:gd name="connsiteY1" fmla="*/ 4986 h 360417"/>
              <a:gd name="connsiteX2" fmla="*/ 140680 w 645505"/>
              <a:gd name="connsiteY2" fmla="*/ 24036 h 360417"/>
              <a:gd name="connsiteX3" fmla="*/ 16855 w 645505"/>
              <a:gd name="connsiteY3" fmla="*/ 138336 h 360417"/>
              <a:gd name="connsiteX4" fmla="*/ 16855 w 645505"/>
              <a:gd name="connsiteY4" fmla="*/ 338361 h 360417"/>
              <a:gd name="connsiteX5" fmla="*/ 121630 w 645505"/>
              <a:gd name="connsiteY5" fmla="*/ 351061 h 360417"/>
              <a:gd name="connsiteX6" fmla="*/ 216880 w 645505"/>
              <a:gd name="connsiteY6" fmla="*/ 300261 h 360417"/>
              <a:gd name="connsiteX7" fmla="*/ 283555 w 645505"/>
              <a:gd name="connsiteY7" fmla="*/ 347886 h 360417"/>
              <a:gd name="connsiteX8" fmla="*/ 407380 w 645505"/>
              <a:gd name="connsiteY8" fmla="*/ 309786 h 360417"/>
              <a:gd name="connsiteX9" fmla="*/ 645505 w 645505"/>
              <a:gd name="connsiteY9" fmla="*/ 14511 h 360417"/>
              <a:gd name="connsiteX0" fmla="*/ 242299 w 642349"/>
              <a:gd name="connsiteY0" fmla="*/ 95881 h 365587"/>
              <a:gd name="connsiteX1" fmla="*/ 232774 w 642349"/>
              <a:gd name="connsiteY1" fmla="*/ 10156 h 365587"/>
              <a:gd name="connsiteX2" fmla="*/ 127999 w 642349"/>
              <a:gd name="connsiteY2" fmla="*/ 16506 h 365587"/>
              <a:gd name="connsiteX3" fmla="*/ 13699 w 642349"/>
              <a:gd name="connsiteY3" fmla="*/ 143506 h 365587"/>
              <a:gd name="connsiteX4" fmla="*/ 13699 w 642349"/>
              <a:gd name="connsiteY4" fmla="*/ 343531 h 365587"/>
              <a:gd name="connsiteX5" fmla="*/ 118474 w 642349"/>
              <a:gd name="connsiteY5" fmla="*/ 356231 h 365587"/>
              <a:gd name="connsiteX6" fmla="*/ 213724 w 642349"/>
              <a:gd name="connsiteY6" fmla="*/ 305431 h 365587"/>
              <a:gd name="connsiteX7" fmla="*/ 280399 w 642349"/>
              <a:gd name="connsiteY7" fmla="*/ 353056 h 365587"/>
              <a:gd name="connsiteX8" fmla="*/ 404224 w 642349"/>
              <a:gd name="connsiteY8" fmla="*/ 314956 h 365587"/>
              <a:gd name="connsiteX9" fmla="*/ 642349 w 642349"/>
              <a:gd name="connsiteY9" fmla="*/ 19681 h 365587"/>
              <a:gd name="connsiteX0" fmla="*/ 242299 w 642349"/>
              <a:gd name="connsiteY0" fmla="*/ 92880 h 362586"/>
              <a:gd name="connsiteX1" fmla="*/ 232774 w 642349"/>
              <a:gd name="connsiteY1" fmla="*/ 7155 h 362586"/>
              <a:gd name="connsiteX2" fmla="*/ 127999 w 642349"/>
              <a:gd name="connsiteY2" fmla="*/ 13505 h 362586"/>
              <a:gd name="connsiteX3" fmla="*/ 13699 w 642349"/>
              <a:gd name="connsiteY3" fmla="*/ 140505 h 362586"/>
              <a:gd name="connsiteX4" fmla="*/ 13699 w 642349"/>
              <a:gd name="connsiteY4" fmla="*/ 340530 h 362586"/>
              <a:gd name="connsiteX5" fmla="*/ 118474 w 642349"/>
              <a:gd name="connsiteY5" fmla="*/ 353230 h 362586"/>
              <a:gd name="connsiteX6" fmla="*/ 213724 w 642349"/>
              <a:gd name="connsiteY6" fmla="*/ 302430 h 362586"/>
              <a:gd name="connsiteX7" fmla="*/ 280399 w 642349"/>
              <a:gd name="connsiteY7" fmla="*/ 350055 h 362586"/>
              <a:gd name="connsiteX8" fmla="*/ 404224 w 642349"/>
              <a:gd name="connsiteY8" fmla="*/ 311955 h 362586"/>
              <a:gd name="connsiteX9" fmla="*/ 642349 w 642349"/>
              <a:gd name="connsiteY9" fmla="*/ 16680 h 362586"/>
              <a:gd name="connsiteX0" fmla="*/ 242299 w 645524"/>
              <a:gd name="connsiteY0" fmla="*/ 92880 h 362586"/>
              <a:gd name="connsiteX1" fmla="*/ 232774 w 645524"/>
              <a:gd name="connsiteY1" fmla="*/ 7155 h 362586"/>
              <a:gd name="connsiteX2" fmla="*/ 127999 w 645524"/>
              <a:gd name="connsiteY2" fmla="*/ 13505 h 362586"/>
              <a:gd name="connsiteX3" fmla="*/ 13699 w 645524"/>
              <a:gd name="connsiteY3" fmla="*/ 140505 h 362586"/>
              <a:gd name="connsiteX4" fmla="*/ 13699 w 645524"/>
              <a:gd name="connsiteY4" fmla="*/ 340530 h 362586"/>
              <a:gd name="connsiteX5" fmla="*/ 118474 w 645524"/>
              <a:gd name="connsiteY5" fmla="*/ 353230 h 362586"/>
              <a:gd name="connsiteX6" fmla="*/ 213724 w 645524"/>
              <a:gd name="connsiteY6" fmla="*/ 302430 h 362586"/>
              <a:gd name="connsiteX7" fmla="*/ 280399 w 645524"/>
              <a:gd name="connsiteY7" fmla="*/ 350055 h 362586"/>
              <a:gd name="connsiteX8" fmla="*/ 404224 w 645524"/>
              <a:gd name="connsiteY8" fmla="*/ 311955 h 362586"/>
              <a:gd name="connsiteX9" fmla="*/ 645524 w 645524"/>
              <a:gd name="connsiteY9" fmla="*/ 3980 h 362586"/>
              <a:gd name="connsiteX0" fmla="*/ 242299 w 645524"/>
              <a:gd name="connsiteY0" fmla="*/ 92880 h 362586"/>
              <a:gd name="connsiteX1" fmla="*/ 232774 w 645524"/>
              <a:gd name="connsiteY1" fmla="*/ 7155 h 362586"/>
              <a:gd name="connsiteX2" fmla="*/ 127999 w 645524"/>
              <a:gd name="connsiteY2" fmla="*/ 13505 h 362586"/>
              <a:gd name="connsiteX3" fmla="*/ 13699 w 645524"/>
              <a:gd name="connsiteY3" fmla="*/ 140505 h 362586"/>
              <a:gd name="connsiteX4" fmla="*/ 13699 w 645524"/>
              <a:gd name="connsiteY4" fmla="*/ 340530 h 362586"/>
              <a:gd name="connsiteX5" fmla="*/ 118474 w 645524"/>
              <a:gd name="connsiteY5" fmla="*/ 353230 h 362586"/>
              <a:gd name="connsiteX6" fmla="*/ 213724 w 645524"/>
              <a:gd name="connsiteY6" fmla="*/ 289730 h 362586"/>
              <a:gd name="connsiteX7" fmla="*/ 280399 w 645524"/>
              <a:gd name="connsiteY7" fmla="*/ 350055 h 362586"/>
              <a:gd name="connsiteX8" fmla="*/ 404224 w 645524"/>
              <a:gd name="connsiteY8" fmla="*/ 311955 h 362586"/>
              <a:gd name="connsiteX9" fmla="*/ 645524 w 645524"/>
              <a:gd name="connsiteY9" fmla="*/ 3980 h 362586"/>
              <a:gd name="connsiteX0" fmla="*/ 242299 w 645524"/>
              <a:gd name="connsiteY0" fmla="*/ 92880 h 362586"/>
              <a:gd name="connsiteX1" fmla="*/ 232774 w 645524"/>
              <a:gd name="connsiteY1" fmla="*/ 7155 h 362586"/>
              <a:gd name="connsiteX2" fmla="*/ 127999 w 645524"/>
              <a:gd name="connsiteY2" fmla="*/ 13505 h 362586"/>
              <a:gd name="connsiteX3" fmla="*/ 13699 w 645524"/>
              <a:gd name="connsiteY3" fmla="*/ 140505 h 362586"/>
              <a:gd name="connsiteX4" fmla="*/ 13699 w 645524"/>
              <a:gd name="connsiteY4" fmla="*/ 340530 h 362586"/>
              <a:gd name="connsiteX5" fmla="*/ 118474 w 645524"/>
              <a:gd name="connsiteY5" fmla="*/ 353230 h 362586"/>
              <a:gd name="connsiteX6" fmla="*/ 213724 w 645524"/>
              <a:gd name="connsiteY6" fmla="*/ 289730 h 362586"/>
              <a:gd name="connsiteX7" fmla="*/ 280399 w 645524"/>
              <a:gd name="connsiteY7" fmla="*/ 350055 h 362586"/>
              <a:gd name="connsiteX8" fmla="*/ 404224 w 645524"/>
              <a:gd name="connsiteY8" fmla="*/ 311955 h 362586"/>
              <a:gd name="connsiteX9" fmla="*/ 645524 w 645524"/>
              <a:gd name="connsiteY9" fmla="*/ 3980 h 362586"/>
              <a:gd name="connsiteX0" fmla="*/ 242299 w 645524"/>
              <a:gd name="connsiteY0" fmla="*/ 92880 h 362586"/>
              <a:gd name="connsiteX1" fmla="*/ 232774 w 645524"/>
              <a:gd name="connsiteY1" fmla="*/ 7155 h 362586"/>
              <a:gd name="connsiteX2" fmla="*/ 127999 w 645524"/>
              <a:gd name="connsiteY2" fmla="*/ 13505 h 362586"/>
              <a:gd name="connsiteX3" fmla="*/ 13699 w 645524"/>
              <a:gd name="connsiteY3" fmla="*/ 140505 h 362586"/>
              <a:gd name="connsiteX4" fmla="*/ 13699 w 645524"/>
              <a:gd name="connsiteY4" fmla="*/ 340530 h 362586"/>
              <a:gd name="connsiteX5" fmla="*/ 118474 w 645524"/>
              <a:gd name="connsiteY5" fmla="*/ 353230 h 362586"/>
              <a:gd name="connsiteX6" fmla="*/ 213724 w 645524"/>
              <a:gd name="connsiteY6" fmla="*/ 299255 h 362586"/>
              <a:gd name="connsiteX7" fmla="*/ 280399 w 645524"/>
              <a:gd name="connsiteY7" fmla="*/ 350055 h 362586"/>
              <a:gd name="connsiteX8" fmla="*/ 404224 w 645524"/>
              <a:gd name="connsiteY8" fmla="*/ 311955 h 362586"/>
              <a:gd name="connsiteX9" fmla="*/ 645524 w 645524"/>
              <a:gd name="connsiteY9" fmla="*/ 3980 h 36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5524" h="362586">
                <a:moveTo>
                  <a:pt x="242299" y="92880"/>
                </a:moveTo>
                <a:cubicBezTo>
                  <a:pt x="246267" y="55573"/>
                  <a:pt x="251824" y="20384"/>
                  <a:pt x="232774" y="7155"/>
                </a:cubicBezTo>
                <a:cubicBezTo>
                  <a:pt x="213724" y="-6074"/>
                  <a:pt x="170861" y="805"/>
                  <a:pt x="127999" y="13505"/>
                </a:cubicBezTo>
                <a:cubicBezTo>
                  <a:pt x="85137" y="26205"/>
                  <a:pt x="32749" y="86001"/>
                  <a:pt x="13699" y="140505"/>
                </a:cubicBezTo>
                <a:cubicBezTo>
                  <a:pt x="-5351" y="195009"/>
                  <a:pt x="-3763" y="305076"/>
                  <a:pt x="13699" y="340530"/>
                </a:cubicBezTo>
                <a:cubicBezTo>
                  <a:pt x="31161" y="375984"/>
                  <a:pt x="85137" y="359580"/>
                  <a:pt x="118474" y="353230"/>
                </a:cubicBezTo>
                <a:cubicBezTo>
                  <a:pt x="151812" y="346880"/>
                  <a:pt x="202612" y="299784"/>
                  <a:pt x="213724" y="299255"/>
                </a:cubicBezTo>
                <a:cubicBezTo>
                  <a:pt x="224836" y="298726"/>
                  <a:pt x="248649" y="347938"/>
                  <a:pt x="280399" y="350055"/>
                </a:cubicBezTo>
                <a:cubicBezTo>
                  <a:pt x="312149" y="352172"/>
                  <a:pt x="343370" y="369634"/>
                  <a:pt x="404224" y="311955"/>
                </a:cubicBezTo>
                <a:cubicBezTo>
                  <a:pt x="465078" y="254276"/>
                  <a:pt x="556624" y="123836"/>
                  <a:pt x="645524" y="398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олилиния 50"/>
          <p:cNvSpPr/>
          <p:nvPr/>
        </p:nvSpPr>
        <p:spPr>
          <a:xfrm>
            <a:off x="7372810" y="3505886"/>
            <a:ext cx="1429940" cy="1642235"/>
          </a:xfrm>
          <a:custGeom>
            <a:avLst/>
            <a:gdLst>
              <a:gd name="connsiteX0" fmla="*/ 378943 w 632943"/>
              <a:gd name="connsiteY0" fmla="*/ 3175 h 586220"/>
              <a:gd name="connsiteX1" fmla="*/ 153518 w 632943"/>
              <a:gd name="connsiteY1" fmla="*/ 488950 h 586220"/>
              <a:gd name="connsiteX2" fmla="*/ 74143 w 632943"/>
              <a:gd name="connsiteY2" fmla="*/ 574675 h 586220"/>
              <a:gd name="connsiteX3" fmla="*/ 16993 w 632943"/>
              <a:gd name="connsiteY3" fmla="*/ 577850 h 586220"/>
              <a:gd name="connsiteX4" fmla="*/ 20168 w 632943"/>
              <a:gd name="connsiteY4" fmla="*/ 504825 h 586220"/>
              <a:gd name="connsiteX5" fmla="*/ 245593 w 632943"/>
              <a:gd name="connsiteY5" fmla="*/ 269875 h 586220"/>
              <a:gd name="connsiteX6" fmla="*/ 353543 w 632943"/>
              <a:gd name="connsiteY6" fmla="*/ 177800 h 586220"/>
              <a:gd name="connsiteX7" fmla="*/ 397993 w 632943"/>
              <a:gd name="connsiteY7" fmla="*/ 225425 h 586220"/>
              <a:gd name="connsiteX8" fmla="*/ 483718 w 632943"/>
              <a:gd name="connsiteY8" fmla="*/ 200025 h 586220"/>
              <a:gd name="connsiteX9" fmla="*/ 632943 w 632943"/>
              <a:gd name="connsiteY9" fmla="*/ 0 h 586220"/>
              <a:gd name="connsiteX0" fmla="*/ 378943 w 632943"/>
              <a:gd name="connsiteY0" fmla="*/ 3175 h 586220"/>
              <a:gd name="connsiteX1" fmla="*/ 153518 w 632943"/>
              <a:gd name="connsiteY1" fmla="*/ 488950 h 586220"/>
              <a:gd name="connsiteX2" fmla="*/ 74143 w 632943"/>
              <a:gd name="connsiteY2" fmla="*/ 574675 h 586220"/>
              <a:gd name="connsiteX3" fmla="*/ 16993 w 632943"/>
              <a:gd name="connsiteY3" fmla="*/ 577850 h 586220"/>
              <a:gd name="connsiteX4" fmla="*/ 20168 w 632943"/>
              <a:gd name="connsiteY4" fmla="*/ 504825 h 586220"/>
              <a:gd name="connsiteX5" fmla="*/ 245593 w 632943"/>
              <a:gd name="connsiteY5" fmla="*/ 269875 h 586220"/>
              <a:gd name="connsiteX6" fmla="*/ 353543 w 632943"/>
              <a:gd name="connsiteY6" fmla="*/ 177800 h 586220"/>
              <a:gd name="connsiteX7" fmla="*/ 397993 w 632943"/>
              <a:gd name="connsiteY7" fmla="*/ 225425 h 586220"/>
              <a:gd name="connsiteX8" fmla="*/ 483718 w 632943"/>
              <a:gd name="connsiteY8" fmla="*/ 200025 h 586220"/>
              <a:gd name="connsiteX9" fmla="*/ 632943 w 632943"/>
              <a:gd name="connsiteY9" fmla="*/ 0 h 586220"/>
              <a:gd name="connsiteX0" fmla="*/ 379715 w 633715"/>
              <a:gd name="connsiteY0" fmla="*/ 3175 h 584690"/>
              <a:gd name="connsiteX1" fmla="*/ 154290 w 633715"/>
              <a:gd name="connsiteY1" fmla="*/ 488950 h 584690"/>
              <a:gd name="connsiteX2" fmla="*/ 90790 w 633715"/>
              <a:gd name="connsiteY2" fmla="*/ 571500 h 584690"/>
              <a:gd name="connsiteX3" fmla="*/ 17765 w 633715"/>
              <a:gd name="connsiteY3" fmla="*/ 577850 h 584690"/>
              <a:gd name="connsiteX4" fmla="*/ 20940 w 633715"/>
              <a:gd name="connsiteY4" fmla="*/ 504825 h 584690"/>
              <a:gd name="connsiteX5" fmla="*/ 246365 w 633715"/>
              <a:gd name="connsiteY5" fmla="*/ 269875 h 584690"/>
              <a:gd name="connsiteX6" fmla="*/ 354315 w 633715"/>
              <a:gd name="connsiteY6" fmla="*/ 177800 h 584690"/>
              <a:gd name="connsiteX7" fmla="*/ 398765 w 633715"/>
              <a:gd name="connsiteY7" fmla="*/ 225425 h 584690"/>
              <a:gd name="connsiteX8" fmla="*/ 484490 w 633715"/>
              <a:gd name="connsiteY8" fmla="*/ 200025 h 584690"/>
              <a:gd name="connsiteX9" fmla="*/ 633715 w 633715"/>
              <a:gd name="connsiteY9" fmla="*/ 0 h 584690"/>
              <a:gd name="connsiteX0" fmla="*/ 379715 w 633715"/>
              <a:gd name="connsiteY0" fmla="*/ 3175 h 585351"/>
              <a:gd name="connsiteX1" fmla="*/ 147940 w 633715"/>
              <a:gd name="connsiteY1" fmla="*/ 476250 h 585351"/>
              <a:gd name="connsiteX2" fmla="*/ 90790 w 633715"/>
              <a:gd name="connsiteY2" fmla="*/ 571500 h 585351"/>
              <a:gd name="connsiteX3" fmla="*/ 17765 w 633715"/>
              <a:gd name="connsiteY3" fmla="*/ 577850 h 585351"/>
              <a:gd name="connsiteX4" fmla="*/ 20940 w 633715"/>
              <a:gd name="connsiteY4" fmla="*/ 504825 h 585351"/>
              <a:gd name="connsiteX5" fmla="*/ 246365 w 633715"/>
              <a:gd name="connsiteY5" fmla="*/ 269875 h 585351"/>
              <a:gd name="connsiteX6" fmla="*/ 354315 w 633715"/>
              <a:gd name="connsiteY6" fmla="*/ 177800 h 585351"/>
              <a:gd name="connsiteX7" fmla="*/ 398765 w 633715"/>
              <a:gd name="connsiteY7" fmla="*/ 225425 h 585351"/>
              <a:gd name="connsiteX8" fmla="*/ 484490 w 633715"/>
              <a:gd name="connsiteY8" fmla="*/ 200025 h 585351"/>
              <a:gd name="connsiteX9" fmla="*/ 633715 w 633715"/>
              <a:gd name="connsiteY9" fmla="*/ 0 h 585351"/>
              <a:gd name="connsiteX0" fmla="*/ 379095 w 633095"/>
              <a:gd name="connsiteY0" fmla="*/ 3175 h 583955"/>
              <a:gd name="connsiteX1" fmla="*/ 147320 w 633095"/>
              <a:gd name="connsiteY1" fmla="*/ 476250 h 583955"/>
              <a:gd name="connsiteX2" fmla="*/ 77470 w 633095"/>
              <a:gd name="connsiteY2" fmla="*/ 568325 h 583955"/>
              <a:gd name="connsiteX3" fmla="*/ 17145 w 633095"/>
              <a:gd name="connsiteY3" fmla="*/ 577850 h 583955"/>
              <a:gd name="connsiteX4" fmla="*/ 20320 w 633095"/>
              <a:gd name="connsiteY4" fmla="*/ 504825 h 583955"/>
              <a:gd name="connsiteX5" fmla="*/ 245745 w 633095"/>
              <a:gd name="connsiteY5" fmla="*/ 269875 h 583955"/>
              <a:gd name="connsiteX6" fmla="*/ 353695 w 633095"/>
              <a:gd name="connsiteY6" fmla="*/ 177800 h 583955"/>
              <a:gd name="connsiteX7" fmla="*/ 398145 w 633095"/>
              <a:gd name="connsiteY7" fmla="*/ 225425 h 583955"/>
              <a:gd name="connsiteX8" fmla="*/ 483870 w 633095"/>
              <a:gd name="connsiteY8" fmla="*/ 200025 h 583955"/>
              <a:gd name="connsiteX9" fmla="*/ 633095 w 633095"/>
              <a:gd name="connsiteY9" fmla="*/ 0 h 58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3095" h="583955">
                <a:moveTo>
                  <a:pt x="379095" y="3175"/>
                </a:moveTo>
                <a:cubicBezTo>
                  <a:pt x="291782" y="198437"/>
                  <a:pt x="197591" y="382058"/>
                  <a:pt x="147320" y="476250"/>
                </a:cubicBezTo>
                <a:cubicBezTo>
                  <a:pt x="97049" y="570442"/>
                  <a:pt x="99166" y="551392"/>
                  <a:pt x="77470" y="568325"/>
                </a:cubicBezTo>
                <a:cubicBezTo>
                  <a:pt x="55774" y="585258"/>
                  <a:pt x="26670" y="588433"/>
                  <a:pt x="17145" y="577850"/>
                </a:cubicBezTo>
                <a:cubicBezTo>
                  <a:pt x="7620" y="567267"/>
                  <a:pt x="-17780" y="556154"/>
                  <a:pt x="20320" y="504825"/>
                </a:cubicBezTo>
                <a:cubicBezTo>
                  <a:pt x="58420" y="453496"/>
                  <a:pt x="190183" y="324379"/>
                  <a:pt x="245745" y="269875"/>
                </a:cubicBezTo>
                <a:cubicBezTo>
                  <a:pt x="301307" y="215371"/>
                  <a:pt x="350520" y="175683"/>
                  <a:pt x="353695" y="177800"/>
                </a:cubicBezTo>
                <a:cubicBezTo>
                  <a:pt x="356870" y="179917"/>
                  <a:pt x="376449" y="221721"/>
                  <a:pt x="398145" y="225425"/>
                </a:cubicBezTo>
                <a:cubicBezTo>
                  <a:pt x="419841" y="229129"/>
                  <a:pt x="444712" y="237596"/>
                  <a:pt x="483870" y="200025"/>
                </a:cubicBezTo>
                <a:cubicBezTo>
                  <a:pt x="523028" y="162454"/>
                  <a:pt x="578061" y="81227"/>
                  <a:pt x="633095" y="0"/>
                </a:cubicBezTo>
              </a:path>
            </a:pathLst>
          </a:cu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Полилиния 42"/>
          <p:cNvSpPr/>
          <p:nvPr/>
        </p:nvSpPr>
        <p:spPr>
          <a:xfrm>
            <a:off x="6495543" y="3518385"/>
            <a:ext cx="1027004" cy="608995"/>
          </a:xfrm>
          <a:custGeom>
            <a:avLst/>
            <a:gdLst>
              <a:gd name="connsiteX0" fmla="*/ 249113 w 649163"/>
              <a:gd name="connsiteY0" fmla="*/ 90711 h 351181"/>
              <a:gd name="connsiteX1" fmla="*/ 239588 w 649163"/>
              <a:gd name="connsiteY1" fmla="*/ 4986 h 351181"/>
              <a:gd name="connsiteX2" fmla="*/ 144338 w 649163"/>
              <a:gd name="connsiteY2" fmla="*/ 24036 h 351181"/>
              <a:gd name="connsiteX3" fmla="*/ 20513 w 649163"/>
              <a:gd name="connsiteY3" fmla="*/ 138336 h 351181"/>
              <a:gd name="connsiteX4" fmla="*/ 20513 w 649163"/>
              <a:gd name="connsiteY4" fmla="*/ 338361 h 351181"/>
              <a:gd name="connsiteX5" fmla="*/ 220538 w 649163"/>
              <a:gd name="connsiteY5" fmla="*/ 300261 h 351181"/>
              <a:gd name="connsiteX6" fmla="*/ 287213 w 649163"/>
              <a:gd name="connsiteY6" fmla="*/ 347886 h 351181"/>
              <a:gd name="connsiteX7" fmla="*/ 411038 w 649163"/>
              <a:gd name="connsiteY7" fmla="*/ 309786 h 351181"/>
              <a:gd name="connsiteX8" fmla="*/ 649163 w 649163"/>
              <a:gd name="connsiteY8" fmla="*/ 14511 h 351181"/>
              <a:gd name="connsiteX0" fmla="*/ 242536 w 642586"/>
              <a:gd name="connsiteY0" fmla="*/ 90711 h 351507"/>
              <a:gd name="connsiteX1" fmla="*/ 233011 w 642586"/>
              <a:gd name="connsiteY1" fmla="*/ 4986 h 351507"/>
              <a:gd name="connsiteX2" fmla="*/ 137761 w 642586"/>
              <a:gd name="connsiteY2" fmla="*/ 24036 h 351507"/>
              <a:gd name="connsiteX3" fmla="*/ 13936 w 642586"/>
              <a:gd name="connsiteY3" fmla="*/ 138336 h 351507"/>
              <a:gd name="connsiteX4" fmla="*/ 13936 w 642586"/>
              <a:gd name="connsiteY4" fmla="*/ 338361 h 351507"/>
              <a:gd name="connsiteX5" fmla="*/ 112361 w 642586"/>
              <a:gd name="connsiteY5" fmla="*/ 328836 h 351507"/>
              <a:gd name="connsiteX6" fmla="*/ 213961 w 642586"/>
              <a:gd name="connsiteY6" fmla="*/ 300261 h 351507"/>
              <a:gd name="connsiteX7" fmla="*/ 280636 w 642586"/>
              <a:gd name="connsiteY7" fmla="*/ 347886 h 351507"/>
              <a:gd name="connsiteX8" fmla="*/ 404461 w 642586"/>
              <a:gd name="connsiteY8" fmla="*/ 309786 h 351507"/>
              <a:gd name="connsiteX9" fmla="*/ 642586 w 642586"/>
              <a:gd name="connsiteY9" fmla="*/ 14511 h 351507"/>
              <a:gd name="connsiteX0" fmla="*/ 242912 w 642962"/>
              <a:gd name="connsiteY0" fmla="*/ 90711 h 360417"/>
              <a:gd name="connsiteX1" fmla="*/ 233387 w 642962"/>
              <a:gd name="connsiteY1" fmla="*/ 4986 h 360417"/>
              <a:gd name="connsiteX2" fmla="*/ 138137 w 642962"/>
              <a:gd name="connsiteY2" fmla="*/ 24036 h 360417"/>
              <a:gd name="connsiteX3" fmla="*/ 14312 w 642962"/>
              <a:gd name="connsiteY3" fmla="*/ 138336 h 360417"/>
              <a:gd name="connsiteX4" fmla="*/ 14312 w 642962"/>
              <a:gd name="connsiteY4" fmla="*/ 338361 h 360417"/>
              <a:gd name="connsiteX5" fmla="*/ 119087 w 642962"/>
              <a:gd name="connsiteY5" fmla="*/ 351061 h 360417"/>
              <a:gd name="connsiteX6" fmla="*/ 214337 w 642962"/>
              <a:gd name="connsiteY6" fmla="*/ 300261 h 360417"/>
              <a:gd name="connsiteX7" fmla="*/ 281012 w 642962"/>
              <a:gd name="connsiteY7" fmla="*/ 347886 h 360417"/>
              <a:gd name="connsiteX8" fmla="*/ 404837 w 642962"/>
              <a:gd name="connsiteY8" fmla="*/ 309786 h 360417"/>
              <a:gd name="connsiteX9" fmla="*/ 642962 w 642962"/>
              <a:gd name="connsiteY9" fmla="*/ 14511 h 360417"/>
              <a:gd name="connsiteX0" fmla="*/ 242912 w 642962"/>
              <a:gd name="connsiteY0" fmla="*/ 90711 h 360417"/>
              <a:gd name="connsiteX1" fmla="*/ 233387 w 642962"/>
              <a:gd name="connsiteY1" fmla="*/ 4986 h 360417"/>
              <a:gd name="connsiteX2" fmla="*/ 138137 w 642962"/>
              <a:gd name="connsiteY2" fmla="*/ 24036 h 360417"/>
              <a:gd name="connsiteX3" fmla="*/ 14312 w 642962"/>
              <a:gd name="connsiteY3" fmla="*/ 138336 h 360417"/>
              <a:gd name="connsiteX4" fmla="*/ 14312 w 642962"/>
              <a:gd name="connsiteY4" fmla="*/ 338361 h 360417"/>
              <a:gd name="connsiteX5" fmla="*/ 119087 w 642962"/>
              <a:gd name="connsiteY5" fmla="*/ 351061 h 360417"/>
              <a:gd name="connsiteX6" fmla="*/ 214337 w 642962"/>
              <a:gd name="connsiteY6" fmla="*/ 300261 h 360417"/>
              <a:gd name="connsiteX7" fmla="*/ 281012 w 642962"/>
              <a:gd name="connsiteY7" fmla="*/ 347886 h 360417"/>
              <a:gd name="connsiteX8" fmla="*/ 404837 w 642962"/>
              <a:gd name="connsiteY8" fmla="*/ 309786 h 360417"/>
              <a:gd name="connsiteX9" fmla="*/ 642962 w 642962"/>
              <a:gd name="connsiteY9" fmla="*/ 14511 h 360417"/>
              <a:gd name="connsiteX0" fmla="*/ 245455 w 645505"/>
              <a:gd name="connsiteY0" fmla="*/ 90711 h 360417"/>
              <a:gd name="connsiteX1" fmla="*/ 235930 w 645505"/>
              <a:gd name="connsiteY1" fmla="*/ 4986 h 360417"/>
              <a:gd name="connsiteX2" fmla="*/ 140680 w 645505"/>
              <a:gd name="connsiteY2" fmla="*/ 24036 h 360417"/>
              <a:gd name="connsiteX3" fmla="*/ 16855 w 645505"/>
              <a:gd name="connsiteY3" fmla="*/ 138336 h 360417"/>
              <a:gd name="connsiteX4" fmla="*/ 16855 w 645505"/>
              <a:gd name="connsiteY4" fmla="*/ 338361 h 360417"/>
              <a:gd name="connsiteX5" fmla="*/ 121630 w 645505"/>
              <a:gd name="connsiteY5" fmla="*/ 351061 h 360417"/>
              <a:gd name="connsiteX6" fmla="*/ 216880 w 645505"/>
              <a:gd name="connsiteY6" fmla="*/ 300261 h 360417"/>
              <a:gd name="connsiteX7" fmla="*/ 283555 w 645505"/>
              <a:gd name="connsiteY7" fmla="*/ 347886 h 360417"/>
              <a:gd name="connsiteX8" fmla="*/ 407380 w 645505"/>
              <a:gd name="connsiteY8" fmla="*/ 309786 h 360417"/>
              <a:gd name="connsiteX9" fmla="*/ 645505 w 645505"/>
              <a:gd name="connsiteY9" fmla="*/ 14511 h 360417"/>
              <a:gd name="connsiteX0" fmla="*/ 242299 w 642349"/>
              <a:gd name="connsiteY0" fmla="*/ 95881 h 365587"/>
              <a:gd name="connsiteX1" fmla="*/ 232774 w 642349"/>
              <a:gd name="connsiteY1" fmla="*/ 10156 h 365587"/>
              <a:gd name="connsiteX2" fmla="*/ 127999 w 642349"/>
              <a:gd name="connsiteY2" fmla="*/ 16506 h 365587"/>
              <a:gd name="connsiteX3" fmla="*/ 13699 w 642349"/>
              <a:gd name="connsiteY3" fmla="*/ 143506 h 365587"/>
              <a:gd name="connsiteX4" fmla="*/ 13699 w 642349"/>
              <a:gd name="connsiteY4" fmla="*/ 343531 h 365587"/>
              <a:gd name="connsiteX5" fmla="*/ 118474 w 642349"/>
              <a:gd name="connsiteY5" fmla="*/ 356231 h 365587"/>
              <a:gd name="connsiteX6" fmla="*/ 213724 w 642349"/>
              <a:gd name="connsiteY6" fmla="*/ 305431 h 365587"/>
              <a:gd name="connsiteX7" fmla="*/ 280399 w 642349"/>
              <a:gd name="connsiteY7" fmla="*/ 353056 h 365587"/>
              <a:gd name="connsiteX8" fmla="*/ 404224 w 642349"/>
              <a:gd name="connsiteY8" fmla="*/ 314956 h 365587"/>
              <a:gd name="connsiteX9" fmla="*/ 642349 w 642349"/>
              <a:gd name="connsiteY9" fmla="*/ 19681 h 365587"/>
              <a:gd name="connsiteX0" fmla="*/ 242299 w 642349"/>
              <a:gd name="connsiteY0" fmla="*/ 92880 h 362586"/>
              <a:gd name="connsiteX1" fmla="*/ 232774 w 642349"/>
              <a:gd name="connsiteY1" fmla="*/ 7155 h 362586"/>
              <a:gd name="connsiteX2" fmla="*/ 127999 w 642349"/>
              <a:gd name="connsiteY2" fmla="*/ 13505 h 362586"/>
              <a:gd name="connsiteX3" fmla="*/ 13699 w 642349"/>
              <a:gd name="connsiteY3" fmla="*/ 140505 h 362586"/>
              <a:gd name="connsiteX4" fmla="*/ 13699 w 642349"/>
              <a:gd name="connsiteY4" fmla="*/ 340530 h 362586"/>
              <a:gd name="connsiteX5" fmla="*/ 118474 w 642349"/>
              <a:gd name="connsiteY5" fmla="*/ 353230 h 362586"/>
              <a:gd name="connsiteX6" fmla="*/ 213724 w 642349"/>
              <a:gd name="connsiteY6" fmla="*/ 302430 h 362586"/>
              <a:gd name="connsiteX7" fmla="*/ 280399 w 642349"/>
              <a:gd name="connsiteY7" fmla="*/ 350055 h 362586"/>
              <a:gd name="connsiteX8" fmla="*/ 404224 w 642349"/>
              <a:gd name="connsiteY8" fmla="*/ 311955 h 362586"/>
              <a:gd name="connsiteX9" fmla="*/ 642349 w 642349"/>
              <a:gd name="connsiteY9" fmla="*/ 16680 h 362586"/>
              <a:gd name="connsiteX0" fmla="*/ 242299 w 645524"/>
              <a:gd name="connsiteY0" fmla="*/ 92880 h 362586"/>
              <a:gd name="connsiteX1" fmla="*/ 232774 w 645524"/>
              <a:gd name="connsiteY1" fmla="*/ 7155 h 362586"/>
              <a:gd name="connsiteX2" fmla="*/ 127999 w 645524"/>
              <a:gd name="connsiteY2" fmla="*/ 13505 h 362586"/>
              <a:gd name="connsiteX3" fmla="*/ 13699 w 645524"/>
              <a:gd name="connsiteY3" fmla="*/ 140505 h 362586"/>
              <a:gd name="connsiteX4" fmla="*/ 13699 w 645524"/>
              <a:gd name="connsiteY4" fmla="*/ 340530 h 362586"/>
              <a:gd name="connsiteX5" fmla="*/ 118474 w 645524"/>
              <a:gd name="connsiteY5" fmla="*/ 353230 h 362586"/>
              <a:gd name="connsiteX6" fmla="*/ 213724 w 645524"/>
              <a:gd name="connsiteY6" fmla="*/ 302430 h 362586"/>
              <a:gd name="connsiteX7" fmla="*/ 280399 w 645524"/>
              <a:gd name="connsiteY7" fmla="*/ 350055 h 362586"/>
              <a:gd name="connsiteX8" fmla="*/ 404224 w 645524"/>
              <a:gd name="connsiteY8" fmla="*/ 311955 h 362586"/>
              <a:gd name="connsiteX9" fmla="*/ 645524 w 645524"/>
              <a:gd name="connsiteY9" fmla="*/ 3980 h 362586"/>
              <a:gd name="connsiteX0" fmla="*/ 242299 w 645524"/>
              <a:gd name="connsiteY0" fmla="*/ 92880 h 362586"/>
              <a:gd name="connsiteX1" fmla="*/ 232774 w 645524"/>
              <a:gd name="connsiteY1" fmla="*/ 7155 h 362586"/>
              <a:gd name="connsiteX2" fmla="*/ 127999 w 645524"/>
              <a:gd name="connsiteY2" fmla="*/ 13505 h 362586"/>
              <a:gd name="connsiteX3" fmla="*/ 13699 w 645524"/>
              <a:gd name="connsiteY3" fmla="*/ 140505 h 362586"/>
              <a:gd name="connsiteX4" fmla="*/ 13699 w 645524"/>
              <a:gd name="connsiteY4" fmla="*/ 340530 h 362586"/>
              <a:gd name="connsiteX5" fmla="*/ 118474 w 645524"/>
              <a:gd name="connsiteY5" fmla="*/ 353230 h 362586"/>
              <a:gd name="connsiteX6" fmla="*/ 213724 w 645524"/>
              <a:gd name="connsiteY6" fmla="*/ 289730 h 362586"/>
              <a:gd name="connsiteX7" fmla="*/ 280399 w 645524"/>
              <a:gd name="connsiteY7" fmla="*/ 350055 h 362586"/>
              <a:gd name="connsiteX8" fmla="*/ 404224 w 645524"/>
              <a:gd name="connsiteY8" fmla="*/ 311955 h 362586"/>
              <a:gd name="connsiteX9" fmla="*/ 645524 w 645524"/>
              <a:gd name="connsiteY9" fmla="*/ 3980 h 362586"/>
              <a:gd name="connsiteX0" fmla="*/ 242299 w 645524"/>
              <a:gd name="connsiteY0" fmla="*/ 92880 h 362586"/>
              <a:gd name="connsiteX1" fmla="*/ 232774 w 645524"/>
              <a:gd name="connsiteY1" fmla="*/ 7155 h 362586"/>
              <a:gd name="connsiteX2" fmla="*/ 127999 w 645524"/>
              <a:gd name="connsiteY2" fmla="*/ 13505 h 362586"/>
              <a:gd name="connsiteX3" fmla="*/ 13699 w 645524"/>
              <a:gd name="connsiteY3" fmla="*/ 140505 h 362586"/>
              <a:gd name="connsiteX4" fmla="*/ 13699 w 645524"/>
              <a:gd name="connsiteY4" fmla="*/ 340530 h 362586"/>
              <a:gd name="connsiteX5" fmla="*/ 118474 w 645524"/>
              <a:gd name="connsiteY5" fmla="*/ 353230 h 362586"/>
              <a:gd name="connsiteX6" fmla="*/ 213724 w 645524"/>
              <a:gd name="connsiteY6" fmla="*/ 289730 h 362586"/>
              <a:gd name="connsiteX7" fmla="*/ 280399 w 645524"/>
              <a:gd name="connsiteY7" fmla="*/ 350055 h 362586"/>
              <a:gd name="connsiteX8" fmla="*/ 404224 w 645524"/>
              <a:gd name="connsiteY8" fmla="*/ 311955 h 362586"/>
              <a:gd name="connsiteX9" fmla="*/ 645524 w 645524"/>
              <a:gd name="connsiteY9" fmla="*/ 3980 h 362586"/>
              <a:gd name="connsiteX0" fmla="*/ 242299 w 645524"/>
              <a:gd name="connsiteY0" fmla="*/ 92880 h 362586"/>
              <a:gd name="connsiteX1" fmla="*/ 232774 w 645524"/>
              <a:gd name="connsiteY1" fmla="*/ 7155 h 362586"/>
              <a:gd name="connsiteX2" fmla="*/ 127999 w 645524"/>
              <a:gd name="connsiteY2" fmla="*/ 13505 h 362586"/>
              <a:gd name="connsiteX3" fmla="*/ 13699 w 645524"/>
              <a:gd name="connsiteY3" fmla="*/ 140505 h 362586"/>
              <a:gd name="connsiteX4" fmla="*/ 13699 w 645524"/>
              <a:gd name="connsiteY4" fmla="*/ 340530 h 362586"/>
              <a:gd name="connsiteX5" fmla="*/ 118474 w 645524"/>
              <a:gd name="connsiteY5" fmla="*/ 353230 h 362586"/>
              <a:gd name="connsiteX6" fmla="*/ 213724 w 645524"/>
              <a:gd name="connsiteY6" fmla="*/ 299255 h 362586"/>
              <a:gd name="connsiteX7" fmla="*/ 280399 w 645524"/>
              <a:gd name="connsiteY7" fmla="*/ 350055 h 362586"/>
              <a:gd name="connsiteX8" fmla="*/ 404224 w 645524"/>
              <a:gd name="connsiteY8" fmla="*/ 311955 h 362586"/>
              <a:gd name="connsiteX9" fmla="*/ 645524 w 645524"/>
              <a:gd name="connsiteY9" fmla="*/ 3980 h 36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5524" h="362586">
                <a:moveTo>
                  <a:pt x="242299" y="92880"/>
                </a:moveTo>
                <a:cubicBezTo>
                  <a:pt x="246267" y="55573"/>
                  <a:pt x="251824" y="20384"/>
                  <a:pt x="232774" y="7155"/>
                </a:cubicBezTo>
                <a:cubicBezTo>
                  <a:pt x="213724" y="-6074"/>
                  <a:pt x="170861" y="805"/>
                  <a:pt x="127999" y="13505"/>
                </a:cubicBezTo>
                <a:cubicBezTo>
                  <a:pt x="85137" y="26205"/>
                  <a:pt x="32749" y="86001"/>
                  <a:pt x="13699" y="140505"/>
                </a:cubicBezTo>
                <a:cubicBezTo>
                  <a:pt x="-5351" y="195009"/>
                  <a:pt x="-3763" y="305076"/>
                  <a:pt x="13699" y="340530"/>
                </a:cubicBezTo>
                <a:cubicBezTo>
                  <a:pt x="31161" y="375984"/>
                  <a:pt x="85137" y="359580"/>
                  <a:pt x="118474" y="353230"/>
                </a:cubicBezTo>
                <a:cubicBezTo>
                  <a:pt x="151812" y="346880"/>
                  <a:pt x="202612" y="299784"/>
                  <a:pt x="213724" y="299255"/>
                </a:cubicBezTo>
                <a:cubicBezTo>
                  <a:pt x="224836" y="298726"/>
                  <a:pt x="248649" y="347938"/>
                  <a:pt x="280399" y="350055"/>
                </a:cubicBezTo>
                <a:cubicBezTo>
                  <a:pt x="312149" y="352172"/>
                  <a:pt x="343370" y="369634"/>
                  <a:pt x="404224" y="311955"/>
                </a:cubicBezTo>
                <a:cubicBezTo>
                  <a:pt x="465078" y="254276"/>
                  <a:pt x="556624" y="123836"/>
                  <a:pt x="645524" y="398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олилиния 45"/>
          <p:cNvSpPr/>
          <p:nvPr/>
        </p:nvSpPr>
        <p:spPr>
          <a:xfrm>
            <a:off x="8809068" y="3501890"/>
            <a:ext cx="1429940" cy="1642235"/>
          </a:xfrm>
          <a:custGeom>
            <a:avLst/>
            <a:gdLst>
              <a:gd name="connsiteX0" fmla="*/ 378943 w 632943"/>
              <a:gd name="connsiteY0" fmla="*/ 3175 h 586220"/>
              <a:gd name="connsiteX1" fmla="*/ 153518 w 632943"/>
              <a:gd name="connsiteY1" fmla="*/ 488950 h 586220"/>
              <a:gd name="connsiteX2" fmla="*/ 74143 w 632943"/>
              <a:gd name="connsiteY2" fmla="*/ 574675 h 586220"/>
              <a:gd name="connsiteX3" fmla="*/ 16993 w 632943"/>
              <a:gd name="connsiteY3" fmla="*/ 577850 h 586220"/>
              <a:gd name="connsiteX4" fmla="*/ 20168 w 632943"/>
              <a:gd name="connsiteY4" fmla="*/ 504825 h 586220"/>
              <a:gd name="connsiteX5" fmla="*/ 245593 w 632943"/>
              <a:gd name="connsiteY5" fmla="*/ 269875 h 586220"/>
              <a:gd name="connsiteX6" fmla="*/ 353543 w 632943"/>
              <a:gd name="connsiteY6" fmla="*/ 177800 h 586220"/>
              <a:gd name="connsiteX7" fmla="*/ 397993 w 632943"/>
              <a:gd name="connsiteY7" fmla="*/ 225425 h 586220"/>
              <a:gd name="connsiteX8" fmla="*/ 483718 w 632943"/>
              <a:gd name="connsiteY8" fmla="*/ 200025 h 586220"/>
              <a:gd name="connsiteX9" fmla="*/ 632943 w 632943"/>
              <a:gd name="connsiteY9" fmla="*/ 0 h 586220"/>
              <a:gd name="connsiteX0" fmla="*/ 378943 w 632943"/>
              <a:gd name="connsiteY0" fmla="*/ 3175 h 586220"/>
              <a:gd name="connsiteX1" fmla="*/ 153518 w 632943"/>
              <a:gd name="connsiteY1" fmla="*/ 488950 h 586220"/>
              <a:gd name="connsiteX2" fmla="*/ 74143 w 632943"/>
              <a:gd name="connsiteY2" fmla="*/ 574675 h 586220"/>
              <a:gd name="connsiteX3" fmla="*/ 16993 w 632943"/>
              <a:gd name="connsiteY3" fmla="*/ 577850 h 586220"/>
              <a:gd name="connsiteX4" fmla="*/ 20168 w 632943"/>
              <a:gd name="connsiteY4" fmla="*/ 504825 h 586220"/>
              <a:gd name="connsiteX5" fmla="*/ 245593 w 632943"/>
              <a:gd name="connsiteY5" fmla="*/ 269875 h 586220"/>
              <a:gd name="connsiteX6" fmla="*/ 353543 w 632943"/>
              <a:gd name="connsiteY6" fmla="*/ 177800 h 586220"/>
              <a:gd name="connsiteX7" fmla="*/ 397993 w 632943"/>
              <a:gd name="connsiteY7" fmla="*/ 225425 h 586220"/>
              <a:gd name="connsiteX8" fmla="*/ 483718 w 632943"/>
              <a:gd name="connsiteY8" fmla="*/ 200025 h 586220"/>
              <a:gd name="connsiteX9" fmla="*/ 632943 w 632943"/>
              <a:gd name="connsiteY9" fmla="*/ 0 h 586220"/>
              <a:gd name="connsiteX0" fmla="*/ 379715 w 633715"/>
              <a:gd name="connsiteY0" fmla="*/ 3175 h 584690"/>
              <a:gd name="connsiteX1" fmla="*/ 154290 w 633715"/>
              <a:gd name="connsiteY1" fmla="*/ 488950 h 584690"/>
              <a:gd name="connsiteX2" fmla="*/ 90790 w 633715"/>
              <a:gd name="connsiteY2" fmla="*/ 571500 h 584690"/>
              <a:gd name="connsiteX3" fmla="*/ 17765 w 633715"/>
              <a:gd name="connsiteY3" fmla="*/ 577850 h 584690"/>
              <a:gd name="connsiteX4" fmla="*/ 20940 w 633715"/>
              <a:gd name="connsiteY4" fmla="*/ 504825 h 584690"/>
              <a:gd name="connsiteX5" fmla="*/ 246365 w 633715"/>
              <a:gd name="connsiteY5" fmla="*/ 269875 h 584690"/>
              <a:gd name="connsiteX6" fmla="*/ 354315 w 633715"/>
              <a:gd name="connsiteY6" fmla="*/ 177800 h 584690"/>
              <a:gd name="connsiteX7" fmla="*/ 398765 w 633715"/>
              <a:gd name="connsiteY7" fmla="*/ 225425 h 584690"/>
              <a:gd name="connsiteX8" fmla="*/ 484490 w 633715"/>
              <a:gd name="connsiteY8" fmla="*/ 200025 h 584690"/>
              <a:gd name="connsiteX9" fmla="*/ 633715 w 633715"/>
              <a:gd name="connsiteY9" fmla="*/ 0 h 584690"/>
              <a:gd name="connsiteX0" fmla="*/ 379715 w 633715"/>
              <a:gd name="connsiteY0" fmla="*/ 3175 h 585351"/>
              <a:gd name="connsiteX1" fmla="*/ 147940 w 633715"/>
              <a:gd name="connsiteY1" fmla="*/ 476250 h 585351"/>
              <a:gd name="connsiteX2" fmla="*/ 90790 w 633715"/>
              <a:gd name="connsiteY2" fmla="*/ 571500 h 585351"/>
              <a:gd name="connsiteX3" fmla="*/ 17765 w 633715"/>
              <a:gd name="connsiteY3" fmla="*/ 577850 h 585351"/>
              <a:gd name="connsiteX4" fmla="*/ 20940 w 633715"/>
              <a:gd name="connsiteY4" fmla="*/ 504825 h 585351"/>
              <a:gd name="connsiteX5" fmla="*/ 246365 w 633715"/>
              <a:gd name="connsiteY5" fmla="*/ 269875 h 585351"/>
              <a:gd name="connsiteX6" fmla="*/ 354315 w 633715"/>
              <a:gd name="connsiteY6" fmla="*/ 177800 h 585351"/>
              <a:gd name="connsiteX7" fmla="*/ 398765 w 633715"/>
              <a:gd name="connsiteY7" fmla="*/ 225425 h 585351"/>
              <a:gd name="connsiteX8" fmla="*/ 484490 w 633715"/>
              <a:gd name="connsiteY8" fmla="*/ 200025 h 585351"/>
              <a:gd name="connsiteX9" fmla="*/ 633715 w 633715"/>
              <a:gd name="connsiteY9" fmla="*/ 0 h 585351"/>
              <a:gd name="connsiteX0" fmla="*/ 379095 w 633095"/>
              <a:gd name="connsiteY0" fmla="*/ 3175 h 583955"/>
              <a:gd name="connsiteX1" fmla="*/ 147320 w 633095"/>
              <a:gd name="connsiteY1" fmla="*/ 476250 h 583955"/>
              <a:gd name="connsiteX2" fmla="*/ 77470 w 633095"/>
              <a:gd name="connsiteY2" fmla="*/ 568325 h 583955"/>
              <a:gd name="connsiteX3" fmla="*/ 17145 w 633095"/>
              <a:gd name="connsiteY3" fmla="*/ 577850 h 583955"/>
              <a:gd name="connsiteX4" fmla="*/ 20320 w 633095"/>
              <a:gd name="connsiteY4" fmla="*/ 504825 h 583955"/>
              <a:gd name="connsiteX5" fmla="*/ 245745 w 633095"/>
              <a:gd name="connsiteY5" fmla="*/ 269875 h 583955"/>
              <a:gd name="connsiteX6" fmla="*/ 353695 w 633095"/>
              <a:gd name="connsiteY6" fmla="*/ 177800 h 583955"/>
              <a:gd name="connsiteX7" fmla="*/ 398145 w 633095"/>
              <a:gd name="connsiteY7" fmla="*/ 225425 h 583955"/>
              <a:gd name="connsiteX8" fmla="*/ 483870 w 633095"/>
              <a:gd name="connsiteY8" fmla="*/ 200025 h 583955"/>
              <a:gd name="connsiteX9" fmla="*/ 633095 w 633095"/>
              <a:gd name="connsiteY9" fmla="*/ 0 h 58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3095" h="583955">
                <a:moveTo>
                  <a:pt x="379095" y="3175"/>
                </a:moveTo>
                <a:cubicBezTo>
                  <a:pt x="291782" y="198437"/>
                  <a:pt x="197591" y="382058"/>
                  <a:pt x="147320" y="476250"/>
                </a:cubicBezTo>
                <a:cubicBezTo>
                  <a:pt x="97049" y="570442"/>
                  <a:pt x="99166" y="551392"/>
                  <a:pt x="77470" y="568325"/>
                </a:cubicBezTo>
                <a:cubicBezTo>
                  <a:pt x="55774" y="585258"/>
                  <a:pt x="26670" y="588433"/>
                  <a:pt x="17145" y="577850"/>
                </a:cubicBezTo>
                <a:cubicBezTo>
                  <a:pt x="7620" y="567267"/>
                  <a:pt x="-17780" y="556154"/>
                  <a:pt x="20320" y="504825"/>
                </a:cubicBezTo>
                <a:cubicBezTo>
                  <a:pt x="58420" y="453496"/>
                  <a:pt x="190183" y="324379"/>
                  <a:pt x="245745" y="269875"/>
                </a:cubicBezTo>
                <a:cubicBezTo>
                  <a:pt x="301307" y="215371"/>
                  <a:pt x="350520" y="175683"/>
                  <a:pt x="353695" y="177800"/>
                </a:cubicBezTo>
                <a:cubicBezTo>
                  <a:pt x="356870" y="179917"/>
                  <a:pt x="376449" y="221721"/>
                  <a:pt x="398145" y="225425"/>
                </a:cubicBezTo>
                <a:cubicBezTo>
                  <a:pt x="419841" y="229129"/>
                  <a:pt x="444712" y="237596"/>
                  <a:pt x="483870" y="200025"/>
                </a:cubicBezTo>
                <a:cubicBezTo>
                  <a:pt x="523028" y="162454"/>
                  <a:pt x="578061" y="81227"/>
                  <a:pt x="633095" y="0"/>
                </a:cubicBezTo>
              </a:path>
            </a:pathLst>
          </a:cu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30086" y="421232"/>
            <a:ext cx="9590314" cy="10265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Аналіз елементів і ознайомлення з </a:t>
            </a:r>
            <a:r>
              <a:rPr lang="uk-UA" sz="3200" b="1" dirty="0" smtClean="0">
                <a:solidFill>
                  <a:schemeClr val="bg1"/>
                </a:solidFill>
              </a:rPr>
              <a:t>нижнім з'єднанням </a:t>
            </a:r>
            <a:r>
              <a:rPr lang="uk-UA" sz="3200" b="1" dirty="0">
                <a:solidFill>
                  <a:schemeClr val="bg1"/>
                </a:solidFill>
              </a:rPr>
              <a:t>цих </a:t>
            </a:r>
            <a:r>
              <a:rPr lang="uk-UA" sz="3200" b="1" dirty="0" smtClean="0">
                <a:solidFill>
                  <a:schemeClr val="bg1"/>
                </a:solidFill>
              </a:rPr>
              <a:t>елементів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1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33" y="2351651"/>
            <a:ext cx="3060699" cy="3157644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27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1" grpId="0" animBg="1"/>
      <p:bldP spid="43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16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1" t="5042" r="2887" b="3090"/>
          <a:stretch/>
        </p:blipFill>
        <p:spPr>
          <a:xfrm>
            <a:off x="3928673" y="1818652"/>
            <a:ext cx="7674317" cy="4087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4096" r="84045" b="83551"/>
          <a:stretch/>
        </p:blipFill>
        <p:spPr>
          <a:xfrm>
            <a:off x="5114435" y="1962547"/>
            <a:ext cx="456185" cy="50420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4096" r="84045" b="83551"/>
          <a:stretch/>
        </p:blipFill>
        <p:spPr>
          <a:xfrm>
            <a:off x="5532649" y="1962547"/>
            <a:ext cx="456185" cy="50420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4096" r="84045" b="83551"/>
          <a:stretch/>
        </p:blipFill>
        <p:spPr>
          <a:xfrm>
            <a:off x="5964963" y="1962547"/>
            <a:ext cx="456185" cy="50420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4096" r="84045" b="83551"/>
          <a:stretch/>
        </p:blipFill>
        <p:spPr>
          <a:xfrm>
            <a:off x="6421148" y="1962547"/>
            <a:ext cx="456185" cy="50420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4096" r="84045" b="83551"/>
          <a:stretch/>
        </p:blipFill>
        <p:spPr>
          <a:xfrm>
            <a:off x="6877333" y="1962547"/>
            <a:ext cx="456185" cy="50420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4096" r="84045" b="83551"/>
          <a:stretch/>
        </p:blipFill>
        <p:spPr>
          <a:xfrm>
            <a:off x="7309647" y="1962547"/>
            <a:ext cx="456185" cy="50420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1" t="4227" r="44689" b="78080"/>
          <a:stretch/>
        </p:blipFill>
        <p:spPr>
          <a:xfrm>
            <a:off x="8739964" y="1962547"/>
            <a:ext cx="563722" cy="72217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1" t="4227" r="44689" b="78080"/>
          <a:stretch/>
        </p:blipFill>
        <p:spPr>
          <a:xfrm>
            <a:off x="9308631" y="1962547"/>
            <a:ext cx="563722" cy="72217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1" t="4227" r="44689" b="78080"/>
          <a:stretch/>
        </p:blipFill>
        <p:spPr>
          <a:xfrm>
            <a:off x="9872353" y="1962547"/>
            <a:ext cx="563722" cy="72217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1" t="4227" r="44689" b="78080"/>
          <a:stretch/>
        </p:blipFill>
        <p:spPr>
          <a:xfrm>
            <a:off x="10479568" y="1962547"/>
            <a:ext cx="563722" cy="72217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509437" y="450051"/>
            <a:ext cx="9811527" cy="10426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Визнач, </a:t>
            </a:r>
            <a:r>
              <a:rPr lang="uk-UA" sz="3200" b="1" dirty="0">
                <a:solidFill>
                  <a:schemeClr val="bg1"/>
                </a:solidFill>
              </a:rPr>
              <a:t>які </a:t>
            </a:r>
            <a:r>
              <a:rPr lang="uk-UA" sz="3200" b="1" dirty="0" smtClean="0">
                <a:solidFill>
                  <a:schemeClr val="bg1"/>
                </a:solidFill>
              </a:rPr>
              <a:t>елементи ти напишеш у </a:t>
            </a:r>
            <a:r>
              <a:rPr lang="uk-UA" sz="3200" b="1" dirty="0">
                <a:solidFill>
                  <a:schemeClr val="bg1"/>
                </a:solidFill>
              </a:rPr>
              <a:t>першому рядку?  </a:t>
            </a:r>
            <a:r>
              <a:rPr lang="uk-UA" sz="3200" b="1" dirty="0" smtClean="0">
                <a:solidFill>
                  <a:schemeClr val="bg1"/>
                </a:solidFill>
              </a:rPr>
              <a:t>(верхнє з’єднання) Напиши </a:t>
            </a:r>
            <a:r>
              <a:rPr lang="uk-UA" sz="3200" b="1" dirty="0">
                <a:solidFill>
                  <a:schemeClr val="bg1"/>
                </a:solidFill>
              </a:rPr>
              <a:t>елементи за зразком. </a:t>
            </a:r>
          </a:p>
        </p:txBody>
      </p:sp>
      <p:pic>
        <p:nvPicPr>
          <p:cNvPr id="19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25" y="2175402"/>
            <a:ext cx="3146819" cy="3246491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41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1" t="5042" r="2887" b="3090"/>
          <a:stretch/>
        </p:blipFill>
        <p:spPr>
          <a:xfrm>
            <a:off x="3936157" y="1793002"/>
            <a:ext cx="7674317" cy="4087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4096" r="84045" b="83551"/>
          <a:stretch/>
        </p:blipFill>
        <p:spPr>
          <a:xfrm>
            <a:off x="5114435" y="1962547"/>
            <a:ext cx="456185" cy="50420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4096" r="84045" b="83551"/>
          <a:stretch/>
        </p:blipFill>
        <p:spPr>
          <a:xfrm>
            <a:off x="5532649" y="1962547"/>
            <a:ext cx="456185" cy="50420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4096" r="84045" b="83551"/>
          <a:stretch/>
        </p:blipFill>
        <p:spPr>
          <a:xfrm>
            <a:off x="5964963" y="1962547"/>
            <a:ext cx="456185" cy="50420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4096" r="84045" b="83551"/>
          <a:stretch/>
        </p:blipFill>
        <p:spPr>
          <a:xfrm>
            <a:off x="6421148" y="1962547"/>
            <a:ext cx="456185" cy="50420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4096" r="84045" b="83551"/>
          <a:stretch/>
        </p:blipFill>
        <p:spPr>
          <a:xfrm>
            <a:off x="6877333" y="1962547"/>
            <a:ext cx="456185" cy="50420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4096" r="84045" b="83551"/>
          <a:stretch/>
        </p:blipFill>
        <p:spPr>
          <a:xfrm>
            <a:off x="7309647" y="1962547"/>
            <a:ext cx="456185" cy="50420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1" t="4227" r="44689" b="78080"/>
          <a:stretch/>
        </p:blipFill>
        <p:spPr>
          <a:xfrm>
            <a:off x="8739964" y="1962547"/>
            <a:ext cx="563722" cy="72217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1" t="4227" r="44689" b="78080"/>
          <a:stretch/>
        </p:blipFill>
        <p:spPr>
          <a:xfrm>
            <a:off x="9308631" y="1962547"/>
            <a:ext cx="563722" cy="72217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1" t="4227" r="44689" b="78080"/>
          <a:stretch/>
        </p:blipFill>
        <p:spPr>
          <a:xfrm>
            <a:off x="9872353" y="1962547"/>
            <a:ext cx="563722" cy="72217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1" t="4227" r="44689" b="78080"/>
          <a:stretch/>
        </p:blipFill>
        <p:spPr>
          <a:xfrm>
            <a:off x="10479568" y="1962547"/>
            <a:ext cx="563722" cy="72217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18842" r="81605" b="66618"/>
          <a:stretch/>
        </p:blipFill>
        <p:spPr>
          <a:xfrm>
            <a:off x="5227011" y="2567763"/>
            <a:ext cx="611275" cy="59346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18842" r="81605" b="66618"/>
          <a:stretch/>
        </p:blipFill>
        <p:spPr>
          <a:xfrm>
            <a:off x="5790733" y="2567763"/>
            <a:ext cx="611275" cy="59346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18842" r="81605" b="66618"/>
          <a:stretch/>
        </p:blipFill>
        <p:spPr>
          <a:xfrm>
            <a:off x="6354455" y="2560487"/>
            <a:ext cx="611275" cy="59346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18842" r="81605" b="66618"/>
          <a:stretch/>
        </p:blipFill>
        <p:spPr>
          <a:xfrm>
            <a:off x="6969281" y="2567763"/>
            <a:ext cx="611275" cy="59346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1" t="4227" r="44689" b="78080"/>
          <a:stretch/>
        </p:blipFill>
        <p:spPr>
          <a:xfrm>
            <a:off x="8177725" y="1962547"/>
            <a:ext cx="563722" cy="72217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18842" r="81605" b="66618"/>
          <a:stretch/>
        </p:blipFill>
        <p:spPr>
          <a:xfrm rot="10800000">
            <a:off x="7634688" y="2886417"/>
            <a:ext cx="649996" cy="5985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18842" r="81605" b="66618"/>
          <a:stretch/>
        </p:blipFill>
        <p:spPr>
          <a:xfrm rot="10800000">
            <a:off x="8338816" y="2886417"/>
            <a:ext cx="649996" cy="59858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18842" r="81605" b="66618"/>
          <a:stretch/>
        </p:blipFill>
        <p:spPr>
          <a:xfrm rot="10800000">
            <a:off x="9042944" y="2886416"/>
            <a:ext cx="649996" cy="59858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18842" r="81605" b="66618"/>
          <a:stretch/>
        </p:blipFill>
        <p:spPr>
          <a:xfrm rot="10800000">
            <a:off x="9693770" y="2886417"/>
            <a:ext cx="649996" cy="5985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18842" r="81605" b="66618"/>
          <a:stretch/>
        </p:blipFill>
        <p:spPr>
          <a:xfrm rot="10800000">
            <a:off x="10380349" y="2886417"/>
            <a:ext cx="649996" cy="598583"/>
          </a:xfrm>
          <a:prstGeom prst="rect">
            <a:avLst/>
          </a:prstGeom>
        </p:spPr>
      </p:pic>
      <p:sp>
        <p:nvSpPr>
          <p:cNvPr id="3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16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09437" y="450051"/>
            <a:ext cx="9811527" cy="10426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Визнач, </a:t>
            </a:r>
            <a:r>
              <a:rPr lang="uk-UA" sz="3200" b="1" dirty="0">
                <a:solidFill>
                  <a:schemeClr val="bg1"/>
                </a:solidFill>
              </a:rPr>
              <a:t>які </a:t>
            </a:r>
            <a:r>
              <a:rPr lang="uk-UA" sz="3200" b="1" dirty="0" smtClean="0">
                <a:solidFill>
                  <a:schemeClr val="bg1"/>
                </a:solidFill>
              </a:rPr>
              <a:t>елементи ти напишеш у другому </a:t>
            </a:r>
            <a:r>
              <a:rPr lang="uk-UA" sz="3200" b="1" dirty="0">
                <a:solidFill>
                  <a:schemeClr val="bg1"/>
                </a:solidFill>
              </a:rPr>
              <a:t>рядку?  </a:t>
            </a:r>
            <a:r>
              <a:rPr lang="uk-UA" sz="3200" b="1" dirty="0" smtClean="0">
                <a:solidFill>
                  <a:schemeClr val="bg1"/>
                </a:solidFill>
              </a:rPr>
              <a:t>(верхнє з’єднання) Напиши </a:t>
            </a:r>
            <a:r>
              <a:rPr lang="uk-UA" sz="3200" b="1" dirty="0">
                <a:solidFill>
                  <a:schemeClr val="bg1"/>
                </a:solidFill>
              </a:rPr>
              <a:t>елементи за зразком. </a:t>
            </a:r>
          </a:p>
        </p:txBody>
      </p:sp>
      <p:pic>
        <p:nvPicPr>
          <p:cNvPr id="33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25" y="2175402"/>
            <a:ext cx="3146819" cy="3246491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85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1" t="5042" r="2887" b="3090"/>
          <a:stretch/>
        </p:blipFill>
        <p:spPr>
          <a:xfrm>
            <a:off x="3936157" y="1793002"/>
            <a:ext cx="7674317" cy="4087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4096" r="84045" b="83551"/>
          <a:stretch/>
        </p:blipFill>
        <p:spPr>
          <a:xfrm>
            <a:off x="5114435" y="1962547"/>
            <a:ext cx="456185" cy="50420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4096" r="84045" b="83551"/>
          <a:stretch/>
        </p:blipFill>
        <p:spPr>
          <a:xfrm>
            <a:off x="5532649" y="1962547"/>
            <a:ext cx="456185" cy="50420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4096" r="84045" b="83551"/>
          <a:stretch/>
        </p:blipFill>
        <p:spPr>
          <a:xfrm>
            <a:off x="5964963" y="1962547"/>
            <a:ext cx="456185" cy="50420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4096" r="84045" b="83551"/>
          <a:stretch/>
        </p:blipFill>
        <p:spPr>
          <a:xfrm>
            <a:off x="6421148" y="1962547"/>
            <a:ext cx="456185" cy="50420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4096" r="84045" b="83551"/>
          <a:stretch/>
        </p:blipFill>
        <p:spPr>
          <a:xfrm>
            <a:off x="6877333" y="1962547"/>
            <a:ext cx="456185" cy="50420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4096" r="84045" b="83551"/>
          <a:stretch/>
        </p:blipFill>
        <p:spPr>
          <a:xfrm>
            <a:off x="7309647" y="1962547"/>
            <a:ext cx="456185" cy="50420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1" t="4227" r="44689" b="78080"/>
          <a:stretch/>
        </p:blipFill>
        <p:spPr>
          <a:xfrm>
            <a:off x="8739964" y="1962547"/>
            <a:ext cx="563722" cy="72217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1" t="4227" r="44689" b="78080"/>
          <a:stretch/>
        </p:blipFill>
        <p:spPr>
          <a:xfrm>
            <a:off x="9308631" y="1962547"/>
            <a:ext cx="563722" cy="72217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1" t="4227" r="44689" b="78080"/>
          <a:stretch/>
        </p:blipFill>
        <p:spPr>
          <a:xfrm>
            <a:off x="9872353" y="1962547"/>
            <a:ext cx="563722" cy="72217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1" t="4227" r="44689" b="78080"/>
          <a:stretch/>
        </p:blipFill>
        <p:spPr>
          <a:xfrm>
            <a:off x="10479568" y="1962547"/>
            <a:ext cx="563722" cy="72217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18842" r="81605" b="66618"/>
          <a:stretch/>
        </p:blipFill>
        <p:spPr>
          <a:xfrm>
            <a:off x="5227011" y="2567763"/>
            <a:ext cx="611275" cy="59346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18842" r="81605" b="66618"/>
          <a:stretch/>
        </p:blipFill>
        <p:spPr>
          <a:xfrm>
            <a:off x="5790733" y="2567763"/>
            <a:ext cx="611275" cy="59346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18842" r="81605" b="66618"/>
          <a:stretch/>
        </p:blipFill>
        <p:spPr>
          <a:xfrm>
            <a:off x="6354455" y="2560487"/>
            <a:ext cx="611275" cy="59346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18842" r="81605" b="66618"/>
          <a:stretch/>
        </p:blipFill>
        <p:spPr>
          <a:xfrm>
            <a:off x="6969281" y="2567763"/>
            <a:ext cx="611275" cy="59346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1" t="4227" r="44689" b="78080"/>
          <a:stretch/>
        </p:blipFill>
        <p:spPr>
          <a:xfrm>
            <a:off x="8177725" y="1962547"/>
            <a:ext cx="563722" cy="72217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18842" r="81605" b="66618"/>
          <a:stretch/>
        </p:blipFill>
        <p:spPr>
          <a:xfrm rot="10800000">
            <a:off x="7634688" y="2886417"/>
            <a:ext cx="649996" cy="5985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18842" r="81605" b="66618"/>
          <a:stretch/>
        </p:blipFill>
        <p:spPr>
          <a:xfrm rot="10800000">
            <a:off x="8338816" y="2886417"/>
            <a:ext cx="649996" cy="59858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18842" r="81605" b="66618"/>
          <a:stretch/>
        </p:blipFill>
        <p:spPr>
          <a:xfrm rot="10800000">
            <a:off x="9042944" y="2886416"/>
            <a:ext cx="649996" cy="59858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18842" r="81605" b="66618"/>
          <a:stretch/>
        </p:blipFill>
        <p:spPr>
          <a:xfrm rot="10800000">
            <a:off x="9693770" y="2886417"/>
            <a:ext cx="649996" cy="5985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18842" r="81605" b="66618"/>
          <a:stretch/>
        </p:blipFill>
        <p:spPr>
          <a:xfrm rot="10800000">
            <a:off x="10380349" y="2886417"/>
            <a:ext cx="649996" cy="59858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42513" r="84045" b="45134"/>
          <a:stretch/>
        </p:blipFill>
        <p:spPr>
          <a:xfrm>
            <a:off x="5200258" y="3528272"/>
            <a:ext cx="456185" cy="50420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42513" r="84045" b="45134"/>
          <a:stretch/>
        </p:blipFill>
        <p:spPr>
          <a:xfrm>
            <a:off x="5775373" y="3528272"/>
            <a:ext cx="456185" cy="50420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42513" r="84045" b="45134"/>
          <a:stretch/>
        </p:blipFill>
        <p:spPr>
          <a:xfrm>
            <a:off x="6356030" y="3528272"/>
            <a:ext cx="456185" cy="50420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42513" r="84045" b="45134"/>
          <a:stretch/>
        </p:blipFill>
        <p:spPr>
          <a:xfrm>
            <a:off x="6965730" y="3534114"/>
            <a:ext cx="456185" cy="504206"/>
          </a:xfrm>
          <a:prstGeom prst="rect">
            <a:avLst/>
          </a:prstGeom>
        </p:spPr>
      </p:pic>
      <p:sp>
        <p:nvSpPr>
          <p:cNvPr id="48" name="Полилиния 47"/>
          <p:cNvSpPr/>
          <p:nvPr/>
        </p:nvSpPr>
        <p:spPr>
          <a:xfrm>
            <a:off x="7689433" y="3710558"/>
            <a:ext cx="349520" cy="182822"/>
          </a:xfrm>
          <a:custGeom>
            <a:avLst/>
            <a:gdLst>
              <a:gd name="connsiteX0" fmla="*/ 150713 w 409717"/>
              <a:gd name="connsiteY0" fmla="*/ 51991 h 231239"/>
              <a:gd name="connsiteX1" fmla="*/ 125313 w 409717"/>
              <a:gd name="connsiteY1" fmla="*/ 4366 h 231239"/>
              <a:gd name="connsiteX2" fmla="*/ 20538 w 409717"/>
              <a:gd name="connsiteY2" fmla="*/ 71041 h 231239"/>
              <a:gd name="connsiteX3" fmla="*/ 1488 w 409717"/>
              <a:gd name="connsiteY3" fmla="*/ 163116 h 231239"/>
              <a:gd name="connsiteX4" fmla="*/ 42763 w 409717"/>
              <a:gd name="connsiteY4" fmla="*/ 217091 h 231239"/>
              <a:gd name="connsiteX5" fmla="*/ 112613 w 409717"/>
              <a:gd name="connsiteY5" fmla="*/ 217091 h 231239"/>
              <a:gd name="connsiteX6" fmla="*/ 249138 w 409717"/>
              <a:gd name="connsiteY6" fmla="*/ 74216 h 231239"/>
              <a:gd name="connsiteX7" fmla="*/ 322163 w 409717"/>
              <a:gd name="connsiteY7" fmla="*/ 4366 h 231239"/>
              <a:gd name="connsiteX8" fmla="*/ 388838 w 409717"/>
              <a:gd name="connsiteY8" fmla="*/ 17066 h 231239"/>
              <a:gd name="connsiteX9" fmla="*/ 407888 w 409717"/>
              <a:gd name="connsiteY9" fmla="*/ 96441 h 231239"/>
              <a:gd name="connsiteX10" fmla="*/ 350738 w 409717"/>
              <a:gd name="connsiteY10" fmla="*/ 201216 h 231239"/>
              <a:gd name="connsiteX11" fmla="*/ 287238 w 409717"/>
              <a:gd name="connsiteY11" fmla="*/ 229791 h 231239"/>
              <a:gd name="connsiteX12" fmla="*/ 239613 w 409717"/>
              <a:gd name="connsiteY12" fmla="*/ 166291 h 231239"/>
              <a:gd name="connsiteX13" fmla="*/ 271363 w 409717"/>
              <a:gd name="connsiteY13" fmla="*/ 45641 h 231239"/>
              <a:gd name="connsiteX0" fmla="*/ 149741 w 408745"/>
              <a:gd name="connsiteY0" fmla="*/ 51991 h 231239"/>
              <a:gd name="connsiteX1" fmla="*/ 124341 w 408745"/>
              <a:gd name="connsiteY1" fmla="*/ 4366 h 231239"/>
              <a:gd name="connsiteX2" fmla="*/ 25916 w 408745"/>
              <a:gd name="connsiteY2" fmla="*/ 80566 h 231239"/>
              <a:gd name="connsiteX3" fmla="*/ 516 w 408745"/>
              <a:gd name="connsiteY3" fmla="*/ 163116 h 231239"/>
              <a:gd name="connsiteX4" fmla="*/ 41791 w 408745"/>
              <a:gd name="connsiteY4" fmla="*/ 217091 h 231239"/>
              <a:gd name="connsiteX5" fmla="*/ 111641 w 408745"/>
              <a:gd name="connsiteY5" fmla="*/ 217091 h 231239"/>
              <a:gd name="connsiteX6" fmla="*/ 248166 w 408745"/>
              <a:gd name="connsiteY6" fmla="*/ 74216 h 231239"/>
              <a:gd name="connsiteX7" fmla="*/ 321191 w 408745"/>
              <a:gd name="connsiteY7" fmla="*/ 4366 h 231239"/>
              <a:gd name="connsiteX8" fmla="*/ 387866 w 408745"/>
              <a:gd name="connsiteY8" fmla="*/ 17066 h 231239"/>
              <a:gd name="connsiteX9" fmla="*/ 406916 w 408745"/>
              <a:gd name="connsiteY9" fmla="*/ 96441 h 231239"/>
              <a:gd name="connsiteX10" fmla="*/ 349766 w 408745"/>
              <a:gd name="connsiteY10" fmla="*/ 201216 h 231239"/>
              <a:gd name="connsiteX11" fmla="*/ 286266 w 408745"/>
              <a:gd name="connsiteY11" fmla="*/ 229791 h 231239"/>
              <a:gd name="connsiteX12" fmla="*/ 238641 w 408745"/>
              <a:gd name="connsiteY12" fmla="*/ 166291 h 231239"/>
              <a:gd name="connsiteX13" fmla="*/ 270391 w 408745"/>
              <a:gd name="connsiteY13" fmla="*/ 45641 h 231239"/>
              <a:gd name="connsiteX0" fmla="*/ 149645 w 408649"/>
              <a:gd name="connsiteY0" fmla="*/ 54433 h 233681"/>
              <a:gd name="connsiteX1" fmla="*/ 108370 w 408649"/>
              <a:gd name="connsiteY1" fmla="*/ 458 h 233681"/>
              <a:gd name="connsiteX2" fmla="*/ 25820 w 408649"/>
              <a:gd name="connsiteY2" fmla="*/ 83008 h 233681"/>
              <a:gd name="connsiteX3" fmla="*/ 420 w 408649"/>
              <a:gd name="connsiteY3" fmla="*/ 165558 h 233681"/>
              <a:gd name="connsiteX4" fmla="*/ 41695 w 408649"/>
              <a:gd name="connsiteY4" fmla="*/ 219533 h 233681"/>
              <a:gd name="connsiteX5" fmla="*/ 111545 w 408649"/>
              <a:gd name="connsiteY5" fmla="*/ 219533 h 233681"/>
              <a:gd name="connsiteX6" fmla="*/ 248070 w 408649"/>
              <a:gd name="connsiteY6" fmla="*/ 76658 h 233681"/>
              <a:gd name="connsiteX7" fmla="*/ 321095 w 408649"/>
              <a:gd name="connsiteY7" fmla="*/ 6808 h 233681"/>
              <a:gd name="connsiteX8" fmla="*/ 387770 w 408649"/>
              <a:gd name="connsiteY8" fmla="*/ 19508 h 233681"/>
              <a:gd name="connsiteX9" fmla="*/ 406820 w 408649"/>
              <a:gd name="connsiteY9" fmla="*/ 98883 h 233681"/>
              <a:gd name="connsiteX10" fmla="*/ 349670 w 408649"/>
              <a:gd name="connsiteY10" fmla="*/ 203658 h 233681"/>
              <a:gd name="connsiteX11" fmla="*/ 286170 w 408649"/>
              <a:gd name="connsiteY11" fmla="*/ 232233 h 233681"/>
              <a:gd name="connsiteX12" fmla="*/ 238545 w 408649"/>
              <a:gd name="connsiteY12" fmla="*/ 168733 h 233681"/>
              <a:gd name="connsiteX13" fmla="*/ 270295 w 408649"/>
              <a:gd name="connsiteY13" fmla="*/ 48083 h 233681"/>
              <a:gd name="connsiteX0" fmla="*/ 149645 w 408649"/>
              <a:gd name="connsiteY0" fmla="*/ 54244 h 233492"/>
              <a:gd name="connsiteX1" fmla="*/ 108370 w 408649"/>
              <a:gd name="connsiteY1" fmla="*/ 269 h 233492"/>
              <a:gd name="connsiteX2" fmla="*/ 25820 w 408649"/>
              <a:gd name="connsiteY2" fmla="*/ 82819 h 233492"/>
              <a:gd name="connsiteX3" fmla="*/ 420 w 408649"/>
              <a:gd name="connsiteY3" fmla="*/ 165369 h 233492"/>
              <a:gd name="connsiteX4" fmla="*/ 41695 w 408649"/>
              <a:gd name="connsiteY4" fmla="*/ 219344 h 233492"/>
              <a:gd name="connsiteX5" fmla="*/ 111545 w 408649"/>
              <a:gd name="connsiteY5" fmla="*/ 219344 h 233492"/>
              <a:gd name="connsiteX6" fmla="*/ 248070 w 408649"/>
              <a:gd name="connsiteY6" fmla="*/ 76469 h 233492"/>
              <a:gd name="connsiteX7" fmla="*/ 321095 w 408649"/>
              <a:gd name="connsiteY7" fmla="*/ 6619 h 233492"/>
              <a:gd name="connsiteX8" fmla="*/ 387770 w 408649"/>
              <a:gd name="connsiteY8" fmla="*/ 19319 h 233492"/>
              <a:gd name="connsiteX9" fmla="*/ 406820 w 408649"/>
              <a:gd name="connsiteY9" fmla="*/ 98694 h 233492"/>
              <a:gd name="connsiteX10" fmla="*/ 349670 w 408649"/>
              <a:gd name="connsiteY10" fmla="*/ 203469 h 233492"/>
              <a:gd name="connsiteX11" fmla="*/ 286170 w 408649"/>
              <a:gd name="connsiteY11" fmla="*/ 232044 h 233492"/>
              <a:gd name="connsiteX12" fmla="*/ 238545 w 408649"/>
              <a:gd name="connsiteY12" fmla="*/ 168544 h 233492"/>
              <a:gd name="connsiteX13" fmla="*/ 270295 w 408649"/>
              <a:gd name="connsiteY13" fmla="*/ 47894 h 233492"/>
              <a:gd name="connsiteX0" fmla="*/ 149645 w 408649"/>
              <a:gd name="connsiteY0" fmla="*/ 54036 h 233284"/>
              <a:gd name="connsiteX1" fmla="*/ 108370 w 408649"/>
              <a:gd name="connsiteY1" fmla="*/ 61 h 233284"/>
              <a:gd name="connsiteX2" fmla="*/ 25820 w 408649"/>
              <a:gd name="connsiteY2" fmla="*/ 82611 h 233284"/>
              <a:gd name="connsiteX3" fmla="*/ 420 w 408649"/>
              <a:gd name="connsiteY3" fmla="*/ 165161 h 233284"/>
              <a:gd name="connsiteX4" fmla="*/ 41695 w 408649"/>
              <a:gd name="connsiteY4" fmla="*/ 219136 h 233284"/>
              <a:gd name="connsiteX5" fmla="*/ 111545 w 408649"/>
              <a:gd name="connsiteY5" fmla="*/ 219136 h 233284"/>
              <a:gd name="connsiteX6" fmla="*/ 248070 w 408649"/>
              <a:gd name="connsiteY6" fmla="*/ 76261 h 233284"/>
              <a:gd name="connsiteX7" fmla="*/ 321095 w 408649"/>
              <a:gd name="connsiteY7" fmla="*/ 6411 h 233284"/>
              <a:gd name="connsiteX8" fmla="*/ 387770 w 408649"/>
              <a:gd name="connsiteY8" fmla="*/ 19111 h 233284"/>
              <a:gd name="connsiteX9" fmla="*/ 406820 w 408649"/>
              <a:gd name="connsiteY9" fmla="*/ 98486 h 233284"/>
              <a:gd name="connsiteX10" fmla="*/ 349670 w 408649"/>
              <a:gd name="connsiteY10" fmla="*/ 203261 h 233284"/>
              <a:gd name="connsiteX11" fmla="*/ 286170 w 408649"/>
              <a:gd name="connsiteY11" fmla="*/ 231836 h 233284"/>
              <a:gd name="connsiteX12" fmla="*/ 238545 w 408649"/>
              <a:gd name="connsiteY12" fmla="*/ 168336 h 233284"/>
              <a:gd name="connsiteX13" fmla="*/ 270295 w 408649"/>
              <a:gd name="connsiteY13" fmla="*/ 47686 h 23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8649" h="233284">
                <a:moveTo>
                  <a:pt x="149645" y="54036"/>
                </a:moveTo>
                <a:cubicBezTo>
                  <a:pt x="147793" y="28636"/>
                  <a:pt x="132182" y="-1526"/>
                  <a:pt x="108370" y="61"/>
                </a:cubicBezTo>
                <a:cubicBezTo>
                  <a:pt x="84558" y="1648"/>
                  <a:pt x="43812" y="55094"/>
                  <a:pt x="25820" y="82611"/>
                </a:cubicBezTo>
                <a:cubicBezTo>
                  <a:pt x="7828" y="110128"/>
                  <a:pt x="-2226" y="142407"/>
                  <a:pt x="420" y="165161"/>
                </a:cubicBezTo>
                <a:cubicBezTo>
                  <a:pt x="3066" y="187915"/>
                  <a:pt x="23174" y="210140"/>
                  <a:pt x="41695" y="219136"/>
                </a:cubicBezTo>
                <a:cubicBezTo>
                  <a:pt x="60216" y="228132"/>
                  <a:pt x="77149" y="242949"/>
                  <a:pt x="111545" y="219136"/>
                </a:cubicBezTo>
                <a:cubicBezTo>
                  <a:pt x="145941" y="195324"/>
                  <a:pt x="213145" y="111715"/>
                  <a:pt x="248070" y="76261"/>
                </a:cubicBezTo>
                <a:cubicBezTo>
                  <a:pt x="282995" y="40807"/>
                  <a:pt x="297812" y="15936"/>
                  <a:pt x="321095" y="6411"/>
                </a:cubicBezTo>
                <a:cubicBezTo>
                  <a:pt x="344378" y="-3114"/>
                  <a:pt x="373483" y="3765"/>
                  <a:pt x="387770" y="19111"/>
                </a:cubicBezTo>
                <a:cubicBezTo>
                  <a:pt x="402058" y="34457"/>
                  <a:pt x="413170" y="67794"/>
                  <a:pt x="406820" y="98486"/>
                </a:cubicBezTo>
                <a:cubicBezTo>
                  <a:pt x="400470" y="129178"/>
                  <a:pt x="369778" y="181036"/>
                  <a:pt x="349670" y="203261"/>
                </a:cubicBezTo>
                <a:cubicBezTo>
                  <a:pt x="329562" y="225486"/>
                  <a:pt x="304691" y="237657"/>
                  <a:pt x="286170" y="231836"/>
                </a:cubicBezTo>
                <a:cubicBezTo>
                  <a:pt x="267649" y="226015"/>
                  <a:pt x="241191" y="199028"/>
                  <a:pt x="238545" y="168336"/>
                </a:cubicBezTo>
                <a:cubicBezTo>
                  <a:pt x="235899" y="137644"/>
                  <a:pt x="253097" y="92665"/>
                  <a:pt x="270295" y="47686"/>
                </a:cubicBezTo>
              </a:path>
            </a:pathLst>
          </a:cu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олилиния 48"/>
          <p:cNvSpPr/>
          <p:nvPr/>
        </p:nvSpPr>
        <p:spPr>
          <a:xfrm>
            <a:off x="8364781" y="3710558"/>
            <a:ext cx="349520" cy="182822"/>
          </a:xfrm>
          <a:custGeom>
            <a:avLst/>
            <a:gdLst>
              <a:gd name="connsiteX0" fmla="*/ 150713 w 409717"/>
              <a:gd name="connsiteY0" fmla="*/ 51991 h 231239"/>
              <a:gd name="connsiteX1" fmla="*/ 125313 w 409717"/>
              <a:gd name="connsiteY1" fmla="*/ 4366 h 231239"/>
              <a:gd name="connsiteX2" fmla="*/ 20538 w 409717"/>
              <a:gd name="connsiteY2" fmla="*/ 71041 h 231239"/>
              <a:gd name="connsiteX3" fmla="*/ 1488 w 409717"/>
              <a:gd name="connsiteY3" fmla="*/ 163116 h 231239"/>
              <a:gd name="connsiteX4" fmla="*/ 42763 w 409717"/>
              <a:gd name="connsiteY4" fmla="*/ 217091 h 231239"/>
              <a:gd name="connsiteX5" fmla="*/ 112613 w 409717"/>
              <a:gd name="connsiteY5" fmla="*/ 217091 h 231239"/>
              <a:gd name="connsiteX6" fmla="*/ 249138 w 409717"/>
              <a:gd name="connsiteY6" fmla="*/ 74216 h 231239"/>
              <a:gd name="connsiteX7" fmla="*/ 322163 w 409717"/>
              <a:gd name="connsiteY7" fmla="*/ 4366 h 231239"/>
              <a:gd name="connsiteX8" fmla="*/ 388838 w 409717"/>
              <a:gd name="connsiteY8" fmla="*/ 17066 h 231239"/>
              <a:gd name="connsiteX9" fmla="*/ 407888 w 409717"/>
              <a:gd name="connsiteY9" fmla="*/ 96441 h 231239"/>
              <a:gd name="connsiteX10" fmla="*/ 350738 w 409717"/>
              <a:gd name="connsiteY10" fmla="*/ 201216 h 231239"/>
              <a:gd name="connsiteX11" fmla="*/ 287238 w 409717"/>
              <a:gd name="connsiteY11" fmla="*/ 229791 h 231239"/>
              <a:gd name="connsiteX12" fmla="*/ 239613 w 409717"/>
              <a:gd name="connsiteY12" fmla="*/ 166291 h 231239"/>
              <a:gd name="connsiteX13" fmla="*/ 271363 w 409717"/>
              <a:gd name="connsiteY13" fmla="*/ 45641 h 231239"/>
              <a:gd name="connsiteX0" fmla="*/ 149741 w 408745"/>
              <a:gd name="connsiteY0" fmla="*/ 51991 h 231239"/>
              <a:gd name="connsiteX1" fmla="*/ 124341 w 408745"/>
              <a:gd name="connsiteY1" fmla="*/ 4366 h 231239"/>
              <a:gd name="connsiteX2" fmla="*/ 25916 w 408745"/>
              <a:gd name="connsiteY2" fmla="*/ 80566 h 231239"/>
              <a:gd name="connsiteX3" fmla="*/ 516 w 408745"/>
              <a:gd name="connsiteY3" fmla="*/ 163116 h 231239"/>
              <a:gd name="connsiteX4" fmla="*/ 41791 w 408745"/>
              <a:gd name="connsiteY4" fmla="*/ 217091 h 231239"/>
              <a:gd name="connsiteX5" fmla="*/ 111641 w 408745"/>
              <a:gd name="connsiteY5" fmla="*/ 217091 h 231239"/>
              <a:gd name="connsiteX6" fmla="*/ 248166 w 408745"/>
              <a:gd name="connsiteY6" fmla="*/ 74216 h 231239"/>
              <a:gd name="connsiteX7" fmla="*/ 321191 w 408745"/>
              <a:gd name="connsiteY7" fmla="*/ 4366 h 231239"/>
              <a:gd name="connsiteX8" fmla="*/ 387866 w 408745"/>
              <a:gd name="connsiteY8" fmla="*/ 17066 h 231239"/>
              <a:gd name="connsiteX9" fmla="*/ 406916 w 408745"/>
              <a:gd name="connsiteY9" fmla="*/ 96441 h 231239"/>
              <a:gd name="connsiteX10" fmla="*/ 349766 w 408745"/>
              <a:gd name="connsiteY10" fmla="*/ 201216 h 231239"/>
              <a:gd name="connsiteX11" fmla="*/ 286266 w 408745"/>
              <a:gd name="connsiteY11" fmla="*/ 229791 h 231239"/>
              <a:gd name="connsiteX12" fmla="*/ 238641 w 408745"/>
              <a:gd name="connsiteY12" fmla="*/ 166291 h 231239"/>
              <a:gd name="connsiteX13" fmla="*/ 270391 w 408745"/>
              <a:gd name="connsiteY13" fmla="*/ 45641 h 231239"/>
              <a:gd name="connsiteX0" fmla="*/ 149645 w 408649"/>
              <a:gd name="connsiteY0" fmla="*/ 54433 h 233681"/>
              <a:gd name="connsiteX1" fmla="*/ 108370 w 408649"/>
              <a:gd name="connsiteY1" fmla="*/ 458 h 233681"/>
              <a:gd name="connsiteX2" fmla="*/ 25820 w 408649"/>
              <a:gd name="connsiteY2" fmla="*/ 83008 h 233681"/>
              <a:gd name="connsiteX3" fmla="*/ 420 w 408649"/>
              <a:gd name="connsiteY3" fmla="*/ 165558 h 233681"/>
              <a:gd name="connsiteX4" fmla="*/ 41695 w 408649"/>
              <a:gd name="connsiteY4" fmla="*/ 219533 h 233681"/>
              <a:gd name="connsiteX5" fmla="*/ 111545 w 408649"/>
              <a:gd name="connsiteY5" fmla="*/ 219533 h 233681"/>
              <a:gd name="connsiteX6" fmla="*/ 248070 w 408649"/>
              <a:gd name="connsiteY6" fmla="*/ 76658 h 233681"/>
              <a:gd name="connsiteX7" fmla="*/ 321095 w 408649"/>
              <a:gd name="connsiteY7" fmla="*/ 6808 h 233681"/>
              <a:gd name="connsiteX8" fmla="*/ 387770 w 408649"/>
              <a:gd name="connsiteY8" fmla="*/ 19508 h 233681"/>
              <a:gd name="connsiteX9" fmla="*/ 406820 w 408649"/>
              <a:gd name="connsiteY9" fmla="*/ 98883 h 233681"/>
              <a:gd name="connsiteX10" fmla="*/ 349670 w 408649"/>
              <a:gd name="connsiteY10" fmla="*/ 203658 h 233681"/>
              <a:gd name="connsiteX11" fmla="*/ 286170 w 408649"/>
              <a:gd name="connsiteY11" fmla="*/ 232233 h 233681"/>
              <a:gd name="connsiteX12" fmla="*/ 238545 w 408649"/>
              <a:gd name="connsiteY12" fmla="*/ 168733 h 233681"/>
              <a:gd name="connsiteX13" fmla="*/ 270295 w 408649"/>
              <a:gd name="connsiteY13" fmla="*/ 48083 h 233681"/>
              <a:gd name="connsiteX0" fmla="*/ 149645 w 408649"/>
              <a:gd name="connsiteY0" fmla="*/ 54244 h 233492"/>
              <a:gd name="connsiteX1" fmla="*/ 108370 w 408649"/>
              <a:gd name="connsiteY1" fmla="*/ 269 h 233492"/>
              <a:gd name="connsiteX2" fmla="*/ 25820 w 408649"/>
              <a:gd name="connsiteY2" fmla="*/ 82819 h 233492"/>
              <a:gd name="connsiteX3" fmla="*/ 420 w 408649"/>
              <a:gd name="connsiteY3" fmla="*/ 165369 h 233492"/>
              <a:gd name="connsiteX4" fmla="*/ 41695 w 408649"/>
              <a:gd name="connsiteY4" fmla="*/ 219344 h 233492"/>
              <a:gd name="connsiteX5" fmla="*/ 111545 w 408649"/>
              <a:gd name="connsiteY5" fmla="*/ 219344 h 233492"/>
              <a:gd name="connsiteX6" fmla="*/ 248070 w 408649"/>
              <a:gd name="connsiteY6" fmla="*/ 76469 h 233492"/>
              <a:gd name="connsiteX7" fmla="*/ 321095 w 408649"/>
              <a:gd name="connsiteY7" fmla="*/ 6619 h 233492"/>
              <a:gd name="connsiteX8" fmla="*/ 387770 w 408649"/>
              <a:gd name="connsiteY8" fmla="*/ 19319 h 233492"/>
              <a:gd name="connsiteX9" fmla="*/ 406820 w 408649"/>
              <a:gd name="connsiteY9" fmla="*/ 98694 h 233492"/>
              <a:gd name="connsiteX10" fmla="*/ 349670 w 408649"/>
              <a:gd name="connsiteY10" fmla="*/ 203469 h 233492"/>
              <a:gd name="connsiteX11" fmla="*/ 286170 w 408649"/>
              <a:gd name="connsiteY11" fmla="*/ 232044 h 233492"/>
              <a:gd name="connsiteX12" fmla="*/ 238545 w 408649"/>
              <a:gd name="connsiteY12" fmla="*/ 168544 h 233492"/>
              <a:gd name="connsiteX13" fmla="*/ 270295 w 408649"/>
              <a:gd name="connsiteY13" fmla="*/ 47894 h 233492"/>
              <a:gd name="connsiteX0" fmla="*/ 149645 w 408649"/>
              <a:gd name="connsiteY0" fmla="*/ 54036 h 233284"/>
              <a:gd name="connsiteX1" fmla="*/ 108370 w 408649"/>
              <a:gd name="connsiteY1" fmla="*/ 61 h 233284"/>
              <a:gd name="connsiteX2" fmla="*/ 25820 w 408649"/>
              <a:gd name="connsiteY2" fmla="*/ 82611 h 233284"/>
              <a:gd name="connsiteX3" fmla="*/ 420 w 408649"/>
              <a:gd name="connsiteY3" fmla="*/ 165161 h 233284"/>
              <a:gd name="connsiteX4" fmla="*/ 41695 w 408649"/>
              <a:gd name="connsiteY4" fmla="*/ 219136 h 233284"/>
              <a:gd name="connsiteX5" fmla="*/ 111545 w 408649"/>
              <a:gd name="connsiteY5" fmla="*/ 219136 h 233284"/>
              <a:gd name="connsiteX6" fmla="*/ 248070 w 408649"/>
              <a:gd name="connsiteY6" fmla="*/ 76261 h 233284"/>
              <a:gd name="connsiteX7" fmla="*/ 321095 w 408649"/>
              <a:gd name="connsiteY7" fmla="*/ 6411 h 233284"/>
              <a:gd name="connsiteX8" fmla="*/ 387770 w 408649"/>
              <a:gd name="connsiteY8" fmla="*/ 19111 h 233284"/>
              <a:gd name="connsiteX9" fmla="*/ 406820 w 408649"/>
              <a:gd name="connsiteY9" fmla="*/ 98486 h 233284"/>
              <a:gd name="connsiteX10" fmla="*/ 349670 w 408649"/>
              <a:gd name="connsiteY10" fmla="*/ 203261 h 233284"/>
              <a:gd name="connsiteX11" fmla="*/ 286170 w 408649"/>
              <a:gd name="connsiteY11" fmla="*/ 231836 h 233284"/>
              <a:gd name="connsiteX12" fmla="*/ 238545 w 408649"/>
              <a:gd name="connsiteY12" fmla="*/ 168336 h 233284"/>
              <a:gd name="connsiteX13" fmla="*/ 270295 w 408649"/>
              <a:gd name="connsiteY13" fmla="*/ 47686 h 23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8649" h="233284">
                <a:moveTo>
                  <a:pt x="149645" y="54036"/>
                </a:moveTo>
                <a:cubicBezTo>
                  <a:pt x="147793" y="28636"/>
                  <a:pt x="132182" y="-1526"/>
                  <a:pt x="108370" y="61"/>
                </a:cubicBezTo>
                <a:cubicBezTo>
                  <a:pt x="84558" y="1648"/>
                  <a:pt x="43812" y="55094"/>
                  <a:pt x="25820" y="82611"/>
                </a:cubicBezTo>
                <a:cubicBezTo>
                  <a:pt x="7828" y="110128"/>
                  <a:pt x="-2226" y="142407"/>
                  <a:pt x="420" y="165161"/>
                </a:cubicBezTo>
                <a:cubicBezTo>
                  <a:pt x="3066" y="187915"/>
                  <a:pt x="23174" y="210140"/>
                  <a:pt x="41695" y="219136"/>
                </a:cubicBezTo>
                <a:cubicBezTo>
                  <a:pt x="60216" y="228132"/>
                  <a:pt x="77149" y="242949"/>
                  <a:pt x="111545" y="219136"/>
                </a:cubicBezTo>
                <a:cubicBezTo>
                  <a:pt x="145941" y="195324"/>
                  <a:pt x="213145" y="111715"/>
                  <a:pt x="248070" y="76261"/>
                </a:cubicBezTo>
                <a:cubicBezTo>
                  <a:pt x="282995" y="40807"/>
                  <a:pt x="297812" y="15936"/>
                  <a:pt x="321095" y="6411"/>
                </a:cubicBezTo>
                <a:cubicBezTo>
                  <a:pt x="344378" y="-3114"/>
                  <a:pt x="373483" y="3765"/>
                  <a:pt x="387770" y="19111"/>
                </a:cubicBezTo>
                <a:cubicBezTo>
                  <a:pt x="402058" y="34457"/>
                  <a:pt x="413170" y="67794"/>
                  <a:pt x="406820" y="98486"/>
                </a:cubicBezTo>
                <a:cubicBezTo>
                  <a:pt x="400470" y="129178"/>
                  <a:pt x="369778" y="181036"/>
                  <a:pt x="349670" y="203261"/>
                </a:cubicBezTo>
                <a:cubicBezTo>
                  <a:pt x="329562" y="225486"/>
                  <a:pt x="304691" y="237657"/>
                  <a:pt x="286170" y="231836"/>
                </a:cubicBezTo>
                <a:cubicBezTo>
                  <a:pt x="267649" y="226015"/>
                  <a:pt x="241191" y="199028"/>
                  <a:pt x="238545" y="168336"/>
                </a:cubicBezTo>
                <a:cubicBezTo>
                  <a:pt x="235899" y="137644"/>
                  <a:pt x="253097" y="92665"/>
                  <a:pt x="270295" y="47686"/>
                </a:cubicBezTo>
              </a:path>
            </a:pathLst>
          </a:cu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олилиния 49"/>
          <p:cNvSpPr/>
          <p:nvPr/>
        </p:nvSpPr>
        <p:spPr>
          <a:xfrm>
            <a:off x="9040385" y="3710558"/>
            <a:ext cx="349520" cy="182822"/>
          </a:xfrm>
          <a:custGeom>
            <a:avLst/>
            <a:gdLst>
              <a:gd name="connsiteX0" fmla="*/ 150713 w 409717"/>
              <a:gd name="connsiteY0" fmla="*/ 51991 h 231239"/>
              <a:gd name="connsiteX1" fmla="*/ 125313 w 409717"/>
              <a:gd name="connsiteY1" fmla="*/ 4366 h 231239"/>
              <a:gd name="connsiteX2" fmla="*/ 20538 w 409717"/>
              <a:gd name="connsiteY2" fmla="*/ 71041 h 231239"/>
              <a:gd name="connsiteX3" fmla="*/ 1488 w 409717"/>
              <a:gd name="connsiteY3" fmla="*/ 163116 h 231239"/>
              <a:gd name="connsiteX4" fmla="*/ 42763 w 409717"/>
              <a:gd name="connsiteY4" fmla="*/ 217091 h 231239"/>
              <a:gd name="connsiteX5" fmla="*/ 112613 w 409717"/>
              <a:gd name="connsiteY5" fmla="*/ 217091 h 231239"/>
              <a:gd name="connsiteX6" fmla="*/ 249138 w 409717"/>
              <a:gd name="connsiteY6" fmla="*/ 74216 h 231239"/>
              <a:gd name="connsiteX7" fmla="*/ 322163 w 409717"/>
              <a:gd name="connsiteY7" fmla="*/ 4366 h 231239"/>
              <a:gd name="connsiteX8" fmla="*/ 388838 w 409717"/>
              <a:gd name="connsiteY8" fmla="*/ 17066 h 231239"/>
              <a:gd name="connsiteX9" fmla="*/ 407888 w 409717"/>
              <a:gd name="connsiteY9" fmla="*/ 96441 h 231239"/>
              <a:gd name="connsiteX10" fmla="*/ 350738 w 409717"/>
              <a:gd name="connsiteY10" fmla="*/ 201216 h 231239"/>
              <a:gd name="connsiteX11" fmla="*/ 287238 w 409717"/>
              <a:gd name="connsiteY11" fmla="*/ 229791 h 231239"/>
              <a:gd name="connsiteX12" fmla="*/ 239613 w 409717"/>
              <a:gd name="connsiteY12" fmla="*/ 166291 h 231239"/>
              <a:gd name="connsiteX13" fmla="*/ 271363 w 409717"/>
              <a:gd name="connsiteY13" fmla="*/ 45641 h 231239"/>
              <a:gd name="connsiteX0" fmla="*/ 149741 w 408745"/>
              <a:gd name="connsiteY0" fmla="*/ 51991 h 231239"/>
              <a:gd name="connsiteX1" fmla="*/ 124341 w 408745"/>
              <a:gd name="connsiteY1" fmla="*/ 4366 h 231239"/>
              <a:gd name="connsiteX2" fmla="*/ 25916 w 408745"/>
              <a:gd name="connsiteY2" fmla="*/ 80566 h 231239"/>
              <a:gd name="connsiteX3" fmla="*/ 516 w 408745"/>
              <a:gd name="connsiteY3" fmla="*/ 163116 h 231239"/>
              <a:gd name="connsiteX4" fmla="*/ 41791 w 408745"/>
              <a:gd name="connsiteY4" fmla="*/ 217091 h 231239"/>
              <a:gd name="connsiteX5" fmla="*/ 111641 w 408745"/>
              <a:gd name="connsiteY5" fmla="*/ 217091 h 231239"/>
              <a:gd name="connsiteX6" fmla="*/ 248166 w 408745"/>
              <a:gd name="connsiteY6" fmla="*/ 74216 h 231239"/>
              <a:gd name="connsiteX7" fmla="*/ 321191 w 408745"/>
              <a:gd name="connsiteY7" fmla="*/ 4366 h 231239"/>
              <a:gd name="connsiteX8" fmla="*/ 387866 w 408745"/>
              <a:gd name="connsiteY8" fmla="*/ 17066 h 231239"/>
              <a:gd name="connsiteX9" fmla="*/ 406916 w 408745"/>
              <a:gd name="connsiteY9" fmla="*/ 96441 h 231239"/>
              <a:gd name="connsiteX10" fmla="*/ 349766 w 408745"/>
              <a:gd name="connsiteY10" fmla="*/ 201216 h 231239"/>
              <a:gd name="connsiteX11" fmla="*/ 286266 w 408745"/>
              <a:gd name="connsiteY11" fmla="*/ 229791 h 231239"/>
              <a:gd name="connsiteX12" fmla="*/ 238641 w 408745"/>
              <a:gd name="connsiteY12" fmla="*/ 166291 h 231239"/>
              <a:gd name="connsiteX13" fmla="*/ 270391 w 408745"/>
              <a:gd name="connsiteY13" fmla="*/ 45641 h 231239"/>
              <a:gd name="connsiteX0" fmla="*/ 149645 w 408649"/>
              <a:gd name="connsiteY0" fmla="*/ 54433 h 233681"/>
              <a:gd name="connsiteX1" fmla="*/ 108370 w 408649"/>
              <a:gd name="connsiteY1" fmla="*/ 458 h 233681"/>
              <a:gd name="connsiteX2" fmla="*/ 25820 w 408649"/>
              <a:gd name="connsiteY2" fmla="*/ 83008 h 233681"/>
              <a:gd name="connsiteX3" fmla="*/ 420 w 408649"/>
              <a:gd name="connsiteY3" fmla="*/ 165558 h 233681"/>
              <a:gd name="connsiteX4" fmla="*/ 41695 w 408649"/>
              <a:gd name="connsiteY4" fmla="*/ 219533 h 233681"/>
              <a:gd name="connsiteX5" fmla="*/ 111545 w 408649"/>
              <a:gd name="connsiteY5" fmla="*/ 219533 h 233681"/>
              <a:gd name="connsiteX6" fmla="*/ 248070 w 408649"/>
              <a:gd name="connsiteY6" fmla="*/ 76658 h 233681"/>
              <a:gd name="connsiteX7" fmla="*/ 321095 w 408649"/>
              <a:gd name="connsiteY7" fmla="*/ 6808 h 233681"/>
              <a:gd name="connsiteX8" fmla="*/ 387770 w 408649"/>
              <a:gd name="connsiteY8" fmla="*/ 19508 h 233681"/>
              <a:gd name="connsiteX9" fmla="*/ 406820 w 408649"/>
              <a:gd name="connsiteY9" fmla="*/ 98883 h 233681"/>
              <a:gd name="connsiteX10" fmla="*/ 349670 w 408649"/>
              <a:gd name="connsiteY10" fmla="*/ 203658 h 233681"/>
              <a:gd name="connsiteX11" fmla="*/ 286170 w 408649"/>
              <a:gd name="connsiteY11" fmla="*/ 232233 h 233681"/>
              <a:gd name="connsiteX12" fmla="*/ 238545 w 408649"/>
              <a:gd name="connsiteY12" fmla="*/ 168733 h 233681"/>
              <a:gd name="connsiteX13" fmla="*/ 270295 w 408649"/>
              <a:gd name="connsiteY13" fmla="*/ 48083 h 233681"/>
              <a:gd name="connsiteX0" fmla="*/ 149645 w 408649"/>
              <a:gd name="connsiteY0" fmla="*/ 54244 h 233492"/>
              <a:gd name="connsiteX1" fmla="*/ 108370 w 408649"/>
              <a:gd name="connsiteY1" fmla="*/ 269 h 233492"/>
              <a:gd name="connsiteX2" fmla="*/ 25820 w 408649"/>
              <a:gd name="connsiteY2" fmla="*/ 82819 h 233492"/>
              <a:gd name="connsiteX3" fmla="*/ 420 w 408649"/>
              <a:gd name="connsiteY3" fmla="*/ 165369 h 233492"/>
              <a:gd name="connsiteX4" fmla="*/ 41695 w 408649"/>
              <a:gd name="connsiteY4" fmla="*/ 219344 h 233492"/>
              <a:gd name="connsiteX5" fmla="*/ 111545 w 408649"/>
              <a:gd name="connsiteY5" fmla="*/ 219344 h 233492"/>
              <a:gd name="connsiteX6" fmla="*/ 248070 w 408649"/>
              <a:gd name="connsiteY6" fmla="*/ 76469 h 233492"/>
              <a:gd name="connsiteX7" fmla="*/ 321095 w 408649"/>
              <a:gd name="connsiteY7" fmla="*/ 6619 h 233492"/>
              <a:gd name="connsiteX8" fmla="*/ 387770 w 408649"/>
              <a:gd name="connsiteY8" fmla="*/ 19319 h 233492"/>
              <a:gd name="connsiteX9" fmla="*/ 406820 w 408649"/>
              <a:gd name="connsiteY9" fmla="*/ 98694 h 233492"/>
              <a:gd name="connsiteX10" fmla="*/ 349670 w 408649"/>
              <a:gd name="connsiteY10" fmla="*/ 203469 h 233492"/>
              <a:gd name="connsiteX11" fmla="*/ 286170 w 408649"/>
              <a:gd name="connsiteY11" fmla="*/ 232044 h 233492"/>
              <a:gd name="connsiteX12" fmla="*/ 238545 w 408649"/>
              <a:gd name="connsiteY12" fmla="*/ 168544 h 233492"/>
              <a:gd name="connsiteX13" fmla="*/ 270295 w 408649"/>
              <a:gd name="connsiteY13" fmla="*/ 47894 h 233492"/>
              <a:gd name="connsiteX0" fmla="*/ 149645 w 408649"/>
              <a:gd name="connsiteY0" fmla="*/ 54036 h 233284"/>
              <a:gd name="connsiteX1" fmla="*/ 108370 w 408649"/>
              <a:gd name="connsiteY1" fmla="*/ 61 h 233284"/>
              <a:gd name="connsiteX2" fmla="*/ 25820 w 408649"/>
              <a:gd name="connsiteY2" fmla="*/ 82611 h 233284"/>
              <a:gd name="connsiteX3" fmla="*/ 420 w 408649"/>
              <a:gd name="connsiteY3" fmla="*/ 165161 h 233284"/>
              <a:gd name="connsiteX4" fmla="*/ 41695 w 408649"/>
              <a:gd name="connsiteY4" fmla="*/ 219136 h 233284"/>
              <a:gd name="connsiteX5" fmla="*/ 111545 w 408649"/>
              <a:gd name="connsiteY5" fmla="*/ 219136 h 233284"/>
              <a:gd name="connsiteX6" fmla="*/ 248070 w 408649"/>
              <a:gd name="connsiteY6" fmla="*/ 76261 h 233284"/>
              <a:gd name="connsiteX7" fmla="*/ 321095 w 408649"/>
              <a:gd name="connsiteY7" fmla="*/ 6411 h 233284"/>
              <a:gd name="connsiteX8" fmla="*/ 387770 w 408649"/>
              <a:gd name="connsiteY8" fmla="*/ 19111 h 233284"/>
              <a:gd name="connsiteX9" fmla="*/ 406820 w 408649"/>
              <a:gd name="connsiteY9" fmla="*/ 98486 h 233284"/>
              <a:gd name="connsiteX10" fmla="*/ 349670 w 408649"/>
              <a:gd name="connsiteY10" fmla="*/ 203261 h 233284"/>
              <a:gd name="connsiteX11" fmla="*/ 286170 w 408649"/>
              <a:gd name="connsiteY11" fmla="*/ 231836 h 233284"/>
              <a:gd name="connsiteX12" fmla="*/ 238545 w 408649"/>
              <a:gd name="connsiteY12" fmla="*/ 168336 h 233284"/>
              <a:gd name="connsiteX13" fmla="*/ 270295 w 408649"/>
              <a:gd name="connsiteY13" fmla="*/ 47686 h 23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8649" h="233284">
                <a:moveTo>
                  <a:pt x="149645" y="54036"/>
                </a:moveTo>
                <a:cubicBezTo>
                  <a:pt x="147793" y="28636"/>
                  <a:pt x="132182" y="-1526"/>
                  <a:pt x="108370" y="61"/>
                </a:cubicBezTo>
                <a:cubicBezTo>
                  <a:pt x="84558" y="1648"/>
                  <a:pt x="43812" y="55094"/>
                  <a:pt x="25820" y="82611"/>
                </a:cubicBezTo>
                <a:cubicBezTo>
                  <a:pt x="7828" y="110128"/>
                  <a:pt x="-2226" y="142407"/>
                  <a:pt x="420" y="165161"/>
                </a:cubicBezTo>
                <a:cubicBezTo>
                  <a:pt x="3066" y="187915"/>
                  <a:pt x="23174" y="210140"/>
                  <a:pt x="41695" y="219136"/>
                </a:cubicBezTo>
                <a:cubicBezTo>
                  <a:pt x="60216" y="228132"/>
                  <a:pt x="77149" y="242949"/>
                  <a:pt x="111545" y="219136"/>
                </a:cubicBezTo>
                <a:cubicBezTo>
                  <a:pt x="145941" y="195324"/>
                  <a:pt x="213145" y="111715"/>
                  <a:pt x="248070" y="76261"/>
                </a:cubicBezTo>
                <a:cubicBezTo>
                  <a:pt x="282995" y="40807"/>
                  <a:pt x="297812" y="15936"/>
                  <a:pt x="321095" y="6411"/>
                </a:cubicBezTo>
                <a:cubicBezTo>
                  <a:pt x="344378" y="-3114"/>
                  <a:pt x="373483" y="3765"/>
                  <a:pt x="387770" y="19111"/>
                </a:cubicBezTo>
                <a:cubicBezTo>
                  <a:pt x="402058" y="34457"/>
                  <a:pt x="413170" y="67794"/>
                  <a:pt x="406820" y="98486"/>
                </a:cubicBezTo>
                <a:cubicBezTo>
                  <a:pt x="400470" y="129178"/>
                  <a:pt x="369778" y="181036"/>
                  <a:pt x="349670" y="203261"/>
                </a:cubicBezTo>
                <a:cubicBezTo>
                  <a:pt x="329562" y="225486"/>
                  <a:pt x="304691" y="237657"/>
                  <a:pt x="286170" y="231836"/>
                </a:cubicBezTo>
                <a:cubicBezTo>
                  <a:pt x="267649" y="226015"/>
                  <a:pt x="241191" y="199028"/>
                  <a:pt x="238545" y="168336"/>
                </a:cubicBezTo>
                <a:cubicBezTo>
                  <a:pt x="235899" y="137644"/>
                  <a:pt x="253097" y="92665"/>
                  <a:pt x="270295" y="47686"/>
                </a:cubicBezTo>
              </a:path>
            </a:pathLst>
          </a:cu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олилиния 50"/>
          <p:cNvSpPr/>
          <p:nvPr/>
        </p:nvSpPr>
        <p:spPr>
          <a:xfrm>
            <a:off x="9715733" y="3718785"/>
            <a:ext cx="349520" cy="182822"/>
          </a:xfrm>
          <a:custGeom>
            <a:avLst/>
            <a:gdLst>
              <a:gd name="connsiteX0" fmla="*/ 150713 w 409717"/>
              <a:gd name="connsiteY0" fmla="*/ 51991 h 231239"/>
              <a:gd name="connsiteX1" fmla="*/ 125313 w 409717"/>
              <a:gd name="connsiteY1" fmla="*/ 4366 h 231239"/>
              <a:gd name="connsiteX2" fmla="*/ 20538 w 409717"/>
              <a:gd name="connsiteY2" fmla="*/ 71041 h 231239"/>
              <a:gd name="connsiteX3" fmla="*/ 1488 w 409717"/>
              <a:gd name="connsiteY3" fmla="*/ 163116 h 231239"/>
              <a:gd name="connsiteX4" fmla="*/ 42763 w 409717"/>
              <a:gd name="connsiteY4" fmla="*/ 217091 h 231239"/>
              <a:gd name="connsiteX5" fmla="*/ 112613 w 409717"/>
              <a:gd name="connsiteY5" fmla="*/ 217091 h 231239"/>
              <a:gd name="connsiteX6" fmla="*/ 249138 w 409717"/>
              <a:gd name="connsiteY6" fmla="*/ 74216 h 231239"/>
              <a:gd name="connsiteX7" fmla="*/ 322163 w 409717"/>
              <a:gd name="connsiteY7" fmla="*/ 4366 h 231239"/>
              <a:gd name="connsiteX8" fmla="*/ 388838 w 409717"/>
              <a:gd name="connsiteY8" fmla="*/ 17066 h 231239"/>
              <a:gd name="connsiteX9" fmla="*/ 407888 w 409717"/>
              <a:gd name="connsiteY9" fmla="*/ 96441 h 231239"/>
              <a:gd name="connsiteX10" fmla="*/ 350738 w 409717"/>
              <a:gd name="connsiteY10" fmla="*/ 201216 h 231239"/>
              <a:gd name="connsiteX11" fmla="*/ 287238 w 409717"/>
              <a:gd name="connsiteY11" fmla="*/ 229791 h 231239"/>
              <a:gd name="connsiteX12" fmla="*/ 239613 w 409717"/>
              <a:gd name="connsiteY12" fmla="*/ 166291 h 231239"/>
              <a:gd name="connsiteX13" fmla="*/ 271363 w 409717"/>
              <a:gd name="connsiteY13" fmla="*/ 45641 h 231239"/>
              <a:gd name="connsiteX0" fmla="*/ 149741 w 408745"/>
              <a:gd name="connsiteY0" fmla="*/ 51991 h 231239"/>
              <a:gd name="connsiteX1" fmla="*/ 124341 w 408745"/>
              <a:gd name="connsiteY1" fmla="*/ 4366 h 231239"/>
              <a:gd name="connsiteX2" fmla="*/ 25916 w 408745"/>
              <a:gd name="connsiteY2" fmla="*/ 80566 h 231239"/>
              <a:gd name="connsiteX3" fmla="*/ 516 w 408745"/>
              <a:gd name="connsiteY3" fmla="*/ 163116 h 231239"/>
              <a:gd name="connsiteX4" fmla="*/ 41791 w 408745"/>
              <a:gd name="connsiteY4" fmla="*/ 217091 h 231239"/>
              <a:gd name="connsiteX5" fmla="*/ 111641 w 408745"/>
              <a:gd name="connsiteY5" fmla="*/ 217091 h 231239"/>
              <a:gd name="connsiteX6" fmla="*/ 248166 w 408745"/>
              <a:gd name="connsiteY6" fmla="*/ 74216 h 231239"/>
              <a:gd name="connsiteX7" fmla="*/ 321191 w 408745"/>
              <a:gd name="connsiteY7" fmla="*/ 4366 h 231239"/>
              <a:gd name="connsiteX8" fmla="*/ 387866 w 408745"/>
              <a:gd name="connsiteY8" fmla="*/ 17066 h 231239"/>
              <a:gd name="connsiteX9" fmla="*/ 406916 w 408745"/>
              <a:gd name="connsiteY9" fmla="*/ 96441 h 231239"/>
              <a:gd name="connsiteX10" fmla="*/ 349766 w 408745"/>
              <a:gd name="connsiteY10" fmla="*/ 201216 h 231239"/>
              <a:gd name="connsiteX11" fmla="*/ 286266 w 408745"/>
              <a:gd name="connsiteY11" fmla="*/ 229791 h 231239"/>
              <a:gd name="connsiteX12" fmla="*/ 238641 w 408745"/>
              <a:gd name="connsiteY12" fmla="*/ 166291 h 231239"/>
              <a:gd name="connsiteX13" fmla="*/ 270391 w 408745"/>
              <a:gd name="connsiteY13" fmla="*/ 45641 h 231239"/>
              <a:gd name="connsiteX0" fmla="*/ 149645 w 408649"/>
              <a:gd name="connsiteY0" fmla="*/ 54433 h 233681"/>
              <a:gd name="connsiteX1" fmla="*/ 108370 w 408649"/>
              <a:gd name="connsiteY1" fmla="*/ 458 h 233681"/>
              <a:gd name="connsiteX2" fmla="*/ 25820 w 408649"/>
              <a:gd name="connsiteY2" fmla="*/ 83008 h 233681"/>
              <a:gd name="connsiteX3" fmla="*/ 420 w 408649"/>
              <a:gd name="connsiteY3" fmla="*/ 165558 h 233681"/>
              <a:gd name="connsiteX4" fmla="*/ 41695 w 408649"/>
              <a:gd name="connsiteY4" fmla="*/ 219533 h 233681"/>
              <a:gd name="connsiteX5" fmla="*/ 111545 w 408649"/>
              <a:gd name="connsiteY5" fmla="*/ 219533 h 233681"/>
              <a:gd name="connsiteX6" fmla="*/ 248070 w 408649"/>
              <a:gd name="connsiteY6" fmla="*/ 76658 h 233681"/>
              <a:gd name="connsiteX7" fmla="*/ 321095 w 408649"/>
              <a:gd name="connsiteY7" fmla="*/ 6808 h 233681"/>
              <a:gd name="connsiteX8" fmla="*/ 387770 w 408649"/>
              <a:gd name="connsiteY8" fmla="*/ 19508 h 233681"/>
              <a:gd name="connsiteX9" fmla="*/ 406820 w 408649"/>
              <a:gd name="connsiteY9" fmla="*/ 98883 h 233681"/>
              <a:gd name="connsiteX10" fmla="*/ 349670 w 408649"/>
              <a:gd name="connsiteY10" fmla="*/ 203658 h 233681"/>
              <a:gd name="connsiteX11" fmla="*/ 286170 w 408649"/>
              <a:gd name="connsiteY11" fmla="*/ 232233 h 233681"/>
              <a:gd name="connsiteX12" fmla="*/ 238545 w 408649"/>
              <a:gd name="connsiteY12" fmla="*/ 168733 h 233681"/>
              <a:gd name="connsiteX13" fmla="*/ 270295 w 408649"/>
              <a:gd name="connsiteY13" fmla="*/ 48083 h 233681"/>
              <a:gd name="connsiteX0" fmla="*/ 149645 w 408649"/>
              <a:gd name="connsiteY0" fmla="*/ 54244 h 233492"/>
              <a:gd name="connsiteX1" fmla="*/ 108370 w 408649"/>
              <a:gd name="connsiteY1" fmla="*/ 269 h 233492"/>
              <a:gd name="connsiteX2" fmla="*/ 25820 w 408649"/>
              <a:gd name="connsiteY2" fmla="*/ 82819 h 233492"/>
              <a:gd name="connsiteX3" fmla="*/ 420 w 408649"/>
              <a:gd name="connsiteY3" fmla="*/ 165369 h 233492"/>
              <a:gd name="connsiteX4" fmla="*/ 41695 w 408649"/>
              <a:gd name="connsiteY4" fmla="*/ 219344 h 233492"/>
              <a:gd name="connsiteX5" fmla="*/ 111545 w 408649"/>
              <a:gd name="connsiteY5" fmla="*/ 219344 h 233492"/>
              <a:gd name="connsiteX6" fmla="*/ 248070 w 408649"/>
              <a:gd name="connsiteY6" fmla="*/ 76469 h 233492"/>
              <a:gd name="connsiteX7" fmla="*/ 321095 w 408649"/>
              <a:gd name="connsiteY7" fmla="*/ 6619 h 233492"/>
              <a:gd name="connsiteX8" fmla="*/ 387770 w 408649"/>
              <a:gd name="connsiteY8" fmla="*/ 19319 h 233492"/>
              <a:gd name="connsiteX9" fmla="*/ 406820 w 408649"/>
              <a:gd name="connsiteY9" fmla="*/ 98694 h 233492"/>
              <a:gd name="connsiteX10" fmla="*/ 349670 w 408649"/>
              <a:gd name="connsiteY10" fmla="*/ 203469 h 233492"/>
              <a:gd name="connsiteX11" fmla="*/ 286170 w 408649"/>
              <a:gd name="connsiteY11" fmla="*/ 232044 h 233492"/>
              <a:gd name="connsiteX12" fmla="*/ 238545 w 408649"/>
              <a:gd name="connsiteY12" fmla="*/ 168544 h 233492"/>
              <a:gd name="connsiteX13" fmla="*/ 270295 w 408649"/>
              <a:gd name="connsiteY13" fmla="*/ 47894 h 233492"/>
              <a:gd name="connsiteX0" fmla="*/ 149645 w 408649"/>
              <a:gd name="connsiteY0" fmla="*/ 54036 h 233284"/>
              <a:gd name="connsiteX1" fmla="*/ 108370 w 408649"/>
              <a:gd name="connsiteY1" fmla="*/ 61 h 233284"/>
              <a:gd name="connsiteX2" fmla="*/ 25820 w 408649"/>
              <a:gd name="connsiteY2" fmla="*/ 82611 h 233284"/>
              <a:gd name="connsiteX3" fmla="*/ 420 w 408649"/>
              <a:gd name="connsiteY3" fmla="*/ 165161 h 233284"/>
              <a:gd name="connsiteX4" fmla="*/ 41695 w 408649"/>
              <a:gd name="connsiteY4" fmla="*/ 219136 h 233284"/>
              <a:gd name="connsiteX5" fmla="*/ 111545 w 408649"/>
              <a:gd name="connsiteY5" fmla="*/ 219136 h 233284"/>
              <a:gd name="connsiteX6" fmla="*/ 248070 w 408649"/>
              <a:gd name="connsiteY6" fmla="*/ 76261 h 233284"/>
              <a:gd name="connsiteX7" fmla="*/ 321095 w 408649"/>
              <a:gd name="connsiteY7" fmla="*/ 6411 h 233284"/>
              <a:gd name="connsiteX8" fmla="*/ 387770 w 408649"/>
              <a:gd name="connsiteY8" fmla="*/ 19111 h 233284"/>
              <a:gd name="connsiteX9" fmla="*/ 406820 w 408649"/>
              <a:gd name="connsiteY9" fmla="*/ 98486 h 233284"/>
              <a:gd name="connsiteX10" fmla="*/ 349670 w 408649"/>
              <a:gd name="connsiteY10" fmla="*/ 203261 h 233284"/>
              <a:gd name="connsiteX11" fmla="*/ 286170 w 408649"/>
              <a:gd name="connsiteY11" fmla="*/ 231836 h 233284"/>
              <a:gd name="connsiteX12" fmla="*/ 238545 w 408649"/>
              <a:gd name="connsiteY12" fmla="*/ 168336 h 233284"/>
              <a:gd name="connsiteX13" fmla="*/ 270295 w 408649"/>
              <a:gd name="connsiteY13" fmla="*/ 47686 h 23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8649" h="233284">
                <a:moveTo>
                  <a:pt x="149645" y="54036"/>
                </a:moveTo>
                <a:cubicBezTo>
                  <a:pt x="147793" y="28636"/>
                  <a:pt x="132182" y="-1526"/>
                  <a:pt x="108370" y="61"/>
                </a:cubicBezTo>
                <a:cubicBezTo>
                  <a:pt x="84558" y="1648"/>
                  <a:pt x="43812" y="55094"/>
                  <a:pt x="25820" y="82611"/>
                </a:cubicBezTo>
                <a:cubicBezTo>
                  <a:pt x="7828" y="110128"/>
                  <a:pt x="-2226" y="142407"/>
                  <a:pt x="420" y="165161"/>
                </a:cubicBezTo>
                <a:cubicBezTo>
                  <a:pt x="3066" y="187915"/>
                  <a:pt x="23174" y="210140"/>
                  <a:pt x="41695" y="219136"/>
                </a:cubicBezTo>
                <a:cubicBezTo>
                  <a:pt x="60216" y="228132"/>
                  <a:pt x="77149" y="242949"/>
                  <a:pt x="111545" y="219136"/>
                </a:cubicBezTo>
                <a:cubicBezTo>
                  <a:pt x="145941" y="195324"/>
                  <a:pt x="213145" y="111715"/>
                  <a:pt x="248070" y="76261"/>
                </a:cubicBezTo>
                <a:cubicBezTo>
                  <a:pt x="282995" y="40807"/>
                  <a:pt x="297812" y="15936"/>
                  <a:pt x="321095" y="6411"/>
                </a:cubicBezTo>
                <a:cubicBezTo>
                  <a:pt x="344378" y="-3114"/>
                  <a:pt x="373483" y="3765"/>
                  <a:pt x="387770" y="19111"/>
                </a:cubicBezTo>
                <a:cubicBezTo>
                  <a:pt x="402058" y="34457"/>
                  <a:pt x="413170" y="67794"/>
                  <a:pt x="406820" y="98486"/>
                </a:cubicBezTo>
                <a:cubicBezTo>
                  <a:pt x="400470" y="129178"/>
                  <a:pt x="369778" y="181036"/>
                  <a:pt x="349670" y="203261"/>
                </a:cubicBezTo>
                <a:cubicBezTo>
                  <a:pt x="329562" y="225486"/>
                  <a:pt x="304691" y="237657"/>
                  <a:pt x="286170" y="231836"/>
                </a:cubicBezTo>
                <a:cubicBezTo>
                  <a:pt x="267649" y="226015"/>
                  <a:pt x="241191" y="199028"/>
                  <a:pt x="238545" y="168336"/>
                </a:cubicBezTo>
                <a:cubicBezTo>
                  <a:pt x="235899" y="137644"/>
                  <a:pt x="253097" y="92665"/>
                  <a:pt x="270295" y="47686"/>
                </a:cubicBezTo>
              </a:path>
            </a:pathLst>
          </a:cu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олилиния 51"/>
          <p:cNvSpPr/>
          <p:nvPr/>
        </p:nvSpPr>
        <p:spPr>
          <a:xfrm>
            <a:off x="10391081" y="3723482"/>
            <a:ext cx="349520" cy="182822"/>
          </a:xfrm>
          <a:custGeom>
            <a:avLst/>
            <a:gdLst>
              <a:gd name="connsiteX0" fmla="*/ 150713 w 409717"/>
              <a:gd name="connsiteY0" fmla="*/ 51991 h 231239"/>
              <a:gd name="connsiteX1" fmla="*/ 125313 w 409717"/>
              <a:gd name="connsiteY1" fmla="*/ 4366 h 231239"/>
              <a:gd name="connsiteX2" fmla="*/ 20538 w 409717"/>
              <a:gd name="connsiteY2" fmla="*/ 71041 h 231239"/>
              <a:gd name="connsiteX3" fmla="*/ 1488 w 409717"/>
              <a:gd name="connsiteY3" fmla="*/ 163116 h 231239"/>
              <a:gd name="connsiteX4" fmla="*/ 42763 w 409717"/>
              <a:gd name="connsiteY4" fmla="*/ 217091 h 231239"/>
              <a:gd name="connsiteX5" fmla="*/ 112613 w 409717"/>
              <a:gd name="connsiteY5" fmla="*/ 217091 h 231239"/>
              <a:gd name="connsiteX6" fmla="*/ 249138 w 409717"/>
              <a:gd name="connsiteY6" fmla="*/ 74216 h 231239"/>
              <a:gd name="connsiteX7" fmla="*/ 322163 w 409717"/>
              <a:gd name="connsiteY7" fmla="*/ 4366 h 231239"/>
              <a:gd name="connsiteX8" fmla="*/ 388838 w 409717"/>
              <a:gd name="connsiteY8" fmla="*/ 17066 h 231239"/>
              <a:gd name="connsiteX9" fmla="*/ 407888 w 409717"/>
              <a:gd name="connsiteY9" fmla="*/ 96441 h 231239"/>
              <a:gd name="connsiteX10" fmla="*/ 350738 w 409717"/>
              <a:gd name="connsiteY10" fmla="*/ 201216 h 231239"/>
              <a:gd name="connsiteX11" fmla="*/ 287238 w 409717"/>
              <a:gd name="connsiteY11" fmla="*/ 229791 h 231239"/>
              <a:gd name="connsiteX12" fmla="*/ 239613 w 409717"/>
              <a:gd name="connsiteY12" fmla="*/ 166291 h 231239"/>
              <a:gd name="connsiteX13" fmla="*/ 271363 w 409717"/>
              <a:gd name="connsiteY13" fmla="*/ 45641 h 231239"/>
              <a:gd name="connsiteX0" fmla="*/ 149741 w 408745"/>
              <a:gd name="connsiteY0" fmla="*/ 51991 h 231239"/>
              <a:gd name="connsiteX1" fmla="*/ 124341 w 408745"/>
              <a:gd name="connsiteY1" fmla="*/ 4366 h 231239"/>
              <a:gd name="connsiteX2" fmla="*/ 25916 w 408745"/>
              <a:gd name="connsiteY2" fmla="*/ 80566 h 231239"/>
              <a:gd name="connsiteX3" fmla="*/ 516 w 408745"/>
              <a:gd name="connsiteY3" fmla="*/ 163116 h 231239"/>
              <a:gd name="connsiteX4" fmla="*/ 41791 w 408745"/>
              <a:gd name="connsiteY4" fmla="*/ 217091 h 231239"/>
              <a:gd name="connsiteX5" fmla="*/ 111641 w 408745"/>
              <a:gd name="connsiteY5" fmla="*/ 217091 h 231239"/>
              <a:gd name="connsiteX6" fmla="*/ 248166 w 408745"/>
              <a:gd name="connsiteY6" fmla="*/ 74216 h 231239"/>
              <a:gd name="connsiteX7" fmla="*/ 321191 w 408745"/>
              <a:gd name="connsiteY7" fmla="*/ 4366 h 231239"/>
              <a:gd name="connsiteX8" fmla="*/ 387866 w 408745"/>
              <a:gd name="connsiteY8" fmla="*/ 17066 h 231239"/>
              <a:gd name="connsiteX9" fmla="*/ 406916 w 408745"/>
              <a:gd name="connsiteY9" fmla="*/ 96441 h 231239"/>
              <a:gd name="connsiteX10" fmla="*/ 349766 w 408745"/>
              <a:gd name="connsiteY10" fmla="*/ 201216 h 231239"/>
              <a:gd name="connsiteX11" fmla="*/ 286266 w 408745"/>
              <a:gd name="connsiteY11" fmla="*/ 229791 h 231239"/>
              <a:gd name="connsiteX12" fmla="*/ 238641 w 408745"/>
              <a:gd name="connsiteY12" fmla="*/ 166291 h 231239"/>
              <a:gd name="connsiteX13" fmla="*/ 270391 w 408745"/>
              <a:gd name="connsiteY13" fmla="*/ 45641 h 231239"/>
              <a:gd name="connsiteX0" fmla="*/ 149645 w 408649"/>
              <a:gd name="connsiteY0" fmla="*/ 54433 h 233681"/>
              <a:gd name="connsiteX1" fmla="*/ 108370 w 408649"/>
              <a:gd name="connsiteY1" fmla="*/ 458 h 233681"/>
              <a:gd name="connsiteX2" fmla="*/ 25820 w 408649"/>
              <a:gd name="connsiteY2" fmla="*/ 83008 h 233681"/>
              <a:gd name="connsiteX3" fmla="*/ 420 w 408649"/>
              <a:gd name="connsiteY3" fmla="*/ 165558 h 233681"/>
              <a:gd name="connsiteX4" fmla="*/ 41695 w 408649"/>
              <a:gd name="connsiteY4" fmla="*/ 219533 h 233681"/>
              <a:gd name="connsiteX5" fmla="*/ 111545 w 408649"/>
              <a:gd name="connsiteY5" fmla="*/ 219533 h 233681"/>
              <a:gd name="connsiteX6" fmla="*/ 248070 w 408649"/>
              <a:gd name="connsiteY6" fmla="*/ 76658 h 233681"/>
              <a:gd name="connsiteX7" fmla="*/ 321095 w 408649"/>
              <a:gd name="connsiteY7" fmla="*/ 6808 h 233681"/>
              <a:gd name="connsiteX8" fmla="*/ 387770 w 408649"/>
              <a:gd name="connsiteY8" fmla="*/ 19508 h 233681"/>
              <a:gd name="connsiteX9" fmla="*/ 406820 w 408649"/>
              <a:gd name="connsiteY9" fmla="*/ 98883 h 233681"/>
              <a:gd name="connsiteX10" fmla="*/ 349670 w 408649"/>
              <a:gd name="connsiteY10" fmla="*/ 203658 h 233681"/>
              <a:gd name="connsiteX11" fmla="*/ 286170 w 408649"/>
              <a:gd name="connsiteY11" fmla="*/ 232233 h 233681"/>
              <a:gd name="connsiteX12" fmla="*/ 238545 w 408649"/>
              <a:gd name="connsiteY12" fmla="*/ 168733 h 233681"/>
              <a:gd name="connsiteX13" fmla="*/ 270295 w 408649"/>
              <a:gd name="connsiteY13" fmla="*/ 48083 h 233681"/>
              <a:gd name="connsiteX0" fmla="*/ 149645 w 408649"/>
              <a:gd name="connsiteY0" fmla="*/ 54244 h 233492"/>
              <a:gd name="connsiteX1" fmla="*/ 108370 w 408649"/>
              <a:gd name="connsiteY1" fmla="*/ 269 h 233492"/>
              <a:gd name="connsiteX2" fmla="*/ 25820 w 408649"/>
              <a:gd name="connsiteY2" fmla="*/ 82819 h 233492"/>
              <a:gd name="connsiteX3" fmla="*/ 420 w 408649"/>
              <a:gd name="connsiteY3" fmla="*/ 165369 h 233492"/>
              <a:gd name="connsiteX4" fmla="*/ 41695 w 408649"/>
              <a:gd name="connsiteY4" fmla="*/ 219344 h 233492"/>
              <a:gd name="connsiteX5" fmla="*/ 111545 w 408649"/>
              <a:gd name="connsiteY5" fmla="*/ 219344 h 233492"/>
              <a:gd name="connsiteX6" fmla="*/ 248070 w 408649"/>
              <a:gd name="connsiteY6" fmla="*/ 76469 h 233492"/>
              <a:gd name="connsiteX7" fmla="*/ 321095 w 408649"/>
              <a:gd name="connsiteY7" fmla="*/ 6619 h 233492"/>
              <a:gd name="connsiteX8" fmla="*/ 387770 w 408649"/>
              <a:gd name="connsiteY8" fmla="*/ 19319 h 233492"/>
              <a:gd name="connsiteX9" fmla="*/ 406820 w 408649"/>
              <a:gd name="connsiteY9" fmla="*/ 98694 h 233492"/>
              <a:gd name="connsiteX10" fmla="*/ 349670 w 408649"/>
              <a:gd name="connsiteY10" fmla="*/ 203469 h 233492"/>
              <a:gd name="connsiteX11" fmla="*/ 286170 w 408649"/>
              <a:gd name="connsiteY11" fmla="*/ 232044 h 233492"/>
              <a:gd name="connsiteX12" fmla="*/ 238545 w 408649"/>
              <a:gd name="connsiteY12" fmla="*/ 168544 h 233492"/>
              <a:gd name="connsiteX13" fmla="*/ 270295 w 408649"/>
              <a:gd name="connsiteY13" fmla="*/ 47894 h 233492"/>
              <a:gd name="connsiteX0" fmla="*/ 149645 w 408649"/>
              <a:gd name="connsiteY0" fmla="*/ 54036 h 233284"/>
              <a:gd name="connsiteX1" fmla="*/ 108370 w 408649"/>
              <a:gd name="connsiteY1" fmla="*/ 61 h 233284"/>
              <a:gd name="connsiteX2" fmla="*/ 25820 w 408649"/>
              <a:gd name="connsiteY2" fmla="*/ 82611 h 233284"/>
              <a:gd name="connsiteX3" fmla="*/ 420 w 408649"/>
              <a:gd name="connsiteY3" fmla="*/ 165161 h 233284"/>
              <a:gd name="connsiteX4" fmla="*/ 41695 w 408649"/>
              <a:gd name="connsiteY4" fmla="*/ 219136 h 233284"/>
              <a:gd name="connsiteX5" fmla="*/ 111545 w 408649"/>
              <a:gd name="connsiteY5" fmla="*/ 219136 h 233284"/>
              <a:gd name="connsiteX6" fmla="*/ 248070 w 408649"/>
              <a:gd name="connsiteY6" fmla="*/ 76261 h 233284"/>
              <a:gd name="connsiteX7" fmla="*/ 321095 w 408649"/>
              <a:gd name="connsiteY7" fmla="*/ 6411 h 233284"/>
              <a:gd name="connsiteX8" fmla="*/ 387770 w 408649"/>
              <a:gd name="connsiteY8" fmla="*/ 19111 h 233284"/>
              <a:gd name="connsiteX9" fmla="*/ 406820 w 408649"/>
              <a:gd name="connsiteY9" fmla="*/ 98486 h 233284"/>
              <a:gd name="connsiteX10" fmla="*/ 349670 w 408649"/>
              <a:gd name="connsiteY10" fmla="*/ 203261 h 233284"/>
              <a:gd name="connsiteX11" fmla="*/ 286170 w 408649"/>
              <a:gd name="connsiteY11" fmla="*/ 231836 h 233284"/>
              <a:gd name="connsiteX12" fmla="*/ 238545 w 408649"/>
              <a:gd name="connsiteY12" fmla="*/ 168336 h 233284"/>
              <a:gd name="connsiteX13" fmla="*/ 270295 w 408649"/>
              <a:gd name="connsiteY13" fmla="*/ 47686 h 23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8649" h="233284">
                <a:moveTo>
                  <a:pt x="149645" y="54036"/>
                </a:moveTo>
                <a:cubicBezTo>
                  <a:pt x="147793" y="28636"/>
                  <a:pt x="132182" y="-1526"/>
                  <a:pt x="108370" y="61"/>
                </a:cubicBezTo>
                <a:cubicBezTo>
                  <a:pt x="84558" y="1648"/>
                  <a:pt x="43812" y="55094"/>
                  <a:pt x="25820" y="82611"/>
                </a:cubicBezTo>
                <a:cubicBezTo>
                  <a:pt x="7828" y="110128"/>
                  <a:pt x="-2226" y="142407"/>
                  <a:pt x="420" y="165161"/>
                </a:cubicBezTo>
                <a:cubicBezTo>
                  <a:pt x="3066" y="187915"/>
                  <a:pt x="23174" y="210140"/>
                  <a:pt x="41695" y="219136"/>
                </a:cubicBezTo>
                <a:cubicBezTo>
                  <a:pt x="60216" y="228132"/>
                  <a:pt x="77149" y="242949"/>
                  <a:pt x="111545" y="219136"/>
                </a:cubicBezTo>
                <a:cubicBezTo>
                  <a:pt x="145941" y="195324"/>
                  <a:pt x="213145" y="111715"/>
                  <a:pt x="248070" y="76261"/>
                </a:cubicBezTo>
                <a:cubicBezTo>
                  <a:pt x="282995" y="40807"/>
                  <a:pt x="297812" y="15936"/>
                  <a:pt x="321095" y="6411"/>
                </a:cubicBezTo>
                <a:cubicBezTo>
                  <a:pt x="344378" y="-3114"/>
                  <a:pt x="373483" y="3765"/>
                  <a:pt x="387770" y="19111"/>
                </a:cubicBezTo>
                <a:cubicBezTo>
                  <a:pt x="402058" y="34457"/>
                  <a:pt x="413170" y="67794"/>
                  <a:pt x="406820" y="98486"/>
                </a:cubicBezTo>
                <a:cubicBezTo>
                  <a:pt x="400470" y="129178"/>
                  <a:pt x="369778" y="181036"/>
                  <a:pt x="349670" y="203261"/>
                </a:cubicBezTo>
                <a:cubicBezTo>
                  <a:pt x="329562" y="225486"/>
                  <a:pt x="304691" y="237657"/>
                  <a:pt x="286170" y="231836"/>
                </a:cubicBezTo>
                <a:cubicBezTo>
                  <a:pt x="267649" y="226015"/>
                  <a:pt x="241191" y="199028"/>
                  <a:pt x="238545" y="168336"/>
                </a:cubicBezTo>
                <a:cubicBezTo>
                  <a:pt x="235899" y="137644"/>
                  <a:pt x="253097" y="92665"/>
                  <a:pt x="270295" y="47686"/>
                </a:cubicBezTo>
              </a:path>
            </a:pathLst>
          </a:cu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16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509437" y="450051"/>
            <a:ext cx="9811527" cy="10426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Визнач, </a:t>
            </a:r>
            <a:r>
              <a:rPr lang="uk-UA" sz="3200" b="1" dirty="0">
                <a:solidFill>
                  <a:schemeClr val="bg1"/>
                </a:solidFill>
              </a:rPr>
              <a:t>які </a:t>
            </a:r>
            <a:r>
              <a:rPr lang="uk-UA" sz="3200" b="1" dirty="0" smtClean="0">
                <a:solidFill>
                  <a:schemeClr val="bg1"/>
                </a:solidFill>
              </a:rPr>
              <a:t>елементи ти напишеш у третьому </a:t>
            </a:r>
            <a:r>
              <a:rPr lang="uk-UA" sz="3200" b="1" dirty="0">
                <a:solidFill>
                  <a:schemeClr val="bg1"/>
                </a:solidFill>
              </a:rPr>
              <a:t>рядку?  </a:t>
            </a:r>
            <a:r>
              <a:rPr lang="uk-UA" sz="3200" b="1" dirty="0" smtClean="0">
                <a:solidFill>
                  <a:schemeClr val="bg1"/>
                </a:solidFill>
              </a:rPr>
              <a:t>(середнє з’єднання) Напиши </a:t>
            </a:r>
            <a:r>
              <a:rPr lang="uk-UA" sz="3200" b="1" dirty="0">
                <a:solidFill>
                  <a:schemeClr val="bg1"/>
                </a:solidFill>
              </a:rPr>
              <a:t>елементи за зразком. </a:t>
            </a:r>
          </a:p>
        </p:txBody>
      </p:sp>
      <p:pic>
        <p:nvPicPr>
          <p:cNvPr id="55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25" y="2175402"/>
            <a:ext cx="3146819" cy="3246491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87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1" t="5042" r="2887" b="3090"/>
          <a:stretch/>
        </p:blipFill>
        <p:spPr>
          <a:xfrm>
            <a:off x="3936157" y="1793002"/>
            <a:ext cx="7674317" cy="4087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4096" r="84045" b="83551"/>
          <a:stretch/>
        </p:blipFill>
        <p:spPr>
          <a:xfrm>
            <a:off x="5114435" y="1962547"/>
            <a:ext cx="456185" cy="50420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4096" r="84045" b="83551"/>
          <a:stretch/>
        </p:blipFill>
        <p:spPr>
          <a:xfrm>
            <a:off x="5532649" y="1962547"/>
            <a:ext cx="456185" cy="50420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4096" r="84045" b="83551"/>
          <a:stretch/>
        </p:blipFill>
        <p:spPr>
          <a:xfrm>
            <a:off x="5964963" y="1962547"/>
            <a:ext cx="456185" cy="50420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4096" r="84045" b="83551"/>
          <a:stretch/>
        </p:blipFill>
        <p:spPr>
          <a:xfrm>
            <a:off x="6421148" y="1962547"/>
            <a:ext cx="456185" cy="50420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4096" r="84045" b="83551"/>
          <a:stretch/>
        </p:blipFill>
        <p:spPr>
          <a:xfrm>
            <a:off x="6877333" y="1962547"/>
            <a:ext cx="456185" cy="50420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4096" r="84045" b="83551"/>
          <a:stretch/>
        </p:blipFill>
        <p:spPr>
          <a:xfrm>
            <a:off x="7309647" y="1962547"/>
            <a:ext cx="456185" cy="50420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1" t="4227" r="44689" b="78080"/>
          <a:stretch/>
        </p:blipFill>
        <p:spPr>
          <a:xfrm>
            <a:off x="8739964" y="1962547"/>
            <a:ext cx="563722" cy="72217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1" t="4227" r="44689" b="78080"/>
          <a:stretch/>
        </p:blipFill>
        <p:spPr>
          <a:xfrm>
            <a:off x="9308631" y="1962547"/>
            <a:ext cx="563722" cy="72217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1" t="4227" r="44689" b="78080"/>
          <a:stretch/>
        </p:blipFill>
        <p:spPr>
          <a:xfrm>
            <a:off x="9872353" y="1962547"/>
            <a:ext cx="563722" cy="72217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1" t="4227" r="44689" b="78080"/>
          <a:stretch/>
        </p:blipFill>
        <p:spPr>
          <a:xfrm>
            <a:off x="10479568" y="1962547"/>
            <a:ext cx="563722" cy="72217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18842" r="81605" b="66618"/>
          <a:stretch/>
        </p:blipFill>
        <p:spPr>
          <a:xfrm>
            <a:off x="5227011" y="2567763"/>
            <a:ext cx="611275" cy="59346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18842" r="81605" b="66618"/>
          <a:stretch/>
        </p:blipFill>
        <p:spPr>
          <a:xfrm>
            <a:off x="5790733" y="2567763"/>
            <a:ext cx="611275" cy="59346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18842" r="81605" b="66618"/>
          <a:stretch/>
        </p:blipFill>
        <p:spPr>
          <a:xfrm>
            <a:off x="6354455" y="2560487"/>
            <a:ext cx="611275" cy="59346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18842" r="81605" b="66618"/>
          <a:stretch/>
        </p:blipFill>
        <p:spPr>
          <a:xfrm>
            <a:off x="6969281" y="2567763"/>
            <a:ext cx="611275" cy="59346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1" t="4227" r="44689" b="78080"/>
          <a:stretch/>
        </p:blipFill>
        <p:spPr>
          <a:xfrm>
            <a:off x="8177725" y="1962547"/>
            <a:ext cx="563722" cy="72217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18842" r="81605" b="66618"/>
          <a:stretch/>
        </p:blipFill>
        <p:spPr>
          <a:xfrm rot="10800000">
            <a:off x="7634688" y="2886417"/>
            <a:ext cx="649996" cy="5985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18842" r="81605" b="66618"/>
          <a:stretch/>
        </p:blipFill>
        <p:spPr>
          <a:xfrm rot="10800000">
            <a:off x="8338816" y="2886417"/>
            <a:ext cx="649996" cy="59858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18842" r="81605" b="66618"/>
          <a:stretch/>
        </p:blipFill>
        <p:spPr>
          <a:xfrm rot="10800000">
            <a:off x="9042944" y="2886416"/>
            <a:ext cx="649996" cy="59858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18842" r="81605" b="66618"/>
          <a:stretch/>
        </p:blipFill>
        <p:spPr>
          <a:xfrm rot="10800000">
            <a:off x="9693770" y="2886417"/>
            <a:ext cx="649996" cy="5985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18842" r="81605" b="66618"/>
          <a:stretch/>
        </p:blipFill>
        <p:spPr>
          <a:xfrm rot="10800000">
            <a:off x="10380349" y="2886417"/>
            <a:ext cx="649996" cy="59858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42513" r="84045" b="45134"/>
          <a:stretch/>
        </p:blipFill>
        <p:spPr>
          <a:xfrm>
            <a:off x="5200258" y="3528272"/>
            <a:ext cx="456185" cy="50420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42513" r="84045" b="45134"/>
          <a:stretch/>
        </p:blipFill>
        <p:spPr>
          <a:xfrm>
            <a:off x="5775373" y="3528272"/>
            <a:ext cx="456185" cy="50420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42513" r="84045" b="45134"/>
          <a:stretch/>
        </p:blipFill>
        <p:spPr>
          <a:xfrm>
            <a:off x="6356030" y="3528272"/>
            <a:ext cx="456185" cy="50420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42513" r="84045" b="45134"/>
          <a:stretch/>
        </p:blipFill>
        <p:spPr>
          <a:xfrm>
            <a:off x="6965730" y="3534114"/>
            <a:ext cx="456185" cy="504206"/>
          </a:xfrm>
          <a:prstGeom prst="rect">
            <a:avLst/>
          </a:prstGeom>
        </p:spPr>
      </p:pic>
      <p:sp>
        <p:nvSpPr>
          <p:cNvPr id="48" name="Полилиния 47"/>
          <p:cNvSpPr/>
          <p:nvPr/>
        </p:nvSpPr>
        <p:spPr>
          <a:xfrm>
            <a:off x="7689433" y="3710558"/>
            <a:ext cx="349520" cy="182822"/>
          </a:xfrm>
          <a:custGeom>
            <a:avLst/>
            <a:gdLst>
              <a:gd name="connsiteX0" fmla="*/ 150713 w 409717"/>
              <a:gd name="connsiteY0" fmla="*/ 51991 h 231239"/>
              <a:gd name="connsiteX1" fmla="*/ 125313 w 409717"/>
              <a:gd name="connsiteY1" fmla="*/ 4366 h 231239"/>
              <a:gd name="connsiteX2" fmla="*/ 20538 w 409717"/>
              <a:gd name="connsiteY2" fmla="*/ 71041 h 231239"/>
              <a:gd name="connsiteX3" fmla="*/ 1488 w 409717"/>
              <a:gd name="connsiteY3" fmla="*/ 163116 h 231239"/>
              <a:gd name="connsiteX4" fmla="*/ 42763 w 409717"/>
              <a:gd name="connsiteY4" fmla="*/ 217091 h 231239"/>
              <a:gd name="connsiteX5" fmla="*/ 112613 w 409717"/>
              <a:gd name="connsiteY5" fmla="*/ 217091 h 231239"/>
              <a:gd name="connsiteX6" fmla="*/ 249138 w 409717"/>
              <a:gd name="connsiteY6" fmla="*/ 74216 h 231239"/>
              <a:gd name="connsiteX7" fmla="*/ 322163 w 409717"/>
              <a:gd name="connsiteY7" fmla="*/ 4366 h 231239"/>
              <a:gd name="connsiteX8" fmla="*/ 388838 w 409717"/>
              <a:gd name="connsiteY8" fmla="*/ 17066 h 231239"/>
              <a:gd name="connsiteX9" fmla="*/ 407888 w 409717"/>
              <a:gd name="connsiteY9" fmla="*/ 96441 h 231239"/>
              <a:gd name="connsiteX10" fmla="*/ 350738 w 409717"/>
              <a:gd name="connsiteY10" fmla="*/ 201216 h 231239"/>
              <a:gd name="connsiteX11" fmla="*/ 287238 w 409717"/>
              <a:gd name="connsiteY11" fmla="*/ 229791 h 231239"/>
              <a:gd name="connsiteX12" fmla="*/ 239613 w 409717"/>
              <a:gd name="connsiteY12" fmla="*/ 166291 h 231239"/>
              <a:gd name="connsiteX13" fmla="*/ 271363 w 409717"/>
              <a:gd name="connsiteY13" fmla="*/ 45641 h 231239"/>
              <a:gd name="connsiteX0" fmla="*/ 149741 w 408745"/>
              <a:gd name="connsiteY0" fmla="*/ 51991 h 231239"/>
              <a:gd name="connsiteX1" fmla="*/ 124341 w 408745"/>
              <a:gd name="connsiteY1" fmla="*/ 4366 h 231239"/>
              <a:gd name="connsiteX2" fmla="*/ 25916 w 408745"/>
              <a:gd name="connsiteY2" fmla="*/ 80566 h 231239"/>
              <a:gd name="connsiteX3" fmla="*/ 516 w 408745"/>
              <a:gd name="connsiteY3" fmla="*/ 163116 h 231239"/>
              <a:gd name="connsiteX4" fmla="*/ 41791 w 408745"/>
              <a:gd name="connsiteY4" fmla="*/ 217091 h 231239"/>
              <a:gd name="connsiteX5" fmla="*/ 111641 w 408745"/>
              <a:gd name="connsiteY5" fmla="*/ 217091 h 231239"/>
              <a:gd name="connsiteX6" fmla="*/ 248166 w 408745"/>
              <a:gd name="connsiteY6" fmla="*/ 74216 h 231239"/>
              <a:gd name="connsiteX7" fmla="*/ 321191 w 408745"/>
              <a:gd name="connsiteY7" fmla="*/ 4366 h 231239"/>
              <a:gd name="connsiteX8" fmla="*/ 387866 w 408745"/>
              <a:gd name="connsiteY8" fmla="*/ 17066 h 231239"/>
              <a:gd name="connsiteX9" fmla="*/ 406916 w 408745"/>
              <a:gd name="connsiteY9" fmla="*/ 96441 h 231239"/>
              <a:gd name="connsiteX10" fmla="*/ 349766 w 408745"/>
              <a:gd name="connsiteY10" fmla="*/ 201216 h 231239"/>
              <a:gd name="connsiteX11" fmla="*/ 286266 w 408745"/>
              <a:gd name="connsiteY11" fmla="*/ 229791 h 231239"/>
              <a:gd name="connsiteX12" fmla="*/ 238641 w 408745"/>
              <a:gd name="connsiteY12" fmla="*/ 166291 h 231239"/>
              <a:gd name="connsiteX13" fmla="*/ 270391 w 408745"/>
              <a:gd name="connsiteY13" fmla="*/ 45641 h 231239"/>
              <a:gd name="connsiteX0" fmla="*/ 149645 w 408649"/>
              <a:gd name="connsiteY0" fmla="*/ 54433 h 233681"/>
              <a:gd name="connsiteX1" fmla="*/ 108370 w 408649"/>
              <a:gd name="connsiteY1" fmla="*/ 458 h 233681"/>
              <a:gd name="connsiteX2" fmla="*/ 25820 w 408649"/>
              <a:gd name="connsiteY2" fmla="*/ 83008 h 233681"/>
              <a:gd name="connsiteX3" fmla="*/ 420 w 408649"/>
              <a:gd name="connsiteY3" fmla="*/ 165558 h 233681"/>
              <a:gd name="connsiteX4" fmla="*/ 41695 w 408649"/>
              <a:gd name="connsiteY4" fmla="*/ 219533 h 233681"/>
              <a:gd name="connsiteX5" fmla="*/ 111545 w 408649"/>
              <a:gd name="connsiteY5" fmla="*/ 219533 h 233681"/>
              <a:gd name="connsiteX6" fmla="*/ 248070 w 408649"/>
              <a:gd name="connsiteY6" fmla="*/ 76658 h 233681"/>
              <a:gd name="connsiteX7" fmla="*/ 321095 w 408649"/>
              <a:gd name="connsiteY7" fmla="*/ 6808 h 233681"/>
              <a:gd name="connsiteX8" fmla="*/ 387770 w 408649"/>
              <a:gd name="connsiteY8" fmla="*/ 19508 h 233681"/>
              <a:gd name="connsiteX9" fmla="*/ 406820 w 408649"/>
              <a:gd name="connsiteY9" fmla="*/ 98883 h 233681"/>
              <a:gd name="connsiteX10" fmla="*/ 349670 w 408649"/>
              <a:gd name="connsiteY10" fmla="*/ 203658 h 233681"/>
              <a:gd name="connsiteX11" fmla="*/ 286170 w 408649"/>
              <a:gd name="connsiteY11" fmla="*/ 232233 h 233681"/>
              <a:gd name="connsiteX12" fmla="*/ 238545 w 408649"/>
              <a:gd name="connsiteY12" fmla="*/ 168733 h 233681"/>
              <a:gd name="connsiteX13" fmla="*/ 270295 w 408649"/>
              <a:gd name="connsiteY13" fmla="*/ 48083 h 233681"/>
              <a:gd name="connsiteX0" fmla="*/ 149645 w 408649"/>
              <a:gd name="connsiteY0" fmla="*/ 54244 h 233492"/>
              <a:gd name="connsiteX1" fmla="*/ 108370 w 408649"/>
              <a:gd name="connsiteY1" fmla="*/ 269 h 233492"/>
              <a:gd name="connsiteX2" fmla="*/ 25820 w 408649"/>
              <a:gd name="connsiteY2" fmla="*/ 82819 h 233492"/>
              <a:gd name="connsiteX3" fmla="*/ 420 w 408649"/>
              <a:gd name="connsiteY3" fmla="*/ 165369 h 233492"/>
              <a:gd name="connsiteX4" fmla="*/ 41695 w 408649"/>
              <a:gd name="connsiteY4" fmla="*/ 219344 h 233492"/>
              <a:gd name="connsiteX5" fmla="*/ 111545 w 408649"/>
              <a:gd name="connsiteY5" fmla="*/ 219344 h 233492"/>
              <a:gd name="connsiteX6" fmla="*/ 248070 w 408649"/>
              <a:gd name="connsiteY6" fmla="*/ 76469 h 233492"/>
              <a:gd name="connsiteX7" fmla="*/ 321095 w 408649"/>
              <a:gd name="connsiteY7" fmla="*/ 6619 h 233492"/>
              <a:gd name="connsiteX8" fmla="*/ 387770 w 408649"/>
              <a:gd name="connsiteY8" fmla="*/ 19319 h 233492"/>
              <a:gd name="connsiteX9" fmla="*/ 406820 w 408649"/>
              <a:gd name="connsiteY9" fmla="*/ 98694 h 233492"/>
              <a:gd name="connsiteX10" fmla="*/ 349670 w 408649"/>
              <a:gd name="connsiteY10" fmla="*/ 203469 h 233492"/>
              <a:gd name="connsiteX11" fmla="*/ 286170 w 408649"/>
              <a:gd name="connsiteY11" fmla="*/ 232044 h 233492"/>
              <a:gd name="connsiteX12" fmla="*/ 238545 w 408649"/>
              <a:gd name="connsiteY12" fmla="*/ 168544 h 233492"/>
              <a:gd name="connsiteX13" fmla="*/ 270295 w 408649"/>
              <a:gd name="connsiteY13" fmla="*/ 47894 h 233492"/>
              <a:gd name="connsiteX0" fmla="*/ 149645 w 408649"/>
              <a:gd name="connsiteY0" fmla="*/ 54036 h 233284"/>
              <a:gd name="connsiteX1" fmla="*/ 108370 w 408649"/>
              <a:gd name="connsiteY1" fmla="*/ 61 h 233284"/>
              <a:gd name="connsiteX2" fmla="*/ 25820 w 408649"/>
              <a:gd name="connsiteY2" fmla="*/ 82611 h 233284"/>
              <a:gd name="connsiteX3" fmla="*/ 420 w 408649"/>
              <a:gd name="connsiteY3" fmla="*/ 165161 h 233284"/>
              <a:gd name="connsiteX4" fmla="*/ 41695 w 408649"/>
              <a:gd name="connsiteY4" fmla="*/ 219136 h 233284"/>
              <a:gd name="connsiteX5" fmla="*/ 111545 w 408649"/>
              <a:gd name="connsiteY5" fmla="*/ 219136 h 233284"/>
              <a:gd name="connsiteX6" fmla="*/ 248070 w 408649"/>
              <a:gd name="connsiteY6" fmla="*/ 76261 h 233284"/>
              <a:gd name="connsiteX7" fmla="*/ 321095 w 408649"/>
              <a:gd name="connsiteY7" fmla="*/ 6411 h 233284"/>
              <a:gd name="connsiteX8" fmla="*/ 387770 w 408649"/>
              <a:gd name="connsiteY8" fmla="*/ 19111 h 233284"/>
              <a:gd name="connsiteX9" fmla="*/ 406820 w 408649"/>
              <a:gd name="connsiteY9" fmla="*/ 98486 h 233284"/>
              <a:gd name="connsiteX10" fmla="*/ 349670 w 408649"/>
              <a:gd name="connsiteY10" fmla="*/ 203261 h 233284"/>
              <a:gd name="connsiteX11" fmla="*/ 286170 w 408649"/>
              <a:gd name="connsiteY11" fmla="*/ 231836 h 233284"/>
              <a:gd name="connsiteX12" fmla="*/ 238545 w 408649"/>
              <a:gd name="connsiteY12" fmla="*/ 168336 h 233284"/>
              <a:gd name="connsiteX13" fmla="*/ 270295 w 408649"/>
              <a:gd name="connsiteY13" fmla="*/ 47686 h 23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8649" h="233284">
                <a:moveTo>
                  <a:pt x="149645" y="54036"/>
                </a:moveTo>
                <a:cubicBezTo>
                  <a:pt x="147793" y="28636"/>
                  <a:pt x="132182" y="-1526"/>
                  <a:pt x="108370" y="61"/>
                </a:cubicBezTo>
                <a:cubicBezTo>
                  <a:pt x="84558" y="1648"/>
                  <a:pt x="43812" y="55094"/>
                  <a:pt x="25820" y="82611"/>
                </a:cubicBezTo>
                <a:cubicBezTo>
                  <a:pt x="7828" y="110128"/>
                  <a:pt x="-2226" y="142407"/>
                  <a:pt x="420" y="165161"/>
                </a:cubicBezTo>
                <a:cubicBezTo>
                  <a:pt x="3066" y="187915"/>
                  <a:pt x="23174" y="210140"/>
                  <a:pt x="41695" y="219136"/>
                </a:cubicBezTo>
                <a:cubicBezTo>
                  <a:pt x="60216" y="228132"/>
                  <a:pt x="77149" y="242949"/>
                  <a:pt x="111545" y="219136"/>
                </a:cubicBezTo>
                <a:cubicBezTo>
                  <a:pt x="145941" y="195324"/>
                  <a:pt x="213145" y="111715"/>
                  <a:pt x="248070" y="76261"/>
                </a:cubicBezTo>
                <a:cubicBezTo>
                  <a:pt x="282995" y="40807"/>
                  <a:pt x="297812" y="15936"/>
                  <a:pt x="321095" y="6411"/>
                </a:cubicBezTo>
                <a:cubicBezTo>
                  <a:pt x="344378" y="-3114"/>
                  <a:pt x="373483" y="3765"/>
                  <a:pt x="387770" y="19111"/>
                </a:cubicBezTo>
                <a:cubicBezTo>
                  <a:pt x="402058" y="34457"/>
                  <a:pt x="413170" y="67794"/>
                  <a:pt x="406820" y="98486"/>
                </a:cubicBezTo>
                <a:cubicBezTo>
                  <a:pt x="400470" y="129178"/>
                  <a:pt x="369778" y="181036"/>
                  <a:pt x="349670" y="203261"/>
                </a:cubicBezTo>
                <a:cubicBezTo>
                  <a:pt x="329562" y="225486"/>
                  <a:pt x="304691" y="237657"/>
                  <a:pt x="286170" y="231836"/>
                </a:cubicBezTo>
                <a:cubicBezTo>
                  <a:pt x="267649" y="226015"/>
                  <a:pt x="241191" y="199028"/>
                  <a:pt x="238545" y="168336"/>
                </a:cubicBezTo>
                <a:cubicBezTo>
                  <a:pt x="235899" y="137644"/>
                  <a:pt x="253097" y="92665"/>
                  <a:pt x="270295" y="47686"/>
                </a:cubicBezTo>
              </a:path>
            </a:pathLst>
          </a:cu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олилиния 48"/>
          <p:cNvSpPr/>
          <p:nvPr/>
        </p:nvSpPr>
        <p:spPr>
          <a:xfrm>
            <a:off x="8364781" y="3710558"/>
            <a:ext cx="349520" cy="182822"/>
          </a:xfrm>
          <a:custGeom>
            <a:avLst/>
            <a:gdLst>
              <a:gd name="connsiteX0" fmla="*/ 150713 w 409717"/>
              <a:gd name="connsiteY0" fmla="*/ 51991 h 231239"/>
              <a:gd name="connsiteX1" fmla="*/ 125313 w 409717"/>
              <a:gd name="connsiteY1" fmla="*/ 4366 h 231239"/>
              <a:gd name="connsiteX2" fmla="*/ 20538 w 409717"/>
              <a:gd name="connsiteY2" fmla="*/ 71041 h 231239"/>
              <a:gd name="connsiteX3" fmla="*/ 1488 w 409717"/>
              <a:gd name="connsiteY3" fmla="*/ 163116 h 231239"/>
              <a:gd name="connsiteX4" fmla="*/ 42763 w 409717"/>
              <a:gd name="connsiteY4" fmla="*/ 217091 h 231239"/>
              <a:gd name="connsiteX5" fmla="*/ 112613 w 409717"/>
              <a:gd name="connsiteY5" fmla="*/ 217091 h 231239"/>
              <a:gd name="connsiteX6" fmla="*/ 249138 w 409717"/>
              <a:gd name="connsiteY6" fmla="*/ 74216 h 231239"/>
              <a:gd name="connsiteX7" fmla="*/ 322163 w 409717"/>
              <a:gd name="connsiteY7" fmla="*/ 4366 h 231239"/>
              <a:gd name="connsiteX8" fmla="*/ 388838 w 409717"/>
              <a:gd name="connsiteY8" fmla="*/ 17066 h 231239"/>
              <a:gd name="connsiteX9" fmla="*/ 407888 w 409717"/>
              <a:gd name="connsiteY9" fmla="*/ 96441 h 231239"/>
              <a:gd name="connsiteX10" fmla="*/ 350738 w 409717"/>
              <a:gd name="connsiteY10" fmla="*/ 201216 h 231239"/>
              <a:gd name="connsiteX11" fmla="*/ 287238 w 409717"/>
              <a:gd name="connsiteY11" fmla="*/ 229791 h 231239"/>
              <a:gd name="connsiteX12" fmla="*/ 239613 w 409717"/>
              <a:gd name="connsiteY12" fmla="*/ 166291 h 231239"/>
              <a:gd name="connsiteX13" fmla="*/ 271363 w 409717"/>
              <a:gd name="connsiteY13" fmla="*/ 45641 h 231239"/>
              <a:gd name="connsiteX0" fmla="*/ 149741 w 408745"/>
              <a:gd name="connsiteY0" fmla="*/ 51991 h 231239"/>
              <a:gd name="connsiteX1" fmla="*/ 124341 w 408745"/>
              <a:gd name="connsiteY1" fmla="*/ 4366 h 231239"/>
              <a:gd name="connsiteX2" fmla="*/ 25916 w 408745"/>
              <a:gd name="connsiteY2" fmla="*/ 80566 h 231239"/>
              <a:gd name="connsiteX3" fmla="*/ 516 w 408745"/>
              <a:gd name="connsiteY3" fmla="*/ 163116 h 231239"/>
              <a:gd name="connsiteX4" fmla="*/ 41791 w 408745"/>
              <a:gd name="connsiteY4" fmla="*/ 217091 h 231239"/>
              <a:gd name="connsiteX5" fmla="*/ 111641 w 408745"/>
              <a:gd name="connsiteY5" fmla="*/ 217091 h 231239"/>
              <a:gd name="connsiteX6" fmla="*/ 248166 w 408745"/>
              <a:gd name="connsiteY6" fmla="*/ 74216 h 231239"/>
              <a:gd name="connsiteX7" fmla="*/ 321191 w 408745"/>
              <a:gd name="connsiteY7" fmla="*/ 4366 h 231239"/>
              <a:gd name="connsiteX8" fmla="*/ 387866 w 408745"/>
              <a:gd name="connsiteY8" fmla="*/ 17066 h 231239"/>
              <a:gd name="connsiteX9" fmla="*/ 406916 w 408745"/>
              <a:gd name="connsiteY9" fmla="*/ 96441 h 231239"/>
              <a:gd name="connsiteX10" fmla="*/ 349766 w 408745"/>
              <a:gd name="connsiteY10" fmla="*/ 201216 h 231239"/>
              <a:gd name="connsiteX11" fmla="*/ 286266 w 408745"/>
              <a:gd name="connsiteY11" fmla="*/ 229791 h 231239"/>
              <a:gd name="connsiteX12" fmla="*/ 238641 w 408745"/>
              <a:gd name="connsiteY12" fmla="*/ 166291 h 231239"/>
              <a:gd name="connsiteX13" fmla="*/ 270391 w 408745"/>
              <a:gd name="connsiteY13" fmla="*/ 45641 h 231239"/>
              <a:gd name="connsiteX0" fmla="*/ 149645 w 408649"/>
              <a:gd name="connsiteY0" fmla="*/ 54433 h 233681"/>
              <a:gd name="connsiteX1" fmla="*/ 108370 w 408649"/>
              <a:gd name="connsiteY1" fmla="*/ 458 h 233681"/>
              <a:gd name="connsiteX2" fmla="*/ 25820 w 408649"/>
              <a:gd name="connsiteY2" fmla="*/ 83008 h 233681"/>
              <a:gd name="connsiteX3" fmla="*/ 420 w 408649"/>
              <a:gd name="connsiteY3" fmla="*/ 165558 h 233681"/>
              <a:gd name="connsiteX4" fmla="*/ 41695 w 408649"/>
              <a:gd name="connsiteY4" fmla="*/ 219533 h 233681"/>
              <a:gd name="connsiteX5" fmla="*/ 111545 w 408649"/>
              <a:gd name="connsiteY5" fmla="*/ 219533 h 233681"/>
              <a:gd name="connsiteX6" fmla="*/ 248070 w 408649"/>
              <a:gd name="connsiteY6" fmla="*/ 76658 h 233681"/>
              <a:gd name="connsiteX7" fmla="*/ 321095 w 408649"/>
              <a:gd name="connsiteY7" fmla="*/ 6808 h 233681"/>
              <a:gd name="connsiteX8" fmla="*/ 387770 w 408649"/>
              <a:gd name="connsiteY8" fmla="*/ 19508 h 233681"/>
              <a:gd name="connsiteX9" fmla="*/ 406820 w 408649"/>
              <a:gd name="connsiteY9" fmla="*/ 98883 h 233681"/>
              <a:gd name="connsiteX10" fmla="*/ 349670 w 408649"/>
              <a:gd name="connsiteY10" fmla="*/ 203658 h 233681"/>
              <a:gd name="connsiteX11" fmla="*/ 286170 w 408649"/>
              <a:gd name="connsiteY11" fmla="*/ 232233 h 233681"/>
              <a:gd name="connsiteX12" fmla="*/ 238545 w 408649"/>
              <a:gd name="connsiteY12" fmla="*/ 168733 h 233681"/>
              <a:gd name="connsiteX13" fmla="*/ 270295 w 408649"/>
              <a:gd name="connsiteY13" fmla="*/ 48083 h 233681"/>
              <a:gd name="connsiteX0" fmla="*/ 149645 w 408649"/>
              <a:gd name="connsiteY0" fmla="*/ 54244 h 233492"/>
              <a:gd name="connsiteX1" fmla="*/ 108370 w 408649"/>
              <a:gd name="connsiteY1" fmla="*/ 269 h 233492"/>
              <a:gd name="connsiteX2" fmla="*/ 25820 w 408649"/>
              <a:gd name="connsiteY2" fmla="*/ 82819 h 233492"/>
              <a:gd name="connsiteX3" fmla="*/ 420 w 408649"/>
              <a:gd name="connsiteY3" fmla="*/ 165369 h 233492"/>
              <a:gd name="connsiteX4" fmla="*/ 41695 w 408649"/>
              <a:gd name="connsiteY4" fmla="*/ 219344 h 233492"/>
              <a:gd name="connsiteX5" fmla="*/ 111545 w 408649"/>
              <a:gd name="connsiteY5" fmla="*/ 219344 h 233492"/>
              <a:gd name="connsiteX6" fmla="*/ 248070 w 408649"/>
              <a:gd name="connsiteY6" fmla="*/ 76469 h 233492"/>
              <a:gd name="connsiteX7" fmla="*/ 321095 w 408649"/>
              <a:gd name="connsiteY7" fmla="*/ 6619 h 233492"/>
              <a:gd name="connsiteX8" fmla="*/ 387770 w 408649"/>
              <a:gd name="connsiteY8" fmla="*/ 19319 h 233492"/>
              <a:gd name="connsiteX9" fmla="*/ 406820 w 408649"/>
              <a:gd name="connsiteY9" fmla="*/ 98694 h 233492"/>
              <a:gd name="connsiteX10" fmla="*/ 349670 w 408649"/>
              <a:gd name="connsiteY10" fmla="*/ 203469 h 233492"/>
              <a:gd name="connsiteX11" fmla="*/ 286170 w 408649"/>
              <a:gd name="connsiteY11" fmla="*/ 232044 h 233492"/>
              <a:gd name="connsiteX12" fmla="*/ 238545 w 408649"/>
              <a:gd name="connsiteY12" fmla="*/ 168544 h 233492"/>
              <a:gd name="connsiteX13" fmla="*/ 270295 w 408649"/>
              <a:gd name="connsiteY13" fmla="*/ 47894 h 233492"/>
              <a:gd name="connsiteX0" fmla="*/ 149645 w 408649"/>
              <a:gd name="connsiteY0" fmla="*/ 54036 h 233284"/>
              <a:gd name="connsiteX1" fmla="*/ 108370 w 408649"/>
              <a:gd name="connsiteY1" fmla="*/ 61 h 233284"/>
              <a:gd name="connsiteX2" fmla="*/ 25820 w 408649"/>
              <a:gd name="connsiteY2" fmla="*/ 82611 h 233284"/>
              <a:gd name="connsiteX3" fmla="*/ 420 w 408649"/>
              <a:gd name="connsiteY3" fmla="*/ 165161 h 233284"/>
              <a:gd name="connsiteX4" fmla="*/ 41695 w 408649"/>
              <a:gd name="connsiteY4" fmla="*/ 219136 h 233284"/>
              <a:gd name="connsiteX5" fmla="*/ 111545 w 408649"/>
              <a:gd name="connsiteY5" fmla="*/ 219136 h 233284"/>
              <a:gd name="connsiteX6" fmla="*/ 248070 w 408649"/>
              <a:gd name="connsiteY6" fmla="*/ 76261 h 233284"/>
              <a:gd name="connsiteX7" fmla="*/ 321095 w 408649"/>
              <a:gd name="connsiteY7" fmla="*/ 6411 h 233284"/>
              <a:gd name="connsiteX8" fmla="*/ 387770 w 408649"/>
              <a:gd name="connsiteY8" fmla="*/ 19111 h 233284"/>
              <a:gd name="connsiteX9" fmla="*/ 406820 w 408649"/>
              <a:gd name="connsiteY9" fmla="*/ 98486 h 233284"/>
              <a:gd name="connsiteX10" fmla="*/ 349670 w 408649"/>
              <a:gd name="connsiteY10" fmla="*/ 203261 h 233284"/>
              <a:gd name="connsiteX11" fmla="*/ 286170 w 408649"/>
              <a:gd name="connsiteY11" fmla="*/ 231836 h 233284"/>
              <a:gd name="connsiteX12" fmla="*/ 238545 w 408649"/>
              <a:gd name="connsiteY12" fmla="*/ 168336 h 233284"/>
              <a:gd name="connsiteX13" fmla="*/ 270295 w 408649"/>
              <a:gd name="connsiteY13" fmla="*/ 47686 h 23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8649" h="233284">
                <a:moveTo>
                  <a:pt x="149645" y="54036"/>
                </a:moveTo>
                <a:cubicBezTo>
                  <a:pt x="147793" y="28636"/>
                  <a:pt x="132182" y="-1526"/>
                  <a:pt x="108370" y="61"/>
                </a:cubicBezTo>
                <a:cubicBezTo>
                  <a:pt x="84558" y="1648"/>
                  <a:pt x="43812" y="55094"/>
                  <a:pt x="25820" y="82611"/>
                </a:cubicBezTo>
                <a:cubicBezTo>
                  <a:pt x="7828" y="110128"/>
                  <a:pt x="-2226" y="142407"/>
                  <a:pt x="420" y="165161"/>
                </a:cubicBezTo>
                <a:cubicBezTo>
                  <a:pt x="3066" y="187915"/>
                  <a:pt x="23174" y="210140"/>
                  <a:pt x="41695" y="219136"/>
                </a:cubicBezTo>
                <a:cubicBezTo>
                  <a:pt x="60216" y="228132"/>
                  <a:pt x="77149" y="242949"/>
                  <a:pt x="111545" y="219136"/>
                </a:cubicBezTo>
                <a:cubicBezTo>
                  <a:pt x="145941" y="195324"/>
                  <a:pt x="213145" y="111715"/>
                  <a:pt x="248070" y="76261"/>
                </a:cubicBezTo>
                <a:cubicBezTo>
                  <a:pt x="282995" y="40807"/>
                  <a:pt x="297812" y="15936"/>
                  <a:pt x="321095" y="6411"/>
                </a:cubicBezTo>
                <a:cubicBezTo>
                  <a:pt x="344378" y="-3114"/>
                  <a:pt x="373483" y="3765"/>
                  <a:pt x="387770" y="19111"/>
                </a:cubicBezTo>
                <a:cubicBezTo>
                  <a:pt x="402058" y="34457"/>
                  <a:pt x="413170" y="67794"/>
                  <a:pt x="406820" y="98486"/>
                </a:cubicBezTo>
                <a:cubicBezTo>
                  <a:pt x="400470" y="129178"/>
                  <a:pt x="369778" y="181036"/>
                  <a:pt x="349670" y="203261"/>
                </a:cubicBezTo>
                <a:cubicBezTo>
                  <a:pt x="329562" y="225486"/>
                  <a:pt x="304691" y="237657"/>
                  <a:pt x="286170" y="231836"/>
                </a:cubicBezTo>
                <a:cubicBezTo>
                  <a:pt x="267649" y="226015"/>
                  <a:pt x="241191" y="199028"/>
                  <a:pt x="238545" y="168336"/>
                </a:cubicBezTo>
                <a:cubicBezTo>
                  <a:pt x="235899" y="137644"/>
                  <a:pt x="253097" y="92665"/>
                  <a:pt x="270295" y="47686"/>
                </a:cubicBezTo>
              </a:path>
            </a:pathLst>
          </a:cu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олилиния 49"/>
          <p:cNvSpPr/>
          <p:nvPr/>
        </p:nvSpPr>
        <p:spPr>
          <a:xfrm>
            <a:off x="9040385" y="3710558"/>
            <a:ext cx="349520" cy="182822"/>
          </a:xfrm>
          <a:custGeom>
            <a:avLst/>
            <a:gdLst>
              <a:gd name="connsiteX0" fmla="*/ 150713 w 409717"/>
              <a:gd name="connsiteY0" fmla="*/ 51991 h 231239"/>
              <a:gd name="connsiteX1" fmla="*/ 125313 w 409717"/>
              <a:gd name="connsiteY1" fmla="*/ 4366 h 231239"/>
              <a:gd name="connsiteX2" fmla="*/ 20538 w 409717"/>
              <a:gd name="connsiteY2" fmla="*/ 71041 h 231239"/>
              <a:gd name="connsiteX3" fmla="*/ 1488 w 409717"/>
              <a:gd name="connsiteY3" fmla="*/ 163116 h 231239"/>
              <a:gd name="connsiteX4" fmla="*/ 42763 w 409717"/>
              <a:gd name="connsiteY4" fmla="*/ 217091 h 231239"/>
              <a:gd name="connsiteX5" fmla="*/ 112613 w 409717"/>
              <a:gd name="connsiteY5" fmla="*/ 217091 h 231239"/>
              <a:gd name="connsiteX6" fmla="*/ 249138 w 409717"/>
              <a:gd name="connsiteY6" fmla="*/ 74216 h 231239"/>
              <a:gd name="connsiteX7" fmla="*/ 322163 w 409717"/>
              <a:gd name="connsiteY7" fmla="*/ 4366 h 231239"/>
              <a:gd name="connsiteX8" fmla="*/ 388838 w 409717"/>
              <a:gd name="connsiteY8" fmla="*/ 17066 h 231239"/>
              <a:gd name="connsiteX9" fmla="*/ 407888 w 409717"/>
              <a:gd name="connsiteY9" fmla="*/ 96441 h 231239"/>
              <a:gd name="connsiteX10" fmla="*/ 350738 w 409717"/>
              <a:gd name="connsiteY10" fmla="*/ 201216 h 231239"/>
              <a:gd name="connsiteX11" fmla="*/ 287238 w 409717"/>
              <a:gd name="connsiteY11" fmla="*/ 229791 h 231239"/>
              <a:gd name="connsiteX12" fmla="*/ 239613 w 409717"/>
              <a:gd name="connsiteY12" fmla="*/ 166291 h 231239"/>
              <a:gd name="connsiteX13" fmla="*/ 271363 w 409717"/>
              <a:gd name="connsiteY13" fmla="*/ 45641 h 231239"/>
              <a:gd name="connsiteX0" fmla="*/ 149741 w 408745"/>
              <a:gd name="connsiteY0" fmla="*/ 51991 h 231239"/>
              <a:gd name="connsiteX1" fmla="*/ 124341 w 408745"/>
              <a:gd name="connsiteY1" fmla="*/ 4366 h 231239"/>
              <a:gd name="connsiteX2" fmla="*/ 25916 w 408745"/>
              <a:gd name="connsiteY2" fmla="*/ 80566 h 231239"/>
              <a:gd name="connsiteX3" fmla="*/ 516 w 408745"/>
              <a:gd name="connsiteY3" fmla="*/ 163116 h 231239"/>
              <a:gd name="connsiteX4" fmla="*/ 41791 w 408745"/>
              <a:gd name="connsiteY4" fmla="*/ 217091 h 231239"/>
              <a:gd name="connsiteX5" fmla="*/ 111641 w 408745"/>
              <a:gd name="connsiteY5" fmla="*/ 217091 h 231239"/>
              <a:gd name="connsiteX6" fmla="*/ 248166 w 408745"/>
              <a:gd name="connsiteY6" fmla="*/ 74216 h 231239"/>
              <a:gd name="connsiteX7" fmla="*/ 321191 w 408745"/>
              <a:gd name="connsiteY7" fmla="*/ 4366 h 231239"/>
              <a:gd name="connsiteX8" fmla="*/ 387866 w 408745"/>
              <a:gd name="connsiteY8" fmla="*/ 17066 h 231239"/>
              <a:gd name="connsiteX9" fmla="*/ 406916 w 408745"/>
              <a:gd name="connsiteY9" fmla="*/ 96441 h 231239"/>
              <a:gd name="connsiteX10" fmla="*/ 349766 w 408745"/>
              <a:gd name="connsiteY10" fmla="*/ 201216 h 231239"/>
              <a:gd name="connsiteX11" fmla="*/ 286266 w 408745"/>
              <a:gd name="connsiteY11" fmla="*/ 229791 h 231239"/>
              <a:gd name="connsiteX12" fmla="*/ 238641 w 408745"/>
              <a:gd name="connsiteY12" fmla="*/ 166291 h 231239"/>
              <a:gd name="connsiteX13" fmla="*/ 270391 w 408745"/>
              <a:gd name="connsiteY13" fmla="*/ 45641 h 231239"/>
              <a:gd name="connsiteX0" fmla="*/ 149645 w 408649"/>
              <a:gd name="connsiteY0" fmla="*/ 54433 h 233681"/>
              <a:gd name="connsiteX1" fmla="*/ 108370 w 408649"/>
              <a:gd name="connsiteY1" fmla="*/ 458 h 233681"/>
              <a:gd name="connsiteX2" fmla="*/ 25820 w 408649"/>
              <a:gd name="connsiteY2" fmla="*/ 83008 h 233681"/>
              <a:gd name="connsiteX3" fmla="*/ 420 w 408649"/>
              <a:gd name="connsiteY3" fmla="*/ 165558 h 233681"/>
              <a:gd name="connsiteX4" fmla="*/ 41695 w 408649"/>
              <a:gd name="connsiteY4" fmla="*/ 219533 h 233681"/>
              <a:gd name="connsiteX5" fmla="*/ 111545 w 408649"/>
              <a:gd name="connsiteY5" fmla="*/ 219533 h 233681"/>
              <a:gd name="connsiteX6" fmla="*/ 248070 w 408649"/>
              <a:gd name="connsiteY6" fmla="*/ 76658 h 233681"/>
              <a:gd name="connsiteX7" fmla="*/ 321095 w 408649"/>
              <a:gd name="connsiteY7" fmla="*/ 6808 h 233681"/>
              <a:gd name="connsiteX8" fmla="*/ 387770 w 408649"/>
              <a:gd name="connsiteY8" fmla="*/ 19508 h 233681"/>
              <a:gd name="connsiteX9" fmla="*/ 406820 w 408649"/>
              <a:gd name="connsiteY9" fmla="*/ 98883 h 233681"/>
              <a:gd name="connsiteX10" fmla="*/ 349670 w 408649"/>
              <a:gd name="connsiteY10" fmla="*/ 203658 h 233681"/>
              <a:gd name="connsiteX11" fmla="*/ 286170 w 408649"/>
              <a:gd name="connsiteY11" fmla="*/ 232233 h 233681"/>
              <a:gd name="connsiteX12" fmla="*/ 238545 w 408649"/>
              <a:gd name="connsiteY12" fmla="*/ 168733 h 233681"/>
              <a:gd name="connsiteX13" fmla="*/ 270295 w 408649"/>
              <a:gd name="connsiteY13" fmla="*/ 48083 h 233681"/>
              <a:gd name="connsiteX0" fmla="*/ 149645 w 408649"/>
              <a:gd name="connsiteY0" fmla="*/ 54244 h 233492"/>
              <a:gd name="connsiteX1" fmla="*/ 108370 w 408649"/>
              <a:gd name="connsiteY1" fmla="*/ 269 h 233492"/>
              <a:gd name="connsiteX2" fmla="*/ 25820 w 408649"/>
              <a:gd name="connsiteY2" fmla="*/ 82819 h 233492"/>
              <a:gd name="connsiteX3" fmla="*/ 420 w 408649"/>
              <a:gd name="connsiteY3" fmla="*/ 165369 h 233492"/>
              <a:gd name="connsiteX4" fmla="*/ 41695 w 408649"/>
              <a:gd name="connsiteY4" fmla="*/ 219344 h 233492"/>
              <a:gd name="connsiteX5" fmla="*/ 111545 w 408649"/>
              <a:gd name="connsiteY5" fmla="*/ 219344 h 233492"/>
              <a:gd name="connsiteX6" fmla="*/ 248070 w 408649"/>
              <a:gd name="connsiteY6" fmla="*/ 76469 h 233492"/>
              <a:gd name="connsiteX7" fmla="*/ 321095 w 408649"/>
              <a:gd name="connsiteY7" fmla="*/ 6619 h 233492"/>
              <a:gd name="connsiteX8" fmla="*/ 387770 w 408649"/>
              <a:gd name="connsiteY8" fmla="*/ 19319 h 233492"/>
              <a:gd name="connsiteX9" fmla="*/ 406820 w 408649"/>
              <a:gd name="connsiteY9" fmla="*/ 98694 h 233492"/>
              <a:gd name="connsiteX10" fmla="*/ 349670 w 408649"/>
              <a:gd name="connsiteY10" fmla="*/ 203469 h 233492"/>
              <a:gd name="connsiteX11" fmla="*/ 286170 w 408649"/>
              <a:gd name="connsiteY11" fmla="*/ 232044 h 233492"/>
              <a:gd name="connsiteX12" fmla="*/ 238545 w 408649"/>
              <a:gd name="connsiteY12" fmla="*/ 168544 h 233492"/>
              <a:gd name="connsiteX13" fmla="*/ 270295 w 408649"/>
              <a:gd name="connsiteY13" fmla="*/ 47894 h 233492"/>
              <a:gd name="connsiteX0" fmla="*/ 149645 w 408649"/>
              <a:gd name="connsiteY0" fmla="*/ 54036 h 233284"/>
              <a:gd name="connsiteX1" fmla="*/ 108370 w 408649"/>
              <a:gd name="connsiteY1" fmla="*/ 61 h 233284"/>
              <a:gd name="connsiteX2" fmla="*/ 25820 w 408649"/>
              <a:gd name="connsiteY2" fmla="*/ 82611 h 233284"/>
              <a:gd name="connsiteX3" fmla="*/ 420 w 408649"/>
              <a:gd name="connsiteY3" fmla="*/ 165161 h 233284"/>
              <a:gd name="connsiteX4" fmla="*/ 41695 w 408649"/>
              <a:gd name="connsiteY4" fmla="*/ 219136 h 233284"/>
              <a:gd name="connsiteX5" fmla="*/ 111545 w 408649"/>
              <a:gd name="connsiteY5" fmla="*/ 219136 h 233284"/>
              <a:gd name="connsiteX6" fmla="*/ 248070 w 408649"/>
              <a:gd name="connsiteY6" fmla="*/ 76261 h 233284"/>
              <a:gd name="connsiteX7" fmla="*/ 321095 w 408649"/>
              <a:gd name="connsiteY7" fmla="*/ 6411 h 233284"/>
              <a:gd name="connsiteX8" fmla="*/ 387770 w 408649"/>
              <a:gd name="connsiteY8" fmla="*/ 19111 h 233284"/>
              <a:gd name="connsiteX9" fmla="*/ 406820 w 408649"/>
              <a:gd name="connsiteY9" fmla="*/ 98486 h 233284"/>
              <a:gd name="connsiteX10" fmla="*/ 349670 w 408649"/>
              <a:gd name="connsiteY10" fmla="*/ 203261 h 233284"/>
              <a:gd name="connsiteX11" fmla="*/ 286170 w 408649"/>
              <a:gd name="connsiteY11" fmla="*/ 231836 h 233284"/>
              <a:gd name="connsiteX12" fmla="*/ 238545 w 408649"/>
              <a:gd name="connsiteY12" fmla="*/ 168336 h 233284"/>
              <a:gd name="connsiteX13" fmla="*/ 270295 w 408649"/>
              <a:gd name="connsiteY13" fmla="*/ 47686 h 23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8649" h="233284">
                <a:moveTo>
                  <a:pt x="149645" y="54036"/>
                </a:moveTo>
                <a:cubicBezTo>
                  <a:pt x="147793" y="28636"/>
                  <a:pt x="132182" y="-1526"/>
                  <a:pt x="108370" y="61"/>
                </a:cubicBezTo>
                <a:cubicBezTo>
                  <a:pt x="84558" y="1648"/>
                  <a:pt x="43812" y="55094"/>
                  <a:pt x="25820" y="82611"/>
                </a:cubicBezTo>
                <a:cubicBezTo>
                  <a:pt x="7828" y="110128"/>
                  <a:pt x="-2226" y="142407"/>
                  <a:pt x="420" y="165161"/>
                </a:cubicBezTo>
                <a:cubicBezTo>
                  <a:pt x="3066" y="187915"/>
                  <a:pt x="23174" y="210140"/>
                  <a:pt x="41695" y="219136"/>
                </a:cubicBezTo>
                <a:cubicBezTo>
                  <a:pt x="60216" y="228132"/>
                  <a:pt x="77149" y="242949"/>
                  <a:pt x="111545" y="219136"/>
                </a:cubicBezTo>
                <a:cubicBezTo>
                  <a:pt x="145941" y="195324"/>
                  <a:pt x="213145" y="111715"/>
                  <a:pt x="248070" y="76261"/>
                </a:cubicBezTo>
                <a:cubicBezTo>
                  <a:pt x="282995" y="40807"/>
                  <a:pt x="297812" y="15936"/>
                  <a:pt x="321095" y="6411"/>
                </a:cubicBezTo>
                <a:cubicBezTo>
                  <a:pt x="344378" y="-3114"/>
                  <a:pt x="373483" y="3765"/>
                  <a:pt x="387770" y="19111"/>
                </a:cubicBezTo>
                <a:cubicBezTo>
                  <a:pt x="402058" y="34457"/>
                  <a:pt x="413170" y="67794"/>
                  <a:pt x="406820" y="98486"/>
                </a:cubicBezTo>
                <a:cubicBezTo>
                  <a:pt x="400470" y="129178"/>
                  <a:pt x="369778" y="181036"/>
                  <a:pt x="349670" y="203261"/>
                </a:cubicBezTo>
                <a:cubicBezTo>
                  <a:pt x="329562" y="225486"/>
                  <a:pt x="304691" y="237657"/>
                  <a:pt x="286170" y="231836"/>
                </a:cubicBezTo>
                <a:cubicBezTo>
                  <a:pt x="267649" y="226015"/>
                  <a:pt x="241191" y="199028"/>
                  <a:pt x="238545" y="168336"/>
                </a:cubicBezTo>
                <a:cubicBezTo>
                  <a:pt x="235899" y="137644"/>
                  <a:pt x="253097" y="92665"/>
                  <a:pt x="270295" y="47686"/>
                </a:cubicBezTo>
              </a:path>
            </a:pathLst>
          </a:cu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олилиния 50"/>
          <p:cNvSpPr/>
          <p:nvPr/>
        </p:nvSpPr>
        <p:spPr>
          <a:xfrm>
            <a:off x="9715733" y="3718785"/>
            <a:ext cx="349520" cy="182822"/>
          </a:xfrm>
          <a:custGeom>
            <a:avLst/>
            <a:gdLst>
              <a:gd name="connsiteX0" fmla="*/ 150713 w 409717"/>
              <a:gd name="connsiteY0" fmla="*/ 51991 h 231239"/>
              <a:gd name="connsiteX1" fmla="*/ 125313 w 409717"/>
              <a:gd name="connsiteY1" fmla="*/ 4366 h 231239"/>
              <a:gd name="connsiteX2" fmla="*/ 20538 w 409717"/>
              <a:gd name="connsiteY2" fmla="*/ 71041 h 231239"/>
              <a:gd name="connsiteX3" fmla="*/ 1488 w 409717"/>
              <a:gd name="connsiteY3" fmla="*/ 163116 h 231239"/>
              <a:gd name="connsiteX4" fmla="*/ 42763 w 409717"/>
              <a:gd name="connsiteY4" fmla="*/ 217091 h 231239"/>
              <a:gd name="connsiteX5" fmla="*/ 112613 w 409717"/>
              <a:gd name="connsiteY5" fmla="*/ 217091 h 231239"/>
              <a:gd name="connsiteX6" fmla="*/ 249138 w 409717"/>
              <a:gd name="connsiteY6" fmla="*/ 74216 h 231239"/>
              <a:gd name="connsiteX7" fmla="*/ 322163 w 409717"/>
              <a:gd name="connsiteY7" fmla="*/ 4366 h 231239"/>
              <a:gd name="connsiteX8" fmla="*/ 388838 w 409717"/>
              <a:gd name="connsiteY8" fmla="*/ 17066 h 231239"/>
              <a:gd name="connsiteX9" fmla="*/ 407888 w 409717"/>
              <a:gd name="connsiteY9" fmla="*/ 96441 h 231239"/>
              <a:gd name="connsiteX10" fmla="*/ 350738 w 409717"/>
              <a:gd name="connsiteY10" fmla="*/ 201216 h 231239"/>
              <a:gd name="connsiteX11" fmla="*/ 287238 w 409717"/>
              <a:gd name="connsiteY11" fmla="*/ 229791 h 231239"/>
              <a:gd name="connsiteX12" fmla="*/ 239613 w 409717"/>
              <a:gd name="connsiteY12" fmla="*/ 166291 h 231239"/>
              <a:gd name="connsiteX13" fmla="*/ 271363 w 409717"/>
              <a:gd name="connsiteY13" fmla="*/ 45641 h 231239"/>
              <a:gd name="connsiteX0" fmla="*/ 149741 w 408745"/>
              <a:gd name="connsiteY0" fmla="*/ 51991 h 231239"/>
              <a:gd name="connsiteX1" fmla="*/ 124341 w 408745"/>
              <a:gd name="connsiteY1" fmla="*/ 4366 h 231239"/>
              <a:gd name="connsiteX2" fmla="*/ 25916 w 408745"/>
              <a:gd name="connsiteY2" fmla="*/ 80566 h 231239"/>
              <a:gd name="connsiteX3" fmla="*/ 516 w 408745"/>
              <a:gd name="connsiteY3" fmla="*/ 163116 h 231239"/>
              <a:gd name="connsiteX4" fmla="*/ 41791 w 408745"/>
              <a:gd name="connsiteY4" fmla="*/ 217091 h 231239"/>
              <a:gd name="connsiteX5" fmla="*/ 111641 w 408745"/>
              <a:gd name="connsiteY5" fmla="*/ 217091 h 231239"/>
              <a:gd name="connsiteX6" fmla="*/ 248166 w 408745"/>
              <a:gd name="connsiteY6" fmla="*/ 74216 h 231239"/>
              <a:gd name="connsiteX7" fmla="*/ 321191 w 408745"/>
              <a:gd name="connsiteY7" fmla="*/ 4366 h 231239"/>
              <a:gd name="connsiteX8" fmla="*/ 387866 w 408745"/>
              <a:gd name="connsiteY8" fmla="*/ 17066 h 231239"/>
              <a:gd name="connsiteX9" fmla="*/ 406916 w 408745"/>
              <a:gd name="connsiteY9" fmla="*/ 96441 h 231239"/>
              <a:gd name="connsiteX10" fmla="*/ 349766 w 408745"/>
              <a:gd name="connsiteY10" fmla="*/ 201216 h 231239"/>
              <a:gd name="connsiteX11" fmla="*/ 286266 w 408745"/>
              <a:gd name="connsiteY11" fmla="*/ 229791 h 231239"/>
              <a:gd name="connsiteX12" fmla="*/ 238641 w 408745"/>
              <a:gd name="connsiteY12" fmla="*/ 166291 h 231239"/>
              <a:gd name="connsiteX13" fmla="*/ 270391 w 408745"/>
              <a:gd name="connsiteY13" fmla="*/ 45641 h 231239"/>
              <a:gd name="connsiteX0" fmla="*/ 149645 w 408649"/>
              <a:gd name="connsiteY0" fmla="*/ 54433 h 233681"/>
              <a:gd name="connsiteX1" fmla="*/ 108370 w 408649"/>
              <a:gd name="connsiteY1" fmla="*/ 458 h 233681"/>
              <a:gd name="connsiteX2" fmla="*/ 25820 w 408649"/>
              <a:gd name="connsiteY2" fmla="*/ 83008 h 233681"/>
              <a:gd name="connsiteX3" fmla="*/ 420 w 408649"/>
              <a:gd name="connsiteY3" fmla="*/ 165558 h 233681"/>
              <a:gd name="connsiteX4" fmla="*/ 41695 w 408649"/>
              <a:gd name="connsiteY4" fmla="*/ 219533 h 233681"/>
              <a:gd name="connsiteX5" fmla="*/ 111545 w 408649"/>
              <a:gd name="connsiteY5" fmla="*/ 219533 h 233681"/>
              <a:gd name="connsiteX6" fmla="*/ 248070 w 408649"/>
              <a:gd name="connsiteY6" fmla="*/ 76658 h 233681"/>
              <a:gd name="connsiteX7" fmla="*/ 321095 w 408649"/>
              <a:gd name="connsiteY7" fmla="*/ 6808 h 233681"/>
              <a:gd name="connsiteX8" fmla="*/ 387770 w 408649"/>
              <a:gd name="connsiteY8" fmla="*/ 19508 h 233681"/>
              <a:gd name="connsiteX9" fmla="*/ 406820 w 408649"/>
              <a:gd name="connsiteY9" fmla="*/ 98883 h 233681"/>
              <a:gd name="connsiteX10" fmla="*/ 349670 w 408649"/>
              <a:gd name="connsiteY10" fmla="*/ 203658 h 233681"/>
              <a:gd name="connsiteX11" fmla="*/ 286170 w 408649"/>
              <a:gd name="connsiteY11" fmla="*/ 232233 h 233681"/>
              <a:gd name="connsiteX12" fmla="*/ 238545 w 408649"/>
              <a:gd name="connsiteY12" fmla="*/ 168733 h 233681"/>
              <a:gd name="connsiteX13" fmla="*/ 270295 w 408649"/>
              <a:gd name="connsiteY13" fmla="*/ 48083 h 233681"/>
              <a:gd name="connsiteX0" fmla="*/ 149645 w 408649"/>
              <a:gd name="connsiteY0" fmla="*/ 54244 h 233492"/>
              <a:gd name="connsiteX1" fmla="*/ 108370 w 408649"/>
              <a:gd name="connsiteY1" fmla="*/ 269 h 233492"/>
              <a:gd name="connsiteX2" fmla="*/ 25820 w 408649"/>
              <a:gd name="connsiteY2" fmla="*/ 82819 h 233492"/>
              <a:gd name="connsiteX3" fmla="*/ 420 w 408649"/>
              <a:gd name="connsiteY3" fmla="*/ 165369 h 233492"/>
              <a:gd name="connsiteX4" fmla="*/ 41695 w 408649"/>
              <a:gd name="connsiteY4" fmla="*/ 219344 h 233492"/>
              <a:gd name="connsiteX5" fmla="*/ 111545 w 408649"/>
              <a:gd name="connsiteY5" fmla="*/ 219344 h 233492"/>
              <a:gd name="connsiteX6" fmla="*/ 248070 w 408649"/>
              <a:gd name="connsiteY6" fmla="*/ 76469 h 233492"/>
              <a:gd name="connsiteX7" fmla="*/ 321095 w 408649"/>
              <a:gd name="connsiteY7" fmla="*/ 6619 h 233492"/>
              <a:gd name="connsiteX8" fmla="*/ 387770 w 408649"/>
              <a:gd name="connsiteY8" fmla="*/ 19319 h 233492"/>
              <a:gd name="connsiteX9" fmla="*/ 406820 w 408649"/>
              <a:gd name="connsiteY9" fmla="*/ 98694 h 233492"/>
              <a:gd name="connsiteX10" fmla="*/ 349670 w 408649"/>
              <a:gd name="connsiteY10" fmla="*/ 203469 h 233492"/>
              <a:gd name="connsiteX11" fmla="*/ 286170 w 408649"/>
              <a:gd name="connsiteY11" fmla="*/ 232044 h 233492"/>
              <a:gd name="connsiteX12" fmla="*/ 238545 w 408649"/>
              <a:gd name="connsiteY12" fmla="*/ 168544 h 233492"/>
              <a:gd name="connsiteX13" fmla="*/ 270295 w 408649"/>
              <a:gd name="connsiteY13" fmla="*/ 47894 h 233492"/>
              <a:gd name="connsiteX0" fmla="*/ 149645 w 408649"/>
              <a:gd name="connsiteY0" fmla="*/ 54036 h 233284"/>
              <a:gd name="connsiteX1" fmla="*/ 108370 w 408649"/>
              <a:gd name="connsiteY1" fmla="*/ 61 h 233284"/>
              <a:gd name="connsiteX2" fmla="*/ 25820 w 408649"/>
              <a:gd name="connsiteY2" fmla="*/ 82611 h 233284"/>
              <a:gd name="connsiteX3" fmla="*/ 420 w 408649"/>
              <a:gd name="connsiteY3" fmla="*/ 165161 h 233284"/>
              <a:gd name="connsiteX4" fmla="*/ 41695 w 408649"/>
              <a:gd name="connsiteY4" fmla="*/ 219136 h 233284"/>
              <a:gd name="connsiteX5" fmla="*/ 111545 w 408649"/>
              <a:gd name="connsiteY5" fmla="*/ 219136 h 233284"/>
              <a:gd name="connsiteX6" fmla="*/ 248070 w 408649"/>
              <a:gd name="connsiteY6" fmla="*/ 76261 h 233284"/>
              <a:gd name="connsiteX7" fmla="*/ 321095 w 408649"/>
              <a:gd name="connsiteY7" fmla="*/ 6411 h 233284"/>
              <a:gd name="connsiteX8" fmla="*/ 387770 w 408649"/>
              <a:gd name="connsiteY8" fmla="*/ 19111 h 233284"/>
              <a:gd name="connsiteX9" fmla="*/ 406820 w 408649"/>
              <a:gd name="connsiteY9" fmla="*/ 98486 h 233284"/>
              <a:gd name="connsiteX10" fmla="*/ 349670 w 408649"/>
              <a:gd name="connsiteY10" fmla="*/ 203261 h 233284"/>
              <a:gd name="connsiteX11" fmla="*/ 286170 w 408649"/>
              <a:gd name="connsiteY11" fmla="*/ 231836 h 233284"/>
              <a:gd name="connsiteX12" fmla="*/ 238545 w 408649"/>
              <a:gd name="connsiteY12" fmla="*/ 168336 h 233284"/>
              <a:gd name="connsiteX13" fmla="*/ 270295 w 408649"/>
              <a:gd name="connsiteY13" fmla="*/ 47686 h 23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8649" h="233284">
                <a:moveTo>
                  <a:pt x="149645" y="54036"/>
                </a:moveTo>
                <a:cubicBezTo>
                  <a:pt x="147793" y="28636"/>
                  <a:pt x="132182" y="-1526"/>
                  <a:pt x="108370" y="61"/>
                </a:cubicBezTo>
                <a:cubicBezTo>
                  <a:pt x="84558" y="1648"/>
                  <a:pt x="43812" y="55094"/>
                  <a:pt x="25820" y="82611"/>
                </a:cubicBezTo>
                <a:cubicBezTo>
                  <a:pt x="7828" y="110128"/>
                  <a:pt x="-2226" y="142407"/>
                  <a:pt x="420" y="165161"/>
                </a:cubicBezTo>
                <a:cubicBezTo>
                  <a:pt x="3066" y="187915"/>
                  <a:pt x="23174" y="210140"/>
                  <a:pt x="41695" y="219136"/>
                </a:cubicBezTo>
                <a:cubicBezTo>
                  <a:pt x="60216" y="228132"/>
                  <a:pt x="77149" y="242949"/>
                  <a:pt x="111545" y="219136"/>
                </a:cubicBezTo>
                <a:cubicBezTo>
                  <a:pt x="145941" y="195324"/>
                  <a:pt x="213145" y="111715"/>
                  <a:pt x="248070" y="76261"/>
                </a:cubicBezTo>
                <a:cubicBezTo>
                  <a:pt x="282995" y="40807"/>
                  <a:pt x="297812" y="15936"/>
                  <a:pt x="321095" y="6411"/>
                </a:cubicBezTo>
                <a:cubicBezTo>
                  <a:pt x="344378" y="-3114"/>
                  <a:pt x="373483" y="3765"/>
                  <a:pt x="387770" y="19111"/>
                </a:cubicBezTo>
                <a:cubicBezTo>
                  <a:pt x="402058" y="34457"/>
                  <a:pt x="413170" y="67794"/>
                  <a:pt x="406820" y="98486"/>
                </a:cubicBezTo>
                <a:cubicBezTo>
                  <a:pt x="400470" y="129178"/>
                  <a:pt x="369778" y="181036"/>
                  <a:pt x="349670" y="203261"/>
                </a:cubicBezTo>
                <a:cubicBezTo>
                  <a:pt x="329562" y="225486"/>
                  <a:pt x="304691" y="237657"/>
                  <a:pt x="286170" y="231836"/>
                </a:cubicBezTo>
                <a:cubicBezTo>
                  <a:pt x="267649" y="226015"/>
                  <a:pt x="241191" y="199028"/>
                  <a:pt x="238545" y="168336"/>
                </a:cubicBezTo>
                <a:cubicBezTo>
                  <a:pt x="235899" y="137644"/>
                  <a:pt x="253097" y="92665"/>
                  <a:pt x="270295" y="47686"/>
                </a:cubicBezTo>
              </a:path>
            </a:pathLst>
          </a:cu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олилиния 51"/>
          <p:cNvSpPr/>
          <p:nvPr/>
        </p:nvSpPr>
        <p:spPr>
          <a:xfrm>
            <a:off x="10391081" y="3723482"/>
            <a:ext cx="349520" cy="182822"/>
          </a:xfrm>
          <a:custGeom>
            <a:avLst/>
            <a:gdLst>
              <a:gd name="connsiteX0" fmla="*/ 150713 w 409717"/>
              <a:gd name="connsiteY0" fmla="*/ 51991 h 231239"/>
              <a:gd name="connsiteX1" fmla="*/ 125313 w 409717"/>
              <a:gd name="connsiteY1" fmla="*/ 4366 h 231239"/>
              <a:gd name="connsiteX2" fmla="*/ 20538 w 409717"/>
              <a:gd name="connsiteY2" fmla="*/ 71041 h 231239"/>
              <a:gd name="connsiteX3" fmla="*/ 1488 w 409717"/>
              <a:gd name="connsiteY3" fmla="*/ 163116 h 231239"/>
              <a:gd name="connsiteX4" fmla="*/ 42763 w 409717"/>
              <a:gd name="connsiteY4" fmla="*/ 217091 h 231239"/>
              <a:gd name="connsiteX5" fmla="*/ 112613 w 409717"/>
              <a:gd name="connsiteY5" fmla="*/ 217091 h 231239"/>
              <a:gd name="connsiteX6" fmla="*/ 249138 w 409717"/>
              <a:gd name="connsiteY6" fmla="*/ 74216 h 231239"/>
              <a:gd name="connsiteX7" fmla="*/ 322163 w 409717"/>
              <a:gd name="connsiteY7" fmla="*/ 4366 h 231239"/>
              <a:gd name="connsiteX8" fmla="*/ 388838 w 409717"/>
              <a:gd name="connsiteY8" fmla="*/ 17066 h 231239"/>
              <a:gd name="connsiteX9" fmla="*/ 407888 w 409717"/>
              <a:gd name="connsiteY9" fmla="*/ 96441 h 231239"/>
              <a:gd name="connsiteX10" fmla="*/ 350738 w 409717"/>
              <a:gd name="connsiteY10" fmla="*/ 201216 h 231239"/>
              <a:gd name="connsiteX11" fmla="*/ 287238 w 409717"/>
              <a:gd name="connsiteY11" fmla="*/ 229791 h 231239"/>
              <a:gd name="connsiteX12" fmla="*/ 239613 w 409717"/>
              <a:gd name="connsiteY12" fmla="*/ 166291 h 231239"/>
              <a:gd name="connsiteX13" fmla="*/ 271363 w 409717"/>
              <a:gd name="connsiteY13" fmla="*/ 45641 h 231239"/>
              <a:gd name="connsiteX0" fmla="*/ 149741 w 408745"/>
              <a:gd name="connsiteY0" fmla="*/ 51991 h 231239"/>
              <a:gd name="connsiteX1" fmla="*/ 124341 w 408745"/>
              <a:gd name="connsiteY1" fmla="*/ 4366 h 231239"/>
              <a:gd name="connsiteX2" fmla="*/ 25916 w 408745"/>
              <a:gd name="connsiteY2" fmla="*/ 80566 h 231239"/>
              <a:gd name="connsiteX3" fmla="*/ 516 w 408745"/>
              <a:gd name="connsiteY3" fmla="*/ 163116 h 231239"/>
              <a:gd name="connsiteX4" fmla="*/ 41791 w 408745"/>
              <a:gd name="connsiteY4" fmla="*/ 217091 h 231239"/>
              <a:gd name="connsiteX5" fmla="*/ 111641 w 408745"/>
              <a:gd name="connsiteY5" fmla="*/ 217091 h 231239"/>
              <a:gd name="connsiteX6" fmla="*/ 248166 w 408745"/>
              <a:gd name="connsiteY6" fmla="*/ 74216 h 231239"/>
              <a:gd name="connsiteX7" fmla="*/ 321191 w 408745"/>
              <a:gd name="connsiteY7" fmla="*/ 4366 h 231239"/>
              <a:gd name="connsiteX8" fmla="*/ 387866 w 408745"/>
              <a:gd name="connsiteY8" fmla="*/ 17066 h 231239"/>
              <a:gd name="connsiteX9" fmla="*/ 406916 w 408745"/>
              <a:gd name="connsiteY9" fmla="*/ 96441 h 231239"/>
              <a:gd name="connsiteX10" fmla="*/ 349766 w 408745"/>
              <a:gd name="connsiteY10" fmla="*/ 201216 h 231239"/>
              <a:gd name="connsiteX11" fmla="*/ 286266 w 408745"/>
              <a:gd name="connsiteY11" fmla="*/ 229791 h 231239"/>
              <a:gd name="connsiteX12" fmla="*/ 238641 w 408745"/>
              <a:gd name="connsiteY12" fmla="*/ 166291 h 231239"/>
              <a:gd name="connsiteX13" fmla="*/ 270391 w 408745"/>
              <a:gd name="connsiteY13" fmla="*/ 45641 h 231239"/>
              <a:gd name="connsiteX0" fmla="*/ 149645 w 408649"/>
              <a:gd name="connsiteY0" fmla="*/ 54433 h 233681"/>
              <a:gd name="connsiteX1" fmla="*/ 108370 w 408649"/>
              <a:gd name="connsiteY1" fmla="*/ 458 h 233681"/>
              <a:gd name="connsiteX2" fmla="*/ 25820 w 408649"/>
              <a:gd name="connsiteY2" fmla="*/ 83008 h 233681"/>
              <a:gd name="connsiteX3" fmla="*/ 420 w 408649"/>
              <a:gd name="connsiteY3" fmla="*/ 165558 h 233681"/>
              <a:gd name="connsiteX4" fmla="*/ 41695 w 408649"/>
              <a:gd name="connsiteY4" fmla="*/ 219533 h 233681"/>
              <a:gd name="connsiteX5" fmla="*/ 111545 w 408649"/>
              <a:gd name="connsiteY5" fmla="*/ 219533 h 233681"/>
              <a:gd name="connsiteX6" fmla="*/ 248070 w 408649"/>
              <a:gd name="connsiteY6" fmla="*/ 76658 h 233681"/>
              <a:gd name="connsiteX7" fmla="*/ 321095 w 408649"/>
              <a:gd name="connsiteY7" fmla="*/ 6808 h 233681"/>
              <a:gd name="connsiteX8" fmla="*/ 387770 w 408649"/>
              <a:gd name="connsiteY8" fmla="*/ 19508 h 233681"/>
              <a:gd name="connsiteX9" fmla="*/ 406820 w 408649"/>
              <a:gd name="connsiteY9" fmla="*/ 98883 h 233681"/>
              <a:gd name="connsiteX10" fmla="*/ 349670 w 408649"/>
              <a:gd name="connsiteY10" fmla="*/ 203658 h 233681"/>
              <a:gd name="connsiteX11" fmla="*/ 286170 w 408649"/>
              <a:gd name="connsiteY11" fmla="*/ 232233 h 233681"/>
              <a:gd name="connsiteX12" fmla="*/ 238545 w 408649"/>
              <a:gd name="connsiteY12" fmla="*/ 168733 h 233681"/>
              <a:gd name="connsiteX13" fmla="*/ 270295 w 408649"/>
              <a:gd name="connsiteY13" fmla="*/ 48083 h 233681"/>
              <a:gd name="connsiteX0" fmla="*/ 149645 w 408649"/>
              <a:gd name="connsiteY0" fmla="*/ 54244 h 233492"/>
              <a:gd name="connsiteX1" fmla="*/ 108370 w 408649"/>
              <a:gd name="connsiteY1" fmla="*/ 269 h 233492"/>
              <a:gd name="connsiteX2" fmla="*/ 25820 w 408649"/>
              <a:gd name="connsiteY2" fmla="*/ 82819 h 233492"/>
              <a:gd name="connsiteX3" fmla="*/ 420 w 408649"/>
              <a:gd name="connsiteY3" fmla="*/ 165369 h 233492"/>
              <a:gd name="connsiteX4" fmla="*/ 41695 w 408649"/>
              <a:gd name="connsiteY4" fmla="*/ 219344 h 233492"/>
              <a:gd name="connsiteX5" fmla="*/ 111545 w 408649"/>
              <a:gd name="connsiteY5" fmla="*/ 219344 h 233492"/>
              <a:gd name="connsiteX6" fmla="*/ 248070 w 408649"/>
              <a:gd name="connsiteY6" fmla="*/ 76469 h 233492"/>
              <a:gd name="connsiteX7" fmla="*/ 321095 w 408649"/>
              <a:gd name="connsiteY7" fmla="*/ 6619 h 233492"/>
              <a:gd name="connsiteX8" fmla="*/ 387770 w 408649"/>
              <a:gd name="connsiteY8" fmla="*/ 19319 h 233492"/>
              <a:gd name="connsiteX9" fmla="*/ 406820 w 408649"/>
              <a:gd name="connsiteY9" fmla="*/ 98694 h 233492"/>
              <a:gd name="connsiteX10" fmla="*/ 349670 w 408649"/>
              <a:gd name="connsiteY10" fmla="*/ 203469 h 233492"/>
              <a:gd name="connsiteX11" fmla="*/ 286170 w 408649"/>
              <a:gd name="connsiteY11" fmla="*/ 232044 h 233492"/>
              <a:gd name="connsiteX12" fmla="*/ 238545 w 408649"/>
              <a:gd name="connsiteY12" fmla="*/ 168544 h 233492"/>
              <a:gd name="connsiteX13" fmla="*/ 270295 w 408649"/>
              <a:gd name="connsiteY13" fmla="*/ 47894 h 233492"/>
              <a:gd name="connsiteX0" fmla="*/ 149645 w 408649"/>
              <a:gd name="connsiteY0" fmla="*/ 54036 h 233284"/>
              <a:gd name="connsiteX1" fmla="*/ 108370 w 408649"/>
              <a:gd name="connsiteY1" fmla="*/ 61 h 233284"/>
              <a:gd name="connsiteX2" fmla="*/ 25820 w 408649"/>
              <a:gd name="connsiteY2" fmla="*/ 82611 h 233284"/>
              <a:gd name="connsiteX3" fmla="*/ 420 w 408649"/>
              <a:gd name="connsiteY3" fmla="*/ 165161 h 233284"/>
              <a:gd name="connsiteX4" fmla="*/ 41695 w 408649"/>
              <a:gd name="connsiteY4" fmla="*/ 219136 h 233284"/>
              <a:gd name="connsiteX5" fmla="*/ 111545 w 408649"/>
              <a:gd name="connsiteY5" fmla="*/ 219136 h 233284"/>
              <a:gd name="connsiteX6" fmla="*/ 248070 w 408649"/>
              <a:gd name="connsiteY6" fmla="*/ 76261 h 233284"/>
              <a:gd name="connsiteX7" fmla="*/ 321095 w 408649"/>
              <a:gd name="connsiteY7" fmla="*/ 6411 h 233284"/>
              <a:gd name="connsiteX8" fmla="*/ 387770 w 408649"/>
              <a:gd name="connsiteY8" fmla="*/ 19111 h 233284"/>
              <a:gd name="connsiteX9" fmla="*/ 406820 w 408649"/>
              <a:gd name="connsiteY9" fmla="*/ 98486 h 233284"/>
              <a:gd name="connsiteX10" fmla="*/ 349670 w 408649"/>
              <a:gd name="connsiteY10" fmla="*/ 203261 h 233284"/>
              <a:gd name="connsiteX11" fmla="*/ 286170 w 408649"/>
              <a:gd name="connsiteY11" fmla="*/ 231836 h 233284"/>
              <a:gd name="connsiteX12" fmla="*/ 238545 w 408649"/>
              <a:gd name="connsiteY12" fmla="*/ 168336 h 233284"/>
              <a:gd name="connsiteX13" fmla="*/ 270295 w 408649"/>
              <a:gd name="connsiteY13" fmla="*/ 47686 h 23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8649" h="233284">
                <a:moveTo>
                  <a:pt x="149645" y="54036"/>
                </a:moveTo>
                <a:cubicBezTo>
                  <a:pt x="147793" y="28636"/>
                  <a:pt x="132182" y="-1526"/>
                  <a:pt x="108370" y="61"/>
                </a:cubicBezTo>
                <a:cubicBezTo>
                  <a:pt x="84558" y="1648"/>
                  <a:pt x="43812" y="55094"/>
                  <a:pt x="25820" y="82611"/>
                </a:cubicBezTo>
                <a:cubicBezTo>
                  <a:pt x="7828" y="110128"/>
                  <a:pt x="-2226" y="142407"/>
                  <a:pt x="420" y="165161"/>
                </a:cubicBezTo>
                <a:cubicBezTo>
                  <a:pt x="3066" y="187915"/>
                  <a:pt x="23174" y="210140"/>
                  <a:pt x="41695" y="219136"/>
                </a:cubicBezTo>
                <a:cubicBezTo>
                  <a:pt x="60216" y="228132"/>
                  <a:pt x="77149" y="242949"/>
                  <a:pt x="111545" y="219136"/>
                </a:cubicBezTo>
                <a:cubicBezTo>
                  <a:pt x="145941" y="195324"/>
                  <a:pt x="213145" y="111715"/>
                  <a:pt x="248070" y="76261"/>
                </a:cubicBezTo>
                <a:cubicBezTo>
                  <a:pt x="282995" y="40807"/>
                  <a:pt x="297812" y="15936"/>
                  <a:pt x="321095" y="6411"/>
                </a:cubicBezTo>
                <a:cubicBezTo>
                  <a:pt x="344378" y="-3114"/>
                  <a:pt x="373483" y="3765"/>
                  <a:pt x="387770" y="19111"/>
                </a:cubicBezTo>
                <a:cubicBezTo>
                  <a:pt x="402058" y="34457"/>
                  <a:pt x="413170" y="67794"/>
                  <a:pt x="406820" y="98486"/>
                </a:cubicBezTo>
                <a:cubicBezTo>
                  <a:pt x="400470" y="129178"/>
                  <a:pt x="369778" y="181036"/>
                  <a:pt x="349670" y="203261"/>
                </a:cubicBezTo>
                <a:cubicBezTo>
                  <a:pt x="329562" y="225486"/>
                  <a:pt x="304691" y="237657"/>
                  <a:pt x="286170" y="231836"/>
                </a:cubicBezTo>
                <a:cubicBezTo>
                  <a:pt x="267649" y="226015"/>
                  <a:pt x="241191" y="199028"/>
                  <a:pt x="238545" y="168336"/>
                </a:cubicBezTo>
                <a:cubicBezTo>
                  <a:pt x="235899" y="137644"/>
                  <a:pt x="253097" y="92665"/>
                  <a:pt x="270295" y="47686"/>
                </a:cubicBezTo>
              </a:path>
            </a:pathLst>
          </a:cu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62" t="56382" r="82158" b="29078"/>
          <a:stretch/>
        </p:blipFill>
        <p:spPr>
          <a:xfrm>
            <a:off x="5183720" y="4102790"/>
            <a:ext cx="623957" cy="593463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62" t="56382" r="82158" b="29078"/>
          <a:stretch/>
        </p:blipFill>
        <p:spPr>
          <a:xfrm>
            <a:off x="5742418" y="4102790"/>
            <a:ext cx="623957" cy="593463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62" t="56382" r="82158" b="29078"/>
          <a:stretch/>
        </p:blipFill>
        <p:spPr>
          <a:xfrm>
            <a:off x="6301116" y="4102790"/>
            <a:ext cx="623957" cy="593463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62" t="56382" r="82158" b="29078"/>
          <a:stretch/>
        </p:blipFill>
        <p:spPr>
          <a:xfrm>
            <a:off x="6925073" y="4102791"/>
            <a:ext cx="623957" cy="593463"/>
          </a:xfrm>
          <a:prstGeom prst="rect">
            <a:avLst/>
          </a:prstGeom>
        </p:spPr>
      </p:pic>
      <p:grpSp>
        <p:nvGrpSpPr>
          <p:cNvPr id="57" name="Группа 56"/>
          <p:cNvGrpSpPr/>
          <p:nvPr/>
        </p:nvGrpSpPr>
        <p:grpSpPr>
          <a:xfrm>
            <a:off x="7689433" y="4476749"/>
            <a:ext cx="377765" cy="213219"/>
            <a:chOff x="7464019" y="5079154"/>
            <a:chExt cx="457606" cy="251715"/>
          </a:xfrm>
        </p:grpSpPr>
        <p:sp>
          <p:nvSpPr>
            <p:cNvPr id="58" name="Овал 57"/>
            <p:cNvSpPr/>
            <p:nvPr/>
          </p:nvSpPr>
          <p:spPr>
            <a:xfrm rot="1315033">
              <a:off x="7464019" y="5079154"/>
              <a:ext cx="163231" cy="251715"/>
            </a:xfrm>
            <a:prstGeom prst="ellipse">
              <a:avLst/>
            </a:pr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олилиния 58"/>
            <p:cNvSpPr/>
            <p:nvPr/>
          </p:nvSpPr>
          <p:spPr>
            <a:xfrm>
              <a:off x="7629525" y="5118100"/>
              <a:ext cx="177800" cy="43100"/>
            </a:xfrm>
            <a:custGeom>
              <a:avLst/>
              <a:gdLst>
                <a:gd name="connsiteX0" fmla="*/ 0 w 174625"/>
                <a:gd name="connsiteY0" fmla="*/ 34925 h 46496"/>
                <a:gd name="connsiteX1" fmla="*/ 50800 w 174625"/>
                <a:gd name="connsiteY1" fmla="*/ 44450 h 46496"/>
                <a:gd name="connsiteX2" fmla="*/ 174625 w 174625"/>
                <a:gd name="connsiteY2" fmla="*/ 0 h 46496"/>
                <a:gd name="connsiteX0" fmla="*/ 0 w 193675"/>
                <a:gd name="connsiteY0" fmla="*/ 28575 h 39706"/>
                <a:gd name="connsiteX1" fmla="*/ 50800 w 193675"/>
                <a:gd name="connsiteY1" fmla="*/ 38100 h 39706"/>
                <a:gd name="connsiteX2" fmla="*/ 193675 w 193675"/>
                <a:gd name="connsiteY2" fmla="*/ 0 h 39706"/>
                <a:gd name="connsiteX0" fmla="*/ 0 w 177800"/>
                <a:gd name="connsiteY0" fmla="*/ 31750 h 43100"/>
                <a:gd name="connsiteX1" fmla="*/ 50800 w 177800"/>
                <a:gd name="connsiteY1" fmla="*/ 41275 h 43100"/>
                <a:gd name="connsiteX2" fmla="*/ 177800 w 177800"/>
                <a:gd name="connsiteY2" fmla="*/ 0 h 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800" h="43100">
                  <a:moveTo>
                    <a:pt x="0" y="31750"/>
                  </a:moveTo>
                  <a:cubicBezTo>
                    <a:pt x="10848" y="39423"/>
                    <a:pt x="21167" y="46567"/>
                    <a:pt x="50800" y="41275"/>
                  </a:cubicBezTo>
                  <a:cubicBezTo>
                    <a:pt x="80433" y="35983"/>
                    <a:pt x="130439" y="19314"/>
                    <a:pt x="177800" y="0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0" name="Полилиния 59"/>
            <p:cNvSpPr/>
            <p:nvPr/>
          </p:nvSpPr>
          <p:spPr>
            <a:xfrm>
              <a:off x="7742852" y="5092641"/>
              <a:ext cx="178773" cy="219655"/>
            </a:xfrm>
            <a:custGeom>
              <a:avLst/>
              <a:gdLst>
                <a:gd name="connsiteX0" fmla="*/ 162898 w 178773"/>
                <a:gd name="connsiteY0" fmla="*/ 41334 h 219655"/>
                <a:gd name="connsiteX1" fmla="*/ 131148 w 178773"/>
                <a:gd name="connsiteY1" fmla="*/ 59 h 219655"/>
                <a:gd name="connsiteX2" fmla="*/ 58123 w 178773"/>
                <a:gd name="connsiteY2" fmla="*/ 34984 h 219655"/>
                <a:gd name="connsiteX3" fmla="*/ 973 w 178773"/>
                <a:gd name="connsiteY3" fmla="*/ 136584 h 219655"/>
                <a:gd name="connsiteX4" fmla="*/ 29548 w 178773"/>
                <a:gd name="connsiteY4" fmla="*/ 215959 h 219655"/>
                <a:gd name="connsiteX5" fmla="*/ 121623 w 178773"/>
                <a:gd name="connsiteY5" fmla="*/ 200084 h 219655"/>
                <a:gd name="connsiteX6" fmla="*/ 178773 w 178773"/>
                <a:gd name="connsiteY6" fmla="*/ 142934 h 219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773" h="219655">
                  <a:moveTo>
                    <a:pt x="162898" y="41334"/>
                  </a:moveTo>
                  <a:cubicBezTo>
                    <a:pt x="155754" y="21225"/>
                    <a:pt x="148610" y="1117"/>
                    <a:pt x="131148" y="59"/>
                  </a:cubicBezTo>
                  <a:cubicBezTo>
                    <a:pt x="113686" y="-999"/>
                    <a:pt x="79819" y="12230"/>
                    <a:pt x="58123" y="34984"/>
                  </a:cubicBezTo>
                  <a:cubicBezTo>
                    <a:pt x="36427" y="57738"/>
                    <a:pt x="5735" y="106422"/>
                    <a:pt x="973" y="136584"/>
                  </a:cubicBezTo>
                  <a:cubicBezTo>
                    <a:pt x="-3790" y="166747"/>
                    <a:pt x="9440" y="205376"/>
                    <a:pt x="29548" y="215959"/>
                  </a:cubicBezTo>
                  <a:cubicBezTo>
                    <a:pt x="49656" y="226542"/>
                    <a:pt x="96752" y="212255"/>
                    <a:pt x="121623" y="200084"/>
                  </a:cubicBezTo>
                  <a:cubicBezTo>
                    <a:pt x="146494" y="187913"/>
                    <a:pt x="162633" y="165423"/>
                    <a:pt x="178773" y="14293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8348756" y="4469349"/>
            <a:ext cx="377765" cy="213219"/>
            <a:chOff x="7464019" y="5079154"/>
            <a:chExt cx="457606" cy="251715"/>
          </a:xfrm>
        </p:grpSpPr>
        <p:sp>
          <p:nvSpPr>
            <p:cNvPr id="62" name="Овал 61"/>
            <p:cNvSpPr/>
            <p:nvPr/>
          </p:nvSpPr>
          <p:spPr>
            <a:xfrm rot="1315033">
              <a:off x="7464019" y="5079154"/>
              <a:ext cx="163231" cy="251715"/>
            </a:xfrm>
            <a:prstGeom prst="ellipse">
              <a:avLst/>
            </a:pr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олилиния 62"/>
            <p:cNvSpPr/>
            <p:nvPr/>
          </p:nvSpPr>
          <p:spPr>
            <a:xfrm>
              <a:off x="7629525" y="5118100"/>
              <a:ext cx="177800" cy="43100"/>
            </a:xfrm>
            <a:custGeom>
              <a:avLst/>
              <a:gdLst>
                <a:gd name="connsiteX0" fmla="*/ 0 w 174625"/>
                <a:gd name="connsiteY0" fmla="*/ 34925 h 46496"/>
                <a:gd name="connsiteX1" fmla="*/ 50800 w 174625"/>
                <a:gd name="connsiteY1" fmla="*/ 44450 h 46496"/>
                <a:gd name="connsiteX2" fmla="*/ 174625 w 174625"/>
                <a:gd name="connsiteY2" fmla="*/ 0 h 46496"/>
                <a:gd name="connsiteX0" fmla="*/ 0 w 193675"/>
                <a:gd name="connsiteY0" fmla="*/ 28575 h 39706"/>
                <a:gd name="connsiteX1" fmla="*/ 50800 w 193675"/>
                <a:gd name="connsiteY1" fmla="*/ 38100 h 39706"/>
                <a:gd name="connsiteX2" fmla="*/ 193675 w 193675"/>
                <a:gd name="connsiteY2" fmla="*/ 0 h 39706"/>
                <a:gd name="connsiteX0" fmla="*/ 0 w 177800"/>
                <a:gd name="connsiteY0" fmla="*/ 31750 h 43100"/>
                <a:gd name="connsiteX1" fmla="*/ 50800 w 177800"/>
                <a:gd name="connsiteY1" fmla="*/ 41275 h 43100"/>
                <a:gd name="connsiteX2" fmla="*/ 177800 w 177800"/>
                <a:gd name="connsiteY2" fmla="*/ 0 h 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800" h="43100">
                  <a:moveTo>
                    <a:pt x="0" y="31750"/>
                  </a:moveTo>
                  <a:cubicBezTo>
                    <a:pt x="10848" y="39423"/>
                    <a:pt x="21167" y="46567"/>
                    <a:pt x="50800" y="41275"/>
                  </a:cubicBezTo>
                  <a:cubicBezTo>
                    <a:pt x="80433" y="35983"/>
                    <a:pt x="130439" y="19314"/>
                    <a:pt x="177800" y="0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Полилиния 63"/>
            <p:cNvSpPr/>
            <p:nvPr/>
          </p:nvSpPr>
          <p:spPr>
            <a:xfrm>
              <a:off x="7742852" y="5092641"/>
              <a:ext cx="178773" cy="219655"/>
            </a:xfrm>
            <a:custGeom>
              <a:avLst/>
              <a:gdLst>
                <a:gd name="connsiteX0" fmla="*/ 162898 w 178773"/>
                <a:gd name="connsiteY0" fmla="*/ 41334 h 219655"/>
                <a:gd name="connsiteX1" fmla="*/ 131148 w 178773"/>
                <a:gd name="connsiteY1" fmla="*/ 59 h 219655"/>
                <a:gd name="connsiteX2" fmla="*/ 58123 w 178773"/>
                <a:gd name="connsiteY2" fmla="*/ 34984 h 219655"/>
                <a:gd name="connsiteX3" fmla="*/ 973 w 178773"/>
                <a:gd name="connsiteY3" fmla="*/ 136584 h 219655"/>
                <a:gd name="connsiteX4" fmla="*/ 29548 w 178773"/>
                <a:gd name="connsiteY4" fmla="*/ 215959 h 219655"/>
                <a:gd name="connsiteX5" fmla="*/ 121623 w 178773"/>
                <a:gd name="connsiteY5" fmla="*/ 200084 h 219655"/>
                <a:gd name="connsiteX6" fmla="*/ 178773 w 178773"/>
                <a:gd name="connsiteY6" fmla="*/ 142934 h 219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773" h="219655">
                  <a:moveTo>
                    <a:pt x="162898" y="41334"/>
                  </a:moveTo>
                  <a:cubicBezTo>
                    <a:pt x="155754" y="21225"/>
                    <a:pt x="148610" y="1117"/>
                    <a:pt x="131148" y="59"/>
                  </a:cubicBezTo>
                  <a:cubicBezTo>
                    <a:pt x="113686" y="-999"/>
                    <a:pt x="79819" y="12230"/>
                    <a:pt x="58123" y="34984"/>
                  </a:cubicBezTo>
                  <a:cubicBezTo>
                    <a:pt x="36427" y="57738"/>
                    <a:pt x="5735" y="106422"/>
                    <a:pt x="973" y="136584"/>
                  </a:cubicBezTo>
                  <a:cubicBezTo>
                    <a:pt x="-3790" y="166747"/>
                    <a:pt x="9440" y="205376"/>
                    <a:pt x="29548" y="215959"/>
                  </a:cubicBezTo>
                  <a:cubicBezTo>
                    <a:pt x="49656" y="226542"/>
                    <a:pt x="96752" y="212255"/>
                    <a:pt x="121623" y="200084"/>
                  </a:cubicBezTo>
                  <a:cubicBezTo>
                    <a:pt x="146494" y="187913"/>
                    <a:pt x="162633" y="165423"/>
                    <a:pt x="178773" y="14293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9014653" y="4474594"/>
            <a:ext cx="377765" cy="213219"/>
            <a:chOff x="7464019" y="5079154"/>
            <a:chExt cx="457606" cy="251715"/>
          </a:xfrm>
        </p:grpSpPr>
        <p:sp>
          <p:nvSpPr>
            <p:cNvPr id="66" name="Овал 65"/>
            <p:cNvSpPr/>
            <p:nvPr/>
          </p:nvSpPr>
          <p:spPr>
            <a:xfrm rot="1315033">
              <a:off x="7464019" y="5079154"/>
              <a:ext cx="163231" cy="251715"/>
            </a:xfrm>
            <a:prstGeom prst="ellipse">
              <a:avLst/>
            </a:pr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олилиния 66"/>
            <p:cNvSpPr/>
            <p:nvPr/>
          </p:nvSpPr>
          <p:spPr>
            <a:xfrm>
              <a:off x="7629525" y="5118100"/>
              <a:ext cx="177800" cy="43100"/>
            </a:xfrm>
            <a:custGeom>
              <a:avLst/>
              <a:gdLst>
                <a:gd name="connsiteX0" fmla="*/ 0 w 174625"/>
                <a:gd name="connsiteY0" fmla="*/ 34925 h 46496"/>
                <a:gd name="connsiteX1" fmla="*/ 50800 w 174625"/>
                <a:gd name="connsiteY1" fmla="*/ 44450 h 46496"/>
                <a:gd name="connsiteX2" fmla="*/ 174625 w 174625"/>
                <a:gd name="connsiteY2" fmla="*/ 0 h 46496"/>
                <a:gd name="connsiteX0" fmla="*/ 0 w 193675"/>
                <a:gd name="connsiteY0" fmla="*/ 28575 h 39706"/>
                <a:gd name="connsiteX1" fmla="*/ 50800 w 193675"/>
                <a:gd name="connsiteY1" fmla="*/ 38100 h 39706"/>
                <a:gd name="connsiteX2" fmla="*/ 193675 w 193675"/>
                <a:gd name="connsiteY2" fmla="*/ 0 h 39706"/>
                <a:gd name="connsiteX0" fmla="*/ 0 w 177800"/>
                <a:gd name="connsiteY0" fmla="*/ 31750 h 43100"/>
                <a:gd name="connsiteX1" fmla="*/ 50800 w 177800"/>
                <a:gd name="connsiteY1" fmla="*/ 41275 h 43100"/>
                <a:gd name="connsiteX2" fmla="*/ 177800 w 177800"/>
                <a:gd name="connsiteY2" fmla="*/ 0 h 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800" h="43100">
                  <a:moveTo>
                    <a:pt x="0" y="31750"/>
                  </a:moveTo>
                  <a:cubicBezTo>
                    <a:pt x="10848" y="39423"/>
                    <a:pt x="21167" y="46567"/>
                    <a:pt x="50800" y="41275"/>
                  </a:cubicBezTo>
                  <a:cubicBezTo>
                    <a:pt x="80433" y="35983"/>
                    <a:pt x="130439" y="19314"/>
                    <a:pt x="177800" y="0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Полилиния 67"/>
            <p:cNvSpPr/>
            <p:nvPr/>
          </p:nvSpPr>
          <p:spPr>
            <a:xfrm>
              <a:off x="7742852" y="5092641"/>
              <a:ext cx="178773" cy="219655"/>
            </a:xfrm>
            <a:custGeom>
              <a:avLst/>
              <a:gdLst>
                <a:gd name="connsiteX0" fmla="*/ 162898 w 178773"/>
                <a:gd name="connsiteY0" fmla="*/ 41334 h 219655"/>
                <a:gd name="connsiteX1" fmla="*/ 131148 w 178773"/>
                <a:gd name="connsiteY1" fmla="*/ 59 h 219655"/>
                <a:gd name="connsiteX2" fmla="*/ 58123 w 178773"/>
                <a:gd name="connsiteY2" fmla="*/ 34984 h 219655"/>
                <a:gd name="connsiteX3" fmla="*/ 973 w 178773"/>
                <a:gd name="connsiteY3" fmla="*/ 136584 h 219655"/>
                <a:gd name="connsiteX4" fmla="*/ 29548 w 178773"/>
                <a:gd name="connsiteY4" fmla="*/ 215959 h 219655"/>
                <a:gd name="connsiteX5" fmla="*/ 121623 w 178773"/>
                <a:gd name="connsiteY5" fmla="*/ 200084 h 219655"/>
                <a:gd name="connsiteX6" fmla="*/ 178773 w 178773"/>
                <a:gd name="connsiteY6" fmla="*/ 142934 h 219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773" h="219655">
                  <a:moveTo>
                    <a:pt x="162898" y="41334"/>
                  </a:moveTo>
                  <a:cubicBezTo>
                    <a:pt x="155754" y="21225"/>
                    <a:pt x="148610" y="1117"/>
                    <a:pt x="131148" y="59"/>
                  </a:cubicBezTo>
                  <a:cubicBezTo>
                    <a:pt x="113686" y="-999"/>
                    <a:pt x="79819" y="12230"/>
                    <a:pt x="58123" y="34984"/>
                  </a:cubicBezTo>
                  <a:cubicBezTo>
                    <a:pt x="36427" y="57738"/>
                    <a:pt x="5735" y="106422"/>
                    <a:pt x="973" y="136584"/>
                  </a:cubicBezTo>
                  <a:cubicBezTo>
                    <a:pt x="-3790" y="166747"/>
                    <a:pt x="9440" y="205376"/>
                    <a:pt x="29548" y="215959"/>
                  </a:cubicBezTo>
                  <a:cubicBezTo>
                    <a:pt x="49656" y="226542"/>
                    <a:pt x="96752" y="212255"/>
                    <a:pt x="121623" y="200084"/>
                  </a:cubicBezTo>
                  <a:cubicBezTo>
                    <a:pt x="146494" y="187913"/>
                    <a:pt x="162633" y="165423"/>
                    <a:pt x="178773" y="14293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9807609" y="4474593"/>
            <a:ext cx="377765" cy="213219"/>
            <a:chOff x="7464019" y="5079154"/>
            <a:chExt cx="457606" cy="251715"/>
          </a:xfrm>
        </p:grpSpPr>
        <p:sp>
          <p:nvSpPr>
            <p:cNvPr id="70" name="Овал 69"/>
            <p:cNvSpPr/>
            <p:nvPr/>
          </p:nvSpPr>
          <p:spPr>
            <a:xfrm rot="1315033">
              <a:off x="7464019" y="5079154"/>
              <a:ext cx="163231" cy="251715"/>
            </a:xfrm>
            <a:prstGeom prst="ellipse">
              <a:avLst/>
            </a:pr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7629525" y="5118100"/>
              <a:ext cx="177800" cy="43100"/>
            </a:xfrm>
            <a:custGeom>
              <a:avLst/>
              <a:gdLst>
                <a:gd name="connsiteX0" fmla="*/ 0 w 174625"/>
                <a:gd name="connsiteY0" fmla="*/ 34925 h 46496"/>
                <a:gd name="connsiteX1" fmla="*/ 50800 w 174625"/>
                <a:gd name="connsiteY1" fmla="*/ 44450 h 46496"/>
                <a:gd name="connsiteX2" fmla="*/ 174625 w 174625"/>
                <a:gd name="connsiteY2" fmla="*/ 0 h 46496"/>
                <a:gd name="connsiteX0" fmla="*/ 0 w 193675"/>
                <a:gd name="connsiteY0" fmla="*/ 28575 h 39706"/>
                <a:gd name="connsiteX1" fmla="*/ 50800 w 193675"/>
                <a:gd name="connsiteY1" fmla="*/ 38100 h 39706"/>
                <a:gd name="connsiteX2" fmla="*/ 193675 w 193675"/>
                <a:gd name="connsiteY2" fmla="*/ 0 h 39706"/>
                <a:gd name="connsiteX0" fmla="*/ 0 w 177800"/>
                <a:gd name="connsiteY0" fmla="*/ 31750 h 43100"/>
                <a:gd name="connsiteX1" fmla="*/ 50800 w 177800"/>
                <a:gd name="connsiteY1" fmla="*/ 41275 h 43100"/>
                <a:gd name="connsiteX2" fmla="*/ 177800 w 177800"/>
                <a:gd name="connsiteY2" fmla="*/ 0 h 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800" h="43100">
                  <a:moveTo>
                    <a:pt x="0" y="31750"/>
                  </a:moveTo>
                  <a:cubicBezTo>
                    <a:pt x="10848" y="39423"/>
                    <a:pt x="21167" y="46567"/>
                    <a:pt x="50800" y="41275"/>
                  </a:cubicBezTo>
                  <a:cubicBezTo>
                    <a:pt x="80433" y="35983"/>
                    <a:pt x="130439" y="19314"/>
                    <a:pt x="177800" y="0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2" name="Полилиния 71"/>
            <p:cNvSpPr/>
            <p:nvPr/>
          </p:nvSpPr>
          <p:spPr>
            <a:xfrm>
              <a:off x="7742852" y="5092641"/>
              <a:ext cx="178773" cy="219655"/>
            </a:xfrm>
            <a:custGeom>
              <a:avLst/>
              <a:gdLst>
                <a:gd name="connsiteX0" fmla="*/ 162898 w 178773"/>
                <a:gd name="connsiteY0" fmla="*/ 41334 h 219655"/>
                <a:gd name="connsiteX1" fmla="*/ 131148 w 178773"/>
                <a:gd name="connsiteY1" fmla="*/ 59 h 219655"/>
                <a:gd name="connsiteX2" fmla="*/ 58123 w 178773"/>
                <a:gd name="connsiteY2" fmla="*/ 34984 h 219655"/>
                <a:gd name="connsiteX3" fmla="*/ 973 w 178773"/>
                <a:gd name="connsiteY3" fmla="*/ 136584 h 219655"/>
                <a:gd name="connsiteX4" fmla="*/ 29548 w 178773"/>
                <a:gd name="connsiteY4" fmla="*/ 215959 h 219655"/>
                <a:gd name="connsiteX5" fmla="*/ 121623 w 178773"/>
                <a:gd name="connsiteY5" fmla="*/ 200084 h 219655"/>
                <a:gd name="connsiteX6" fmla="*/ 178773 w 178773"/>
                <a:gd name="connsiteY6" fmla="*/ 142934 h 219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773" h="219655">
                  <a:moveTo>
                    <a:pt x="162898" y="41334"/>
                  </a:moveTo>
                  <a:cubicBezTo>
                    <a:pt x="155754" y="21225"/>
                    <a:pt x="148610" y="1117"/>
                    <a:pt x="131148" y="59"/>
                  </a:cubicBezTo>
                  <a:cubicBezTo>
                    <a:pt x="113686" y="-999"/>
                    <a:pt x="79819" y="12230"/>
                    <a:pt x="58123" y="34984"/>
                  </a:cubicBezTo>
                  <a:cubicBezTo>
                    <a:pt x="36427" y="57738"/>
                    <a:pt x="5735" y="106422"/>
                    <a:pt x="973" y="136584"/>
                  </a:cubicBezTo>
                  <a:cubicBezTo>
                    <a:pt x="-3790" y="166747"/>
                    <a:pt x="9440" y="205376"/>
                    <a:pt x="29548" y="215959"/>
                  </a:cubicBezTo>
                  <a:cubicBezTo>
                    <a:pt x="49656" y="226542"/>
                    <a:pt x="96752" y="212255"/>
                    <a:pt x="121623" y="200084"/>
                  </a:cubicBezTo>
                  <a:cubicBezTo>
                    <a:pt x="146494" y="187913"/>
                    <a:pt x="162633" y="165423"/>
                    <a:pt x="178773" y="14293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10565640" y="4483034"/>
            <a:ext cx="377765" cy="213219"/>
            <a:chOff x="7464019" y="5079154"/>
            <a:chExt cx="457606" cy="251715"/>
          </a:xfrm>
        </p:grpSpPr>
        <p:sp>
          <p:nvSpPr>
            <p:cNvPr id="74" name="Овал 73"/>
            <p:cNvSpPr/>
            <p:nvPr/>
          </p:nvSpPr>
          <p:spPr>
            <a:xfrm rot="1315033">
              <a:off x="7464019" y="5079154"/>
              <a:ext cx="163231" cy="251715"/>
            </a:xfrm>
            <a:prstGeom prst="ellipse">
              <a:avLst/>
            </a:pr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7629525" y="5118100"/>
              <a:ext cx="177800" cy="43100"/>
            </a:xfrm>
            <a:custGeom>
              <a:avLst/>
              <a:gdLst>
                <a:gd name="connsiteX0" fmla="*/ 0 w 174625"/>
                <a:gd name="connsiteY0" fmla="*/ 34925 h 46496"/>
                <a:gd name="connsiteX1" fmla="*/ 50800 w 174625"/>
                <a:gd name="connsiteY1" fmla="*/ 44450 h 46496"/>
                <a:gd name="connsiteX2" fmla="*/ 174625 w 174625"/>
                <a:gd name="connsiteY2" fmla="*/ 0 h 46496"/>
                <a:gd name="connsiteX0" fmla="*/ 0 w 193675"/>
                <a:gd name="connsiteY0" fmla="*/ 28575 h 39706"/>
                <a:gd name="connsiteX1" fmla="*/ 50800 w 193675"/>
                <a:gd name="connsiteY1" fmla="*/ 38100 h 39706"/>
                <a:gd name="connsiteX2" fmla="*/ 193675 w 193675"/>
                <a:gd name="connsiteY2" fmla="*/ 0 h 39706"/>
                <a:gd name="connsiteX0" fmla="*/ 0 w 177800"/>
                <a:gd name="connsiteY0" fmla="*/ 31750 h 43100"/>
                <a:gd name="connsiteX1" fmla="*/ 50800 w 177800"/>
                <a:gd name="connsiteY1" fmla="*/ 41275 h 43100"/>
                <a:gd name="connsiteX2" fmla="*/ 177800 w 177800"/>
                <a:gd name="connsiteY2" fmla="*/ 0 h 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800" h="43100">
                  <a:moveTo>
                    <a:pt x="0" y="31750"/>
                  </a:moveTo>
                  <a:cubicBezTo>
                    <a:pt x="10848" y="39423"/>
                    <a:pt x="21167" y="46567"/>
                    <a:pt x="50800" y="41275"/>
                  </a:cubicBezTo>
                  <a:cubicBezTo>
                    <a:pt x="80433" y="35983"/>
                    <a:pt x="130439" y="19314"/>
                    <a:pt x="177800" y="0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6" name="Полилиния 75"/>
            <p:cNvSpPr/>
            <p:nvPr/>
          </p:nvSpPr>
          <p:spPr>
            <a:xfrm>
              <a:off x="7742852" y="5092641"/>
              <a:ext cx="178773" cy="219655"/>
            </a:xfrm>
            <a:custGeom>
              <a:avLst/>
              <a:gdLst>
                <a:gd name="connsiteX0" fmla="*/ 162898 w 178773"/>
                <a:gd name="connsiteY0" fmla="*/ 41334 h 219655"/>
                <a:gd name="connsiteX1" fmla="*/ 131148 w 178773"/>
                <a:gd name="connsiteY1" fmla="*/ 59 h 219655"/>
                <a:gd name="connsiteX2" fmla="*/ 58123 w 178773"/>
                <a:gd name="connsiteY2" fmla="*/ 34984 h 219655"/>
                <a:gd name="connsiteX3" fmla="*/ 973 w 178773"/>
                <a:gd name="connsiteY3" fmla="*/ 136584 h 219655"/>
                <a:gd name="connsiteX4" fmla="*/ 29548 w 178773"/>
                <a:gd name="connsiteY4" fmla="*/ 215959 h 219655"/>
                <a:gd name="connsiteX5" fmla="*/ 121623 w 178773"/>
                <a:gd name="connsiteY5" fmla="*/ 200084 h 219655"/>
                <a:gd name="connsiteX6" fmla="*/ 178773 w 178773"/>
                <a:gd name="connsiteY6" fmla="*/ 142934 h 219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773" h="219655">
                  <a:moveTo>
                    <a:pt x="162898" y="41334"/>
                  </a:moveTo>
                  <a:cubicBezTo>
                    <a:pt x="155754" y="21225"/>
                    <a:pt x="148610" y="1117"/>
                    <a:pt x="131148" y="59"/>
                  </a:cubicBezTo>
                  <a:cubicBezTo>
                    <a:pt x="113686" y="-999"/>
                    <a:pt x="79819" y="12230"/>
                    <a:pt x="58123" y="34984"/>
                  </a:cubicBezTo>
                  <a:cubicBezTo>
                    <a:pt x="36427" y="57738"/>
                    <a:pt x="5735" y="106422"/>
                    <a:pt x="973" y="136584"/>
                  </a:cubicBezTo>
                  <a:cubicBezTo>
                    <a:pt x="-3790" y="166747"/>
                    <a:pt x="9440" y="205376"/>
                    <a:pt x="29548" y="215959"/>
                  </a:cubicBezTo>
                  <a:cubicBezTo>
                    <a:pt x="49656" y="226542"/>
                    <a:pt x="96752" y="212255"/>
                    <a:pt x="121623" y="200084"/>
                  </a:cubicBezTo>
                  <a:cubicBezTo>
                    <a:pt x="146494" y="187913"/>
                    <a:pt x="162633" y="165423"/>
                    <a:pt x="178773" y="14293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16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054101" y="450051"/>
            <a:ext cx="10266864" cy="10426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Визнач, </a:t>
            </a:r>
            <a:r>
              <a:rPr lang="uk-UA" sz="3200" b="1" dirty="0">
                <a:solidFill>
                  <a:schemeClr val="bg1"/>
                </a:solidFill>
              </a:rPr>
              <a:t>які </a:t>
            </a:r>
            <a:r>
              <a:rPr lang="uk-UA" sz="3200" b="1" dirty="0" smtClean="0">
                <a:solidFill>
                  <a:schemeClr val="bg1"/>
                </a:solidFill>
              </a:rPr>
              <a:t>елементи ти напишеш у четвертому </a:t>
            </a:r>
            <a:r>
              <a:rPr lang="uk-UA" sz="3200" b="1" dirty="0">
                <a:solidFill>
                  <a:schemeClr val="bg1"/>
                </a:solidFill>
              </a:rPr>
              <a:t>рядку?  </a:t>
            </a:r>
            <a:r>
              <a:rPr lang="uk-UA" sz="3200" b="1" dirty="0" smtClean="0">
                <a:solidFill>
                  <a:schemeClr val="bg1"/>
                </a:solidFill>
              </a:rPr>
              <a:t>(середнє з’єднання) Напиши </a:t>
            </a:r>
            <a:r>
              <a:rPr lang="uk-UA" sz="3200" b="1" dirty="0">
                <a:solidFill>
                  <a:schemeClr val="bg1"/>
                </a:solidFill>
              </a:rPr>
              <a:t>елементи за зразком. </a:t>
            </a:r>
          </a:p>
        </p:txBody>
      </p:sp>
      <p:pic>
        <p:nvPicPr>
          <p:cNvPr id="79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25" y="2175402"/>
            <a:ext cx="3146819" cy="3246491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28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1" t="5042" r="2887" b="3090"/>
          <a:stretch/>
        </p:blipFill>
        <p:spPr>
          <a:xfrm>
            <a:off x="3936157" y="1793002"/>
            <a:ext cx="7674317" cy="4087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4096" r="84045" b="83551"/>
          <a:stretch/>
        </p:blipFill>
        <p:spPr>
          <a:xfrm>
            <a:off x="5114435" y="1962547"/>
            <a:ext cx="456185" cy="50420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4096" r="84045" b="83551"/>
          <a:stretch/>
        </p:blipFill>
        <p:spPr>
          <a:xfrm>
            <a:off x="5532649" y="1962547"/>
            <a:ext cx="456185" cy="50420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4096" r="84045" b="83551"/>
          <a:stretch/>
        </p:blipFill>
        <p:spPr>
          <a:xfrm>
            <a:off x="5964963" y="1962547"/>
            <a:ext cx="456185" cy="50420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4096" r="84045" b="83551"/>
          <a:stretch/>
        </p:blipFill>
        <p:spPr>
          <a:xfrm>
            <a:off x="6421148" y="1962547"/>
            <a:ext cx="456185" cy="50420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4096" r="84045" b="83551"/>
          <a:stretch/>
        </p:blipFill>
        <p:spPr>
          <a:xfrm>
            <a:off x="6877333" y="1962547"/>
            <a:ext cx="456185" cy="50420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4096" r="84045" b="83551"/>
          <a:stretch/>
        </p:blipFill>
        <p:spPr>
          <a:xfrm>
            <a:off x="7309647" y="1962547"/>
            <a:ext cx="456185" cy="50420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1" t="4227" r="44689" b="78080"/>
          <a:stretch/>
        </p:blipFill>
        <p:spPr>
          <a:xfrm>
            <a:off x="8739964" y="1962547"/>
            <a:ext cx="563722" cy="72217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1" t="4227" r="44689" b="78080"/>
          <a:stretch/>
        </p:blipFill>
        <p:spPr>
          <a:xfrm>
            <a:off x="9308631" y="1962547"/>
            <a:ext cx="563722" cy="72217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1" t="4227" r="44689" b="78080"/>
          <a:stretch/>
        </p:blipFill>
        <p:spPr>
          <a:xfrm>
            <a:off x="9872353" y="1962547"/>
            <a:ext cx="563722" cy="72217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1" t="4227" r="44689" b="78080"/>
          <a:stretch/>
        </p:blipFill>
        <p:spPr>
          <a:xfrm>
            <a:off x="10479568" y="1962547"/>
            <a:ext cx="563722" cy="72217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18842" r="81605" b="66618"/>
          <a:stretch/>
        </p:blipFill>
        <p:spPr>
          <a:xfrm>
            <a:off x="5227011" y="2567763"/>
            <a:ext cx="611275" cy="59346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18842" r="81605" b="66618"/>
          <a:stretch/>
        </p:blipFill>
        <p:spPr>
          <a:xfrm>
            <a:off x="5790733" y="2567763"/>
            <a:ext cx="611275" cy="59346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18842" r="81605" b="66618"/>
          <a:stretch/>
        </p:blipFill>
        <p:spPr>
          <a:xfrm>
            <a:off x="6354455" y="2560487"/>
            <a:ext cx="611275" cy="59346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18842" r="81605" b="66618"/>
          <a:stretch/>
        </p:blipFill>
        <p:spPr>
          <a:xfrm>
            <a:off x="6969281" y="2567763"/>
            <a:ext cx="611275" cy="59346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1" t="4227" r="44689" b="78080"/>
          <a:stretch/>
        </p:blipFill>
        <p:spPr>
          <a:xfrm>
            <a:off x="8177725" y="1962547"/>
            <a:ext cx="563722" cy="72217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18842" r="81605" b="66618"/>
          <a:stretch/>
        </p:blipFill>
        <p:spPr>
          <a:xfrm rot="10800000">
            <a:off x="7634688" y="2886417"/>
            <a:ext cx="649996" cy="5985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18842" r="81605" b="66618"/>
          <a:stretch/>
        </p:blipFill>
        <p:spPr>
          <a:xfrm rot="10800000">
            <a:off x="8338816" y="2886417"/>
            <a:ext cx="649996" cy="59858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18842" r="81605" b="66618"/>
          <a:stretch/>
        </p:blipFill>
        <p:spPr>
          <a:xfrm rot="10800000">
            <a:off x="9042944" y="2886416"/>
            <a:ext cx="649996" cy="59858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18842" r="81605" b="66618"/>
          <a:stretch/>
        </p:blipFill>
        <p:spPr>
          <a:xfrm rot="10800000">
            <a:off x="9693770" y="2886417"/>
            <a:ext cx="649996" cy="5985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18842" r="81605" b="66618"/>
          <a:stretch/>
        </p:blipFill>
        <p:spPr>
          <a:xfrm rot="10800000">
            <a:off x="10380349" y="2886417"/>
            <a:ext cx="649996" cy="59858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42513" r="84045" b="45134"/>
          <a:stretch/>
        </p:blipFill>
        <p:spPr>
          <a:xfrm>
            <a:off x="5200258" y="3528272"/>
            <a:ext cx="456185" cy="50420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42513" r="84045" b="45134"/>
          <a:stretch/>
        </p:blipFill>
        <p:spPr>
          <a:xfrm>
            <a:off x="5775373" y="3528272"/>
            <a:ext cx="456185" cy="50420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42513" r="84045" b="45134"/>
          <a:stretch/>
        </p:blipFill>
        <p:spPr>
          <a:xfrm>
            <a:off x="6356030" y="3528272"/>
            <a:ext cx="456185" cy="50420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42513" r="84045" b="45134"/>
          <a:stretch/>
        </p:blipFill>
        <p:spPr>
          <a:xfrm>
            <a:off x="6965730" y="3534114"/>
            <a:ext cx="456185" cy="504206"/>
          </a:xfrm>
          <a:prstGeom prst="rect">
            <a:avLst/>
          </a:prstGeom>
        </p:spPr>
      </p:pic>
      <p:sp>
        <p:nvSpPr>
          <p:cNvPr id="48" name="Полилиния 47"/>
          <p:cNvSpPr/>
          <p:nvPr/>
        </p:nvSpPr>
        <p:spPr>
          <a:xfrm>
            <a:off x="7689433" y="3710558"/>
            <a:ext cx="349520" cy="182822"/>
          </a:xfrm>
          <a:custGeom>
            <a:avLst/>
            <a:gdLst>
              <a:gd name="connsiteX0" fmla="*/ 150713 w 409717"/>
              <a:gd name="connsiteY0" fmla="*/ 51991 h 231239"/>
              <a:gd name="connsiteX1" fmla="*/ 125313 w 409717"/>
              <a:gd name="connsiteY1" fmla="*/ 4366 h 231239"/>
              <a:gd name="connsiteX2" fmla="*/ 20538 w 409717"/>
              <a:gd name="connsiteY2" fmla="*/ 71041 h 231239"/>
              <a:gd name="connsiteX3" fmla="*/ 1488 w 409717"/>
              <a:gd name="connsiteY3" fmla="*/ 163116 h 231239"/>
              <a:gd name="connsiteX4" fmla="*/ 42763 w 409717"/>
              <a:gd name="connsiteY4" fmla="*/ 217091 h 231239"/>
              <a:gd name="connsiteX5" fmla="*/ 112613 w 409717"/>
              <a:gd name="connsiteY5" fmla="*/ 217091 h 231239"/>
              <a:gd name="connsiteX6" fmla="*/ 249138 w 409717"/>
              <a:gd name="connsiteY6" fmla="*/ 74216 h 231239"/>
              <a:gd name="connsiteX7" fmla="*/ 322163 w 409717"/>
              <a:gd name="connsiteY7" fmla="*/ 4366 h 231239"/>
              <a:gd name="connsiteX8" fmla="*/ 388838 w 409717"/>
              <a:gd name="connsiteY8" fmla="*/ 17066 h 231239"/>
              <a:gd name="connsiteX9" fmla="*/ 407888 w 409717"/>
              <a:gd name="connsiteY9" fmla="*/ 96441 h 231239"/>
              <a:gd name="connsiteX10" fmla="*/ 350738 w 409717"/>
              <a:gd name="connsiteY10" fmla="*/ 201216 h 231239"/>
              <a:gd name="connsiteX11" fmla="*/ 287238 w 409717"/>
              <a:gd name="connsiteY11" fmla="*/ 229791 h 231239"/>
              <a:gd name="connsiteX12" fmla="*/ 239613 w 409717"/>
              <a:gd name="connsiteY12" fmla="*/ 166291 h 231239"/>
              <a:gd name="connsiteX13" fmla="*/ 271363 w 409717"/>
              <a:gd name="connsiteY13" fmla="*/ 45641 h 231239"/>
              <a:gd name="connsiteX0" fmla="*/ 149741 w 408745"/>
              <a:gd name="connsiteY0" fmla="*/ 51991 h 231239"/>
              <a:gd name="connsiteX1" fmla="*/ 124341 w 408745"/>
              <a:gd name="connsiteY1" fmla="*/ 4366 h 231239"/>
              <a:gd name="connsiteX2" fmla="*/ 25916 w 408745"/>
              <a:gd name="connsiteY2" fmla="*/ 80566 h 231239"/>
              <a:gd name="connsiteX3" fmla="*/ 516 w 408745"/>
              <a:gd name="connsiteY3" fmla="*/ 163116 h 231239"/>
              <a:gd name="connsiteX4" fmla="*/ 41791 w 408745"/>
              <a:gd name="connsiteY4" fmla="*/ 217091 h 231239"/>
              <a:gd name="connsiteX5" fmla="*/ 111641 w 408745"/>
              <a:gd name="connsiteY5" fmla="*/ 217091 h 231239"/>
              <a:gd name="connsiteX6" fmla="*/ 248166 w 408745"/>
              <a:gd name="connsiteY6" fmla="*/ 74216 h 231239"/>
              <a:gd name="connsiteX7" fmla="*/ 321191 w 408745"/>
              <a:gd name="connsiteY7" fmla="*/ 4366 h 231239"/>
              <a:gd name="connsiteX8" fmla="*/ 387866 w 408745"/>
              <a:gd name="connsiteY8" fmla="*/ 17066 h 231239"/>
              <a:gd name="connsiteX9" fmla="*/ 406916 w 408745"/>
              <a:gd name="connsiteY9" fmla="*/ 96441 h 231239"/>
              <a:gd name="connsiteX10" fmla="*/ 349766 w 408745"/>
              <a:gd name="connsiteY10" fmla="*/ 201216 h 231239"/>
              <a:gd name="connsiteX11" fmla="*/ 286266 w 408745"/>
              <a:gd name="connsiteY11" fmla="*/ 229791 h 231239"/>
              <a:gd name="connsiteX12" fmla="*/ 238641 w 408745"/>
              <a:gd name="connsiteY12" fmla="*/ 166291 h 231239"/>
              <a:gd name="connsiteX13" fmla="*/ 270391 w 408745"/>
              <a:gd name="connsiteY13" fmla="*/ 45641 h 231239"/>
              <a:gd name="connsiteX0" fmla="*/ 149645 w 408649"/>
              <a:gd name="connsiteY0" fmla="*/ 54433 h 233681"/>
              <a:gd name="connsiteX1" fmla="*/ 108370 w 408649"/>
              <a:gd name="connsiteY1" fmla="*/ 458 h 233681"/>
              <a:gd name="connsiteX2" fmla="*/ 25820 w 408649"/>
              <a:gd name="connsiteY2" fmla="*/ 83008 h 233681"/>
              <a:gd name="connsiteX3" fmla="*/ 420 w 408649"/>
              <a:gd name="connsiteY3" fmla="*/ 165558 h 233681"/>
              <a:gd name="connsiteX4" fmla="*/ 41695 w 408649"/>
              <a:gd name="connsiteY4" fmla="*/ 219533 h 233681"/>
              <a:gd name="connsiteX5" fmla="*/ 111545 w 408649"/>
              <a:gd name="connsiteY5" fmla="*/ 219533 h 233681"/>
              <a:gd name="connsiteX6" fmla="*/ 248070 w 408649"/>
              <a:gd name="connsiteY6" fmla="*/ 76658 h 233681"/>
              <a:gd name="connsiteX7" fmla="*/ 321095 w 408649"/>
              <a:gd name="connsiteY7" fmla="*/ 6808 h 233681"/>
              <a:gd name="connsiteX8" fmla="*/ 387770 w 408649"/>
              <a:gd name="connsiteY8" fmla="*/ 19508 h 233681"/>
              <a:gd name="connsiteX9" fmla="*/ 406820 w 408649"/>
              <a:gd name="connsiteY9" fmla="*/ 98883 h 233681"/>
              <a:gd name="connsiteX10" fmla="*/ 349670 w 408649"/>
              <a:gd name="connsiteY10" fmla="*/ 203658 h 233681"/>
              <a:gd name="connsiteX11" fmla="*/ 286170 w 408649"/>
              <a:gd name="connsiteY11" fmla="*/ 232233 h 233681"/>
              <a:gd name="connsiteX12" fmla="*/ 238545 w 408649"/>
              <a:gd name="connsiteY12" fmla="*/ 168733 h 233681"/>
              <a:gd name="connsiteX13" fmla="*/ 270295 w 408649"/>
              <a:gd name="connsiteY13" fmla="*/ 48083 h 233681"/>
              <a:gd name="connsiteX0" fmla="*/ 149645 w 408649"/>
              <a:gd name="connsiteY0" fmla="*/ 54244 h 233492"/>
              <a:gd name="connsiteX1" fmla="*/ 108370 w 408649"/>
              <a:gd name="connsiteY1" fmla="*/ 269 h 233492"/>
              <a:gd name="connsiteX2" fmla="*/ 25820 w 408649"/>
              <a:gd name="connsiteY2" fmla="*/ 82819 h 233492"/>
              <a:gd name="connsiteX3" fmla="*/ 420 w 408649"/>
              <a:gd name="connsiteY3" fmla="*/ 165369 h 233492"/>
              <a:gd name="connsiteX4" fmla="*/ 41695 w 408649"/>
              <a:gd name="connsiteY4" fmla="*/ 219344 h 233492"/>
              <a:gd name="connsiteX5" fmla="*/ 111545 w 408649"/>
              <a:gd name="connsiteY5" fmla="*/ 219344 h 233492"/>
              <a:gd name="connsiteX6" fmla="*/ 248070 w 408649"/>
              <a:gd name="connsiteY6" fmla="*/ 76469 h 233492"/>
              <a:gd name="connsiteX7" fmla="*/ 321095 w 408649"/>
              <a:gd name="connsiteY7" fmla="*/ 6619 h 233492"/>
              <a:gd name="connsiteX8" fmla="*/ 387770 w 408649"/>
              <a:gd name="connsiteY8" fmla="*/ 19319 h 233492"/>
              <a:gd name="connsiteX9" fmla="*/ 406820 w 408649"/>
              <a:gd name="connsiteY9" fmla="*/ 98694 h 233492"/>
              <a:gd name="connsiteX10" fmla="*/ 349670 w 408649"/>
              <a:gd name="connsiteY10" fmla="*/ 203469 h 233492"/>
              <a:gd name="connsiteX11" fmla="*/ 286170 w 408649"/>
              <a:gd name="connsiteY11" fmla="*/ 232044 h 233492"/>
              <a:gd name="connsiteX12" fmla="*/ 238545 w 408649"/>
              <a:gd name="connsiteY12" fmla="*/ 168544 h 233492"/>
              <a:gd name="connsiteX13" fmla="*/ 270295 w 408649"/>
              <a:gd name="connsiteY13" fmla="*/ 47894 h 233492"/>
              <a:gd name="connsiteX0" fmla="*/ 149645 w 408649"/>
              <a:gd name="connsiteY0" fmla="*/ 54036 h 233284"/>
              <a:gd name="connsiteX1" fmla="*/ 108370 w 408649"/>
              <a:gd name="connsiteY1" fmla="*/ 61 h 233284"/>
              <a:gd name="connsiteX2" fmla="*/ 25820 w 408649"/>
              <a:gd name="connsiteY2" fmla="*/ 82611 h 233284"/>
              <a:gd name="connsiteX3" fmla="*/ 420 w 408649"/>
              <a:gd name="connsiteY3" fmla="*/ 165161 h 233284"/>
              <a:gd name="connsiteX4" fmla="*/ 41695 w 408649"/>
              <a:gd name="connsiteY4" fmla="*/ 219136 h 233284"/>
              <a:gd name="connsiteX5" fmla="*/ 111545 w 408649"/>
              <a:gd name="connsiteY5" fmla="*/ 219136 h 233284"/>
              <a:gd name="connsiteX6" fmla="*/ 248070 w 408649"/>
              <a:gd name="connsiteY6" fmla="*/ 76261 h 233284"/>
              <a:gd name="connsiteX7" fmla="*/ 321095 w 408649"/>
              <a:gd name="connsiteY7" fmla="*/ 6411 h 233284"/>
              <a:gd name="connsiteX8" fmla="*/ 387770 w 408649"/>
              <a:gd name="connsiteY8" fmla="*/ 19111 h 233284"/>
              <a:gd name="connsiteX9" fmla="*/ 406820 w 408649"/>
              <a:gd name="connsiteY9" fmla="*/ 98486 h 233284"/>
              <a:gd name="connsiteX10" fmla="*/ 349670 w 408649"/>
              <a:gd name="connsiteY10" fmla="*/ 203261 h 233284"/>
              <a:gd name="connsiteX11" fmla="*/ 286170 w 408649"/>
              <a:gd name="connsiteY11" fmla="*/ 231836 h 233284"/>
              <a:gd name="connsiteX12" fmla="*/ 238545 w 408649"/>
              <a:gd name="connsiteY12" fmla="*/ 168336 h 233284"/>
              <a:gd name="connsiteX13" fmla="*/ 270295 w 408649"/>
              <a:gd name="connsiteY13" fmla="*/ 47686 h 23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8649" h="233284">
                <a:moveTo>
                  <a:pt x="149645" y="54036"/>
                </a:moveTo>
                <a:cubicBezTo>
                  <a:pt x="147793" y="28636"/>
                  <a:pt x="132182" y="-1526"/>
                  <a:pt x="108370" y="61"/>
                </a:cubicBezTo>
                <a:cubicBezTo>
                  <a:pt x="84558" y="1648"/>
                  <a:pt x="43812" y="55094"/>
                  <a:pt x="25820" y="82611"/>
                </a:cubicBezTo>
                <a:cubicBezTo>
                  <a:pt x="7828" y="110128"/>
                  <a:pt x="-2226" y="142407"/>
                  <a:pt x="420" y="165161"/>
                </a:cubicBezTo>
                <a:cubicBezTo>
                  <a:pt x="3066" y="187915"/>
                  <a:pt x="23174" y="210140"/>
                  <a:pt x="41695" y="219136"/>
                </a:cubicBezTo>
                <a:cubicBezTo>
                  <a:pt x="60216" y="228132"/>
                  <a:pt x="77149" y="242949"/>
                  <a:pt x="111545" y="219136"/>
                </a:cubicBezTo>
                <a:cubicBezTo>
                  <a:pt x="145941" y="195324"/>
                  <a:pt x="213145" y="111715"/>
                  <a:pt x="248070" y="76261"/>
                </a:cubicBezTo>
                <a:cubicBezTo>
                  <a:pt x="282995" y="40807"/>
                  <a:pt x="297812" y="15936"/>
                  <a:pt x="321095" y="6411"/>
                </a:cubicBezTo>
                <a:cubicBezTo>
                  <a:pt x="344378" y="-3114"/>
                  <a:pt x="373483" y="3765"/>
                  <a:pt x="387770" y="19111"/>
                </a:cubicBezTo>
                <a:cubicBezTo>
                  <a:pt x="402058" y="34457"/>
                  <a:pt x="413170" y="67794"/>
                  <a:pt x="406820" y="98486"/>
                </a:cubicBezTo>
                <a:cubicBezTo>
                  <a:pt x="400470" y="129178"/>
                  <a:pt x="369778" y="181036"/>
                  <a:pt x="349670" y="203261"/>
                </a:cubicBezTo>
                <a:cubicBezTo>
                  <a:pt x="329562" y="225486"/>
                  <a:pt x="304691" y="237657"/>
                  <a:pt x="286170" y="231836"/>
                </a:cubicBezTo>
                <a:cubicBezTo>
                  <a:pt x="267649" y="226015"/>
                  <a:pt x="241191" y="199028"/>
                  <a:pt x="238545" y="168336"/>
                </a:cubicBezTo>
                <a:cubicBezTo>
                  <a:pt x="235899" y="137644"/>
                  <a:pt x="253097" y="92665"/>
                  <a:pt x="270295" y="47686"/>
                </a:cubicBezTo>
              </a:path>
            </a:pathLst>
          </a:cu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олилиния 48"/>
          <p:cNvSpPr/>
          <p:nvPr/>
        </p:nvSpPr>
        <p:spPr>
          <a:xfrm>
            <a:off x="8364781" y="3710558"/>
            <a:ext cx="349520" cy="182822"/>
          </a:xfrm>
          <a:custGeom>
            <a:avLst/>
            <a:gdLst>
              <a:gd name="connsiteX0" fmla="*/ 150713 w 409717"/>
              <a:gd name="connsiteY0" fmla="*/ 51991 h 231239"/>
              <a:gd name="connsiteX1" fmla="*/ 125313 w 409717"/>
              <a:gd name="connsiteY1" fmla="*/ 4366 h 231239"/>
              <a:gd name="connsiteX2" fmla="*/ 20538 w 409717"/>
              <a:gd name="connsiteY2" fmla="*/ 71041 h 231239"/>
              <a:gd name="connsiteX3" fmla="*/ 1488 w 409717"/>
              <a:gd name="connsiteY3" fmla="*/ 163116 h 231239"/>
              <a:gd name="connsiteX4" fmla="*/ 42763 w 409717"/>
              <a:gd name="connsiteY4" fmla="*/ 217091 h 231239"/>
              <a:gd name="connsiteX5" fmla="*/ 112613 w 409717"/>
              <a:gd name="connsiteY5" fmla="*/ 217091 h 231239"/>
              <a:gd name="connsiteX6" fmla="*/ 249138 w 409717"/>
              <a:gd name="connsiteY6" fmla="*/ 74216 h 231239"/>
              <a:gd name="connsiteX7" fmla="*/ 322163 w 409717"/>
              <a:gd name="connsiteY7" fmla="*/ 4366 h 231239"/>
              <a:gd name="connsiteX8" fmla="*/ 388838 w 409717"/>
              <a:gd name="connsiteY8" fmla="*/ 17066 h 231239"/>
              <a:gd name="connsiteX9" fmla="*/ 407888 w 409717"/>
              <a:gd name="connsiteY9" fmla="*/ 96441 h 231239"/>
              <a:gd name="connsiteX10" fmla="*/ 350738 w 409717"/>
              <a:gd name="connsiteY10" fmla="*/ 201216 h 231239"/>
              <a:gd name="connsiteX11" fmla="*/ 287238 w 409717"/>
              <a:gd name="connsiteY11" fmla="*/ 229791 h 231239"/>
              <a:gd name="connsiteX12" fmla="*/ 239613 w 409717"/>
              <a:gd name="connsiteY12" fmla="*/ 166291 h 231239"/>
              <a:gd name="connsiteX13" fmla="*/ 271363 w 409717"/>
              <a:gd name="connsiteY13" fmla="*/ 45641 h 231239"/>
              <a:gd name="connsiteX0" fmla="*/ 149741 w 408745"/>
              <a:gd name="connsiteY0" fmla="*/ 51991 h 231239"/>
              <a:gd name="connsiteX1" fmla="*/ 124341 w 408745"/>
              <a:gd name="connsiteY1" fmla="*/ 4366 h 231239"/>
              <a:gd name="connsiteX2" fmla="*/ 25916 w 408745"/>
              <a:gd name="connsiteY2" fmla="*/ 80566 h 231239"/>
              <a:gd name="connsiteX3" fmla="*/ 516 w 408745"/>
              <a:gd name="connsiteY3" fmla="*/ 163116 h 231239"/>
              <a:gd name="connsiteX4" fmla="*/ 41791 w 408745"/>
              <a:gd name="connsiteY4" fmla="*/ 217091 h 231239"/>
              <a:gd name="connsiteX5" fmla="*/ 111641 w 408745"/>
              <a:gd name="connsiteY5" fmla="*/ 217091 h 231239"/>
              <a:gd name="connsiteX6" fmla="*/ 248166 w 408745"/>
              <a:gd name="connsiteY6" fmla="*/ 74216 h 231239"/>
              <a:gd name="connsiteX7" fmla="*/ 321191 w 408745"/>
              <a:gd name="connsiteY7" fmla="*/ 4366 h 231239"/>
              <a:gd name="connsiteX8" fmla="*/ 387866 w 408745"/>
              <a:gd name="connsiteY8" fmla="*/ 17066 h 231239"/>
              <a:gd name="connsiteX9" fmla="*/ 406916 w 408745"/>
              <a:gd name="connsiteY9" fmla="*/ 96441 h 231239"/>
              <a:gd name="connsiteX10" fmla="*/ 349766 w 408745"/>
              <a:gd name="connsiteY10" fmla="*/ 201216 h 231239"/>
              <a:gd name="connsiteX11" fmla="*/ 286266 w 408745"/>
              <a:gd name="connsiteY11" fmla="*/ 229791 h 231239"/>
              <a:gd name="connsiteX12" fmla="*/ 238641 w 408745"/>
              <a:gd name="connsiteY12" fmla="*/ 166291 h 231239"/>
              <a:gd name="connsiteX13" fmla="*/ 270391 w 408745"/>
              <a:gd name="connsiteY13" fmla="*/ 45641 h 231239"/>
              <a:gd name="connsiteX0" fmla="*/ 149645 w 408649"/>
              <a:gd name="connsiteY0" fmla="*/ 54433 h 233681"/>
              <a:gd name="connsiteX1" fmla="*/ 108370 w 408649"/>
              <a:gd name="connsiteY1" fmla="*/ 458 h 233681"/>
              <a:gd name="connsiteX2" fmla="*/ 25820 w 408649"/>
              <a:gd name="connsiteY2" fmla="*/ 83008 h 233681"/>
              <a:gd name="connsiteX3" fmla="*/ 420 w 408649"/>
              <a:gd name="connsiteY3" fmla="*/ 165558 h 233681"/>
              <a:gd name="connsiteX4" fmla="*/ 41695 w 408649"/>
              <a:gd name="connsiteY4" fmla="*/ 219533 h 233681"/>
              <a:gd name="connsiteX5" fmla="*/ 111545 w 408649"/>
              <a:gd name="connsiteY5" fmla="*/ 219533 h 233681"/>
              <a:gd name="connsiteX6" fmla="*/ 248070 w 408649"/>
              <a:gd name="connsiteY6" fmla="*/ 76658 h 233681"/>
              <a:gd name="connsiteX7" fmla="*/ 321095 w 408649"/>
              <a:gd name="connsiteY7" fmla="*/ 6808 h 233681"/>
              <a:gd name="connsiteX8" fmla="*/ 387770 w 408649"/>
              <a:gd name="connsiteY8" fmla="*/ 19508 h 233681"/>
              <a:gd name="connsiteX9" fmla="*/ 406820 w 408649"/>
              <a:gd name="connsiteY9" fmla="*/ 98883 h 233681"/>
              <a:gd name="connsiteX10" fmla="*/ 349670 w 408649"/>
              <a:gd name="connsiteY10" fmla="*/ 203658 h 233681"/>
              <a:gd name="connsiteX11" fmla="*/ 286170 w 408649"/>
              <a:gd name="connsiteY11" fmla="*/ 232233 h 233681"/>
              <a:gd name="connsiteX12" fmla="*/ 238545 w 408649"/>
              <a:gd name="connsiteY12" fmla="*/ 168733 h 233681"/>
              <a:gd name="connsiteX13" fmla="*/ 270295 w 408649"/>
              <a:gd name="connsiteY13" fmla="*/ 48083 h 233681"/>
              <a:gd name="connsiteX0" fmla="*/ 149645 w 408649"/>
              <a:gd name="connsiteY0" fmla="*/ 54244 h 233492"/>
              <a:gd name="connsiteX1" fmla="*/ 108370 w 408649"/>
              <a:gd name="connsiteY1" fmla="*/ 269 h 233492"/>
              <a:gd name="connsiteX2" fmla="*/ 25820 w 408649"/>
              <a:gd name="connsiteY2" fmla="*/ 82819 h 233492"/>
              <a:gd name="connsiteX3" fmla="*/ 420 w 408649"/>
              <a:gd name="connsiteY3" fmla="*/ 165369 h 233492"/>
              <a:gd name="connsiteX4" fmla="*/ 41695 w 408649"/>
              <a:gd name="connsiteY4" fmla="*/ 219344 h 233492"/>
              <a:gd name="connsiteX5" fmla="*/ 111545 w 408649"/>
              <a:gd name="connsiteY5" fmla="*/ 219344 h 233492"/>
              <a:gd name="connsiteX6" fmla="*/ 248070 w 408649"/>
              <a:gd name="connsiteY6" fmla="*/ 76469 h 233492"/>
              <a:gd name="connsiteX7" fmla="*/ 321095 w 408649"/>
              <a:gd name="connsiteY7" fmla="*/ 6619 h 233492"/>
              <a:gd name="connsiteX8" fmla="*/ 387770 w 408649"/>
              <a:gd name="connsiteY8" fmla="*/ 19319 h 233492"/>
              <a:gd name="connsiteX9" fmla="*/ 406820 w 408649"/>
              <a:gd name="connsiteY9" fmla="*/ 98694 h 233492"/>
              <a:gd name="connsiteX10" fmla="*/ 349670 w 408649"/>
              <a:gd name="connsiteY10" fmla="*/ 203469 h 233492"/>
              <a:gd name="connsiteX11" fmla="*/ 286170 w 408649"/>
              <a:gd name="connsiteY11" fmla="*/ 232044 h 233492"/>
              <a:gd name="connsiteX12" fmla="*/ 238545 w 408649"/>
              <a:gd name="connsiteY12" fmla="*/ 168544 h 233492"/>
              <a:gd name="connsiteX13" fmla="*/ 270295 w 408649"/>
              <a:gd name="connsiteY13" fmla="*/ 47894 h 233492"/>
              <a:gd name="connsiteX0" fmla="*/ 149645 w 408649"/>
              <a:gd name="connsiteY0" fmla="*/ 54036 h 233284"/>
              <a:gd name="connsiteX1" fmla="*/ 108370 w 408649"/>
              <a:gd name="connsiteY1" fmla="*/ 61 h 233284"/>
              <a:gd name="connsiteX2" fmla="*/ 25820 w 408649"/>
              <a:gd name="connsiteY2" fmla="*/ 82611 h 233284"/>
              <a:gd name="connsiteX3" fmla="*/ 420 w 408649"/>
              <a:gd name="connsiteY3" fmla="*/ 165161 h 233284"/>
              <a:gd name="connsiteX4" fmla="*/ 41695 w 408649"/>
              <a:gd name="connsiteY4" fmla="*/ 219136 h 233284"/>
              <a:gd name="connsiteX5" fmla="*/ 111545 w 408649"/>
              <a:gd name="connsiteY5" fmla="*/ 219136 h 233284"/>
              <a:gd name="connsiteX6" fmla="*/ 248070 w 408649"/>
              <a:gd name="connsiteY6" fmla="*/ 76261 h 233284"/>
              <a:gd name="connsiteX7" fmla="*/ 321095 w 408649"/>
              <a:gd name="connsiteY7" fmla="*/ 6411 h 233284"/>
              <a:gd name="connsiteX8" fmla="*/ 387770 w 408649"/>
              <a:gd name="connsiteY8" fmla="*/ 19111 h 233284"/>
              <a:gd name="connsiteX9" fmla="*/ 406820 w 408649"/>
              <a:gd name="connsiteY9" fmla="*/ 98486 h 233284"/>
              <a:gd name="connsiteX10" fmla="*/ 349670 w 408649"/>
              <a:gd name="connsiteY10" fmla="*/ 203261 h 233284"/>
              <a:gd name="connsiteX11" fmla="*/ 286170 w 408649"/>
              <a:gd name="connsiteY11" fmla="*/ 231836 h 233284"/>
              <a:gd name="connsiteX12" fmla="*/ 238545 w 408649"/>
              <a:gd name="connsiteY12" fmla="*/ 168336 h 233284"/>
              <a:gd name="connsiteX13" fmla="*/ 270295 w 408649"/>
              <a:gd name="connsiteY13" fmla="*/ 47686 h 23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8649" h="233284">
                <a:moveTo>
                  <a:pt x="149645" y="54036"/>
                </a:moveTo>
                <a:cubicBezTo>
                  <a:pt x="147793" y="28636"/>
                  <a:pt x="132182" y="-1526"/>
                  <a:pt x="108370" y="61"/>
                </a:cubicBezTo>
                <a:cubicBezTo>
                  <a:pt x="84558" y="1648"/>
                  <a:pt x="43812" y="55094"/>
                  <a:pt x="25820" y="82611"/>
                </a:cubicBezTo>
                <a:cubicBezTo>
                  <a:pt x="7828" y="110128"/>
                  <a:pt x="-2226" y="142407"/>
                  <a:pt x="420" y="165161"/>
                </a:cubicBezTo>
                <a:cubicBezTo>
                  <a:pt x="3066" y="187915"/>
                  <a:pt x="23174" y="210140"/>
                  <a:pt x="41695" y="219136"/>
                </a:cubicBezTo>
                <a:cubicBezTo>
                  <a:pt x="60216" y="228132"/>
                  <a:pt x="77149" y="242949"/>
                  <a:pt x="111545" y="219136"/>
                </a:cubicBezTo>
                <a:cubicBezTo>
                  <a:pt x="145941" y="195324"/>
                  <a:pt x="213145" y="111715"/>
                  <a:pt x="248070" y="76261"/>
                </a:cubicBezTo>
                <a:cubicBezTo>
                  <a:pt x="282995" y="40807"/>
                  <a:pt x="297812" y="15936"/>
                  <a:pt x="321095" y="6411"/>
                </a:cubicBezTo>
                <a:cubicBezTo>
                  <a:pt x="344378" y="-3114"/>
                  <a:pt x="373483" y="3765"/>
                  <a:pt x="387770" y="19111"/>
                </a:cubicBezTo>
                <a:cubicBezTo>
                  <a:pt x="402058" y="34457"/>
                  <a:pt x="413170" y="67794"/>
                  <a:pt x="406820" y="98486"/>
                </a:cubicBezTo>
                <a:cubicBezTo>
                  <a:pt x="400470" y="129178"/>
                  <a:pt x="369778" y="181036"/>
                  <a:pt x="349670" y="203261"/>
                </a:cubicBezTo>
                <a:cubicBezTo>
                  <a:pt x="329562" y="225486"/>
                  <a:pt x="304691" y="237657"/>
                  <a:pt x="286170" y="231836"/>
                </a:cubicBezTo>
                <a:cubicBezTo>
                  <a:pt x="267649" y="226015"/>
                  <a:pt x="241191" y="199028"/>
                  <a:pt x="238545" y="168336"/>
                </a:cubicBezTo>
                <a:cubicBezTo>
                  <a:pt x="235899" y="137644"/>
                  <a:pt x="253097" y="92665"/>
                  <a:pt x="270295" y="47686"/>
                </a:cubicBezTo>
              </a:path>
            </a:pathLst>
          </a:cu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олилиния 49"/>
          <p:cNvSpPr/>
          <p:nvPr/>
        </p:nvSpPr>
        <p:spPr>
          <a:xfrm>
            <a:off x="9040385" y="3710558"/>
            <a:ext cx="349520" cy="182822"/>
          </a:xfrm>
          <a:custGeom>
            <a:avLst/>
            <a:gdLst>
              <a:gd name="connsiteX0" fmla="*/ 150713 w 409717"/>
              <a:gd name="connsiteY0" fmla="*/ 51991 h 231239"/>
              <a:gd name="connsiteX1" fmla="*/ 125313 w 409717"/>
              <a:gd name="connsiteY1" fmla="*/ 4366 h 231239"/>
              <a:gd name="connsiteX2" fmla="*/ 20538 w 409717"/>
              <a:gd name="connsiteY2" fmla="*/ 71041 h 231239"/>
              <a:gd name="connsiteX3" fmla="*/ 1488 w 409717"/>
              <a:gd name="connsiteY3" fmla="*/ 163116 h 231239"/>
              <a:gd name="connsiteX4" fmla="*/ 42763 w 409717"/>
              <a:gd name="connsiteY4" fmla="*/ 217091 h 231239"/>
              <a:gd name="connsiteX5" fmla="*/ 112613 w 409717"/>
              <a:gd name="connsiteY5" fmla="*/ 217091 h 231239"/>
              <a:gd name="connsiteX6" fmla="*/ 249138 w 409717"/>
              <a:gd name="connsiteY6" fmla="*/ 74216 h 231239"/>
              <a:gd name="connsiteX7" fmla="*/ 322163 w 409717"/>
              <a:gd name="connsiteY7" fmla="*/ 4366 h 231239"/>
              <a:gd name="connsiteX8" fmla="*/ 388838 w 409717"/>
              <a:gd name="connsiteY8" fmla="*/ 17066 h 231239"/>
              <a:gd name="connsiteX9" fmla="*/ 407888 w 409717"/>
              <a:gd name="connsiteY9" fmla="*/ 96441 h 231239"/>
              <a:gd name="connsiteX10" fmla="*/ 350738 w 409717"/>
              <a:gd name="connsiteY10" fmla="*/ 201216 h 231239"/>
              <a:gd name="connsiteX11" fmla="*/ 287238 w 409717"/>
              <a:gd name="connsiteY11" fmla="*/ 229791 h 231239"/>
              <a:gd name="connsiteX12" fmla="*/ 239613 w 409717"/>
              <a:gd name="connsiteY12" fmla="*/ 166291 h 231239"/>
              <a:gd name="connsiteX13" fmla="*/ 271363 w 409717"/>
              <a:gd name="connsiteY13" fmla="*/ 45641 h 231239"/>
              <a:gd name="connsiteX0" fmla="*/ 149741 w 408745"/>
              <a:gd name="connsiteY0" fmla="*/ 51991 h 231239"/>
              <a:gd name="connsiteX1" fmla="*/ 124341 w 408745"/>
              <a:gd name="connsiteY1" fmla="*/ 4366 h 231239"/>
              <a:gd name="connsiteX2" fmla="*/ 25916 w 408745"/>
              <a:gd name="connsiteY2" fmla="*/ 80566 h 231239"/>
              <a:gd name="connsiteX3" fmla="*/ 516 w 408745"/>
              <a:gd name="connsiteY3" fmla="*/ 163116 h 231239"/>
              <a:gd name="connsiteX4" fmla="*/ 41791 w 408745"/>
              <a:gd name="connsiteY4" fmla="*/ 217091 h 231239"/>
              <a:gd name="connsiteX5" fmla="*/ 111641 w 408745"/>
              <a:gd name="connsiteY5" fmla="*/ 217091 h 231239"/>
              <a:gd name="connsiteX6" fmla="*/ 248166 w 408745"/>
              <a:gd name="connsiteY6" fmla="*/ 74216 h 231239"/>
              <a:gd name="connsiteX7" fmla="*/ 321191 w 408745"/>
              <a:gd name="connsiteY7" fmla="*/ 4366 h 231239"/>
              <a:gd name="connsiteX8" fmla="*/ 387866 w 408745"/>
              <a:gd name="connsiteY8" fmla="*/ 17066 h 231239"/>
              <a:gd name="connsiteX9" fmla="*/ 406916 w 408745"/>
              <a:gd name="connsiteY9" fmla="*/ 96441 h 231239"/>
              <a:gd name="connsiteX10" fmla="*/ 349766 w 408745"/>
              <a:gd name="connsiteY10" fmla="*/ 201216 h 231239"/>
              <a:gd name="connsiteX11" fmla="*/ 286266 w 408745"/>
              <a:gd name="connsiteY11" fmla="*/ 229791 h 231239"/>
              <a:gd name="connsiteX12" fmla="*/ 238641 w 408745"/>
              <a:gd name="connsiteY12" fmla="*/ 166291 h 231239"/>
              <a:gd name="connsiteX13" fmla="*/ 270391 w 408745"/>
              <a:gd name="connsiteY13" fmla="*/ 45641 h 231239"/>
              <a:gd name="connsiteX0" fmla="*/ 149645 w 408649"/>
              <a:gd name="connsiteY0" fmla="*/ 54433 h 233681"/>
              <a:gd name="connsiteX1" fmla="*/ 108370 w 408649"/>
              <a:gd name="connsiteY1" fmla="*/ 458 h 233681"/>
              <a:gd name="connsiteX2" fmla="*/ 25820 w 408649"/>
              <a:gd name="connsiteY2" fmla="*/ 83008 h 233681"/>
              <a:gd name="connsiteX3" fmla="*/ 420 w 408649"/>
              <a:gd name="connsiteY3" fmla="*/ 165558 h 233681"/>
              <a:gd name="connsiteX4" fmla="*/ 41695 w 408649"/>
              <a:gd name="connsiteY4" fmla="*/ 219533 h 233681"/>
              <a:gd name="connsiteX5" fmla="*/ 111545 w 408649"/>
              <a:gd name="connsiteY5" fmla="*/ 219533 h 233681"/>
              <a:gd name="connsiteX6" fmla="*/ 248070 w 408649"/>
              <a:gd name="connsiteY6" fmla="*/ 76658 h 233681"/>
              <a:gd name="connsiteX7" fmla="*/ 321095 w 408649"/>
              <a:gd name="connsiteY7" fmla="*/ 6808 h 233681"/>
              <a:gd name="connsiteX8" fmla="*/ 387770 w 408649"/>
              <a:gd name="connsiteY8" fmla="*/ 19508 h 233681"/>
              <a:gd name="connsiteX9" fmla="*/ 406820 w 408649"/>
              <a:gd name="connsiteY9" fmla="*/ 98883 h 233681"/>
              <a:gd name="connsiteX10" fmla="*/ 349670 w 408649"/>
              <a:gd name="connsiteY10" fmla="*/ 203658 h 233681"/>
              <a:gd name="connsiteX11" fmla="*/ 286170 w 408649"/>
              <a:gd name="connsiteY11" fmla="*/ 232233 h 233681"/>
              <a:gd name="connsiteX12" fmla="*/ 238545 w 408649"/>
              <a:gd name="connsiteY12" fmla="*/ 168733 h 233681"/>
              <a:gd name="connsiteX13" fmla="*/ 270295 w 408649"/>
              <a:gd name="connsiteY13" fmla="*/ 48083 h 233681"/>
              <a:gd name="connsiteX0" fmla="*/ 149645 w 408649"/>
              <a:gd name="connsiteY0" fmla="*/ 54244 h 233492"/>
              <a:gd name="connsiteX1" fmla="*/ 108370 w 408649"/>
              <a:gd name="connsiteY1" fmla="*/ 269 h 233492"/>
              <a:gd name="connsiteX2" fmla="*/ 25820 w 408649"/>
              <a:gd name="connsiteY2" fmla="*/ 82819 h 233492"/>
              <a:gd name="connsiteX3" fmla="*/ 420 w 408649"/>
              <a:gd name="connsiteY3" fmla="*/ 165369 h 233492"/>
              <a:gd name="connsiteX4" fmla="*/ 41695 w 408649"/>
              <a:gd name="connsiteY4" fmla="*/ 219344 h 233492"/>
              <a:gd name="connsiteX5" fmla="*/ 111545 w 408649"/>
              <a:gd name="connsiteY5" fmla="*/ 219344 h 233492"/>
              <a:gd name="connsiteX6" fmla="*/ 248070 w 408649"/>
              <a:gd name="connsiteY6" fmla="*/ 76469 h 233492"/>
              <a:gd name="connsiteX7" fmla="*/ 321095 w 408649"/>
              <a:gd name="connsiteY7" fmla="*/ 6619 h 233492"/>
              <a:gd name="connsiteX8" fmla="*/ 387770 w 408649"/>
              <a:gd name="connsiteY8" fmla="*/ 19319 h 233492"/>
              <a:gd name="connsiteX9" fmla="*/ 406820 w 408649"/>
              <a:gd name="connsiteY9" fmla="*/ 98694 h 233492"/>
              <a:gd name="connsiteX10" fmla="*/ 349670 w 408649"/>
              <a:gd name="connsiteY10" fmla="*/ 203469 h 233492"/>
              <a:gd name="connsiteX11" fmla="*/ 286170 w 408649"/>
              <a:gd name="connsiteY11" fmla="*/ 232044 h 233492"/>
              <a:gd name="connsiteX12" fmla="*/ 238545 w 408649"/>
              <a:gd name="connsiteY12" fmla="*/ 168544 h 233492"/>
              <a:gd name="connsiteX13" fmla="*/ 270295 w 408649"/>
              <a:gd name="connsiteY13" fmla="*/ 47894 h 233492"/>
              <a:gd name="connsiteX0" fmla="*/ 149645 w 408649"/>
              <a:gd name="connsiteY0" fmla="*/ 54036 h 233284"/>
              <a:gd name="connsiteX1" fmla="*/ 108370 w 408649"/>
              <a:gd name="connsiteY1" fmla="*/ 61 h 233284"/>
              <a:gd name="connsiteX2" fmla="*/ 25820 w 408649"/>
              <a:gd name="connsiteY2" fmla="*/ 82611 h 233284"/>
              <a:gd name="connsiteX3" fmla="*/ 420 w 408649"/>
              <a:gd name="connsiteY3" fmla="*/ 165161 h 233284"/>
              <a:gd name="connsiteX4" fmla="*/ 41695 w 408649"/>
              <a:gd name="connsiteY4" fmla="*/ 219136 h 233284"/>
              <a:gd name="connsiteX5" fmla="*/ 111545 w 408649"/>
              <a:gd name="connsiteY5" fmla="*/ 219136 h 233284"/>
              <a:gd name="connsiteX6" fmla="*/ 248070 w 408649"/>
              <a:gd name="connsiteY6" fmla="*/ 76261 h 233284"/>
              <a:gd name="connsiteX7" fmla="*/ 321095 w 408649"/>
              <a:gd name="connsiteY7" fmla="*/ 6411 h 233284"/>
              <a:gd name="connsiteX8" fmla="*/ 387770 w 408649"/>
              <a:gd name="connsiteY8" fmla="*/ 19111 h 233284"/>
              <a:gd name="connsiteX9" fmla="*/ 406820 w 408649"/>
              <a:gd name="connsiteY9" fmla="*/ 98486 h 233284"/>
              <a:gd name="connsiteX10" fmla="*/ 349670 w 408649"/>
              <a:gd name="connsiteY10" fmla="*/ 203261 h 233284"/>
              <a:gd name="connsiteX11" fmla="*/ 286170 w 408649"/>
              <a:gd name="connsiteY11" fmla="*/ 231836 h 233284"/>
              <a:gd name="connsiteX12" fmla="*/ 238545 w 408649"/>
              <a:gd name="connsiteY12" fmla="*/ 168336 h 233284"/>
              <a:gd name="connsiteX13" fmla="*/ 270295 w 408649"/>
              <a:gd name="connsiteY13" fmla="*/ 47686 h 23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8649" h="233284">
                <a:moveTo>
                  <a:pt x="149645" y="54036"/>
                </a:moveTo>
                <a:cubicBezTo>
                  <a:pt x="147793" y="28636"/>
                  <a:pt x="132182" y="-1526"/>
                  <a:pt x="108370" y="61"/>
                </a:cubicBezTo>
                <a:cubicBezTo>
                  <a:pt x="84558" y="1648"/>
                  <a:pt x="43812" y="55094"/>
                  <a:pt x="25820" y="82611"/>
                </a:cubicBezTo>
                <a:cubicBezTo>
                  <a:pt x="7828" y="110128"/>
                  <a:pt x="-2226" y="142407"/>
                  <a:pt x="420" y="165161"/>
                </a:cubicBezTo>
                <a:cubicBezTo>
                  <a:pt x="3066" y="187915"/>
                  <a:pt x="23174" y="210140"/>
                  <a:pt x="41695" y="219136"/>
                </a:cubicBezTo>
                <a:cubicBezTo>
                  <a:pt x="60216" y="228132"/>
                  <a:pt x="77149" y="242949"/>
                  <a:pt x="111545" y="219136"/>
                </a:cubicBezTo>
                <a:cubicBezTo>
                  <a:pt x="145941" y="195324"/>
                  <a:pt x="213145" y="111715"/>
                  <a:pt x="248070" y="76261"/>
                </a:cubicBezTo>
                <a:cubicBezTo>
                  <a:pt x="282995" y="40807"/>
                  <a:pt x="297812" y="15936"/>
                  <a:pt x="321095" y="6411"/>
                </a:cubicBezTo>
                <a:cubicBezTo>
                  <a:pt x="344378" y="-3114"/>
                  <a:pt x="373483" y="3765"/>
                  <a:pt x="387770" y="19111"/>
                </a:cubicBezTo>
                <a:cubicBezTo>
                  <a:pt x="402058" y="34457"/>
                  <a:pt x="413170" y="67794"/>
                  <a:pt x="406820" y="98486"/>
                </a:cubicBezTo>
                <a:cubicBezTo>
                  <a:pt x="400470" y="129178"/>
                  <a:pt x="369778" y="181036"/>
                  <a:pt x="349670" y="203261"/>
                </a:cubicBezTo>
                <a:cubicBezTo>
                  <a:pt x="329562" y="225486"/>
                  <a:pt x="304691" y="237657"/>
                  <a:pt x="286170" y="231836"/>
                </a:cubicBezTo>
                <a:cubicBezTo>
                  <a:pt x="267649" y="226015"/>
                  <a:pt x="241191" y="199028"/>
                  <a:pt x="238545" y="168336"/>
                </a:cubicBezTo>
                <a:cubicBezTo>
                  <a:pt x="235899" y="137644"/>
                  <a:pt x="253097" y="92665"/>
                  <a:pt x="270295" y="47686"/>
                </a:cubicBezTo>
              </a:path>
            </a:pathLst>
          </a:cu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олилиния 50"/>
          <p:cNvSpPr/>
          <p:nvPr/>
        </p:nvSpPr>
        <p:spPr>
          <a:xfrm>
            <a:off x="9715733" y="3718785"/>
            <a:ext cx="349520" cy="182822"/>
          </a:xfrm>
          <a:custGeom>
            <a:avLst/>
            <a:gdLst>
              <a:gd name="connsiteX0" fmla="*/ 150713 w 409717"/>
              <a:gd name="connsiteY0" fmla="*/ 51991 h 231239"/>
              <a:gd name="connsiteX1" fmla="*/ 125313 w 409717"/>
              <a:gd name="connsiteY1" fmla="*/ 4366 h 231239"/>
              <a:gd name="connsiteX2" fmla="*/ 20538 w 409717"/>
              <a:gd name="connsiteY2" fmla="*/ 71041 h 231239"/>
              <a:gd name="connsiteX3" fmla="*/ 1488 w 409717"/>
              <a:gd name="connsiteY3" fmla="*/ 163116 h 231239"/>
              <a:gd name="connsiteX4" fmla="*/ 42763 w 409717"/>
              <a:gd name="connsiteY4" fmla="*/ 217091 h 231239"/>
              <a:gd name="connsiteX5" fmla="*/ 112613 w 409717"/>
              <a:gd name="connsiteY5" fmla="*/ 217091 h 231239"/>
              <a:gd name="connsiteX6" fmla="*/ 249138 w 409717"/>
              <a:gd name="connsiteY6" fmla="*/ 74216 h 231239"/>
              <a:gd name="connsiteX7" fmla="*/ 322163 w 409717"/>
              <a:gd name="connsiteY7" fmla="*/ 4366 h 231239"/>
              <a:gd name="connsiteX8" fmla="*/ 388838 w 409717"/>
              <a:gd name="connsiteY8" fmla="*/ 17066 h 231239"/>
              <a:gd name="connsiteX9" fmla="*/ 407888 w 409717"/>
              <a:gd name="connsiteY9" fmla="*/ 96441 h 231239"/>
              <a:gd name="connsiteX10" fmla="*/ 350738 w 409717"/>
              <a:gd name="connsiteY10" fmla="*/ 201216 h 231239"/>
              <a:gd name="connsiteX11" fmla="*/ 287238 w 409717"/>
              <a:gd name="connsiteY11" fmla="*/ 229791 h 231239"/>
              <a:gd name="connsiteX12" fmla="*/ 239613 w 409717"/>
              <a:gd name="connsiteY12" fmla="*/ 166291 h 231239"/>
              <a:gd name="connsiteX13" fmla="*/ 271363 w 409717"/>
              <a:gd name="connsiteY13" fmla="*/ 45641 h 231239"/>
              <a:gd name="connsiteX0" fmla="*/ 149741 w 408745"/>
              <a:gd name="connsiteY0" fmla="*/ 51991 h 231239"/>
              <a:gd name="connsiteX1" fmla="*/ 124341 w 408745"/>
              <a:gd name="connsiteY1" fmla="*/ 4366 h 231239"/>
              <a:gd name="connsiteX2" fmla="*/ 25916 w 408745"/>
              <a:gd name="connsiteY2" fmla="*/ 80566 h 231239"/>
              <a:gd name="connsiteX3" fmla="*/ 516 w 408745"/>
              <a:gd name="connsiteY3" fmla="*/ 163116 h 231239"/>
              <a:gd name="connsiteX4" fmla="*/ 41791 w 408745"/>
              <a:gd name="connsiteY4" fmla="*/ 217091 h 231239"/>
              <a:gd name="connsiteX5" fmla="*/ 111641 w 408745"/>
              <a:gd name="connsiteY5" fmla="*/ 217091 h 231239"/>
              <a:gd name="connsiteX6" fmla="*/ 248166 w 408745"/>
              <a:gd name="connsiteY6" fmla="*/ 74216 h 231239"/>
              <a:gd name="connsiteX7" fmla="*/ 321191 w 408745"/>
              <a:gd name="connsiteY7" fmla="*/ 4366 h 231239"/>
              <a:gd name="connsiteX8" fmla="*/ 387866 w 408745"/>
              <a:gd name="connsiteY8" fmla="*/ 17066 h 231239"/>
              <a:gd name="connsiteX9" fmla="*/ 406916 w 408745"/>
              <a:gd name="connsiteY9" fmla="*/ 96441 h 231239"/>
              <a:gd name="connsiteX10" fmla="*/ 349766 w 408745"/>
              <a:gd name="connsiteY10" fmla="*/ 201216 h 231239"/>
              <a:gd name="connsiteX11" fmla="*/ 286266 w 408745"/>
              <a:gd name="connsiteY11" fmla="*/ 229791 h 231239"/>
              <a:gd name="connsiteX12" fmla="*/ 238641 w 408745"/>
              <a:gd name="connsiteY12" fmla="*/ 166291 h 231239"/>
              <a:gd name="connsiteX13" fmla="*/ 270391 w 408745"/>
              <a:gd name="connsiteY13" fmla="*/ 45641 h 231239"/>
              <a:gd name="connsiteX0" fmla="*/ 149645 w 408649"/>
              <a:gd name="connsiteY0" fmla="*/ 54433 h 233681"/>
              <a:gd name="connsiteX1" fmla="*/ 108370 w 408649"/>
              <a:gd name="connsiteY1" fmla="*/ 458 h 233681"/>
              <a:gd name="connsiteX2" fmla="*/ 25820 w 408649"/>
              <a:gd name="connsiteY2" fmla="*/ 83008 h 233681"/>
              <a:gd name="connsiteX3" fmla="*/ 420 w 408649"/>
              <a:gd name="connsiteY3" fmla="*/ 165558 h 233681"/>
              <a:gd name="connsiteX4" fmla="*/ 41695 w 408649"/>
              <a:gd name="connsiteY4" fmla="*/ 219533 h 233681"/>
              <a:gd name="connsiteX5" fmla="*/ 111545 w 408649"/>
              <a:gd name="connsiteY5" fmla="*/ 219533 h 233681"/>
              <a:gd name="connsiteX6" fmla="*/ 248070 w 408649"/>
              <a:gd name="connsiteY6" fmla="*/ 76658 h 233681"/>
              <a:gd name="connsiteX7" fmla="*/ 321095 w 408649"/>
              <a:gd name="connsiteY7" fmla="*/ 6808 h 233681"/>
              <a:gd name="connsiteX8" fmla="*/ 387770 w 408649"/>
              <a:gd name="connsiteY8" fmla="*/ 19508 h 233681"/>
              <a:gd name="connsiteX9" fmla="*/ 406820 w 408649"/>
              <a:gd name="connsiteY9" fmla="*/ 98883 h 233681"/>
              <a:gd name="connsiteX10" fmla="*/ 349670 w 408649"/>
              <a:gd name="connsiteY10" fmla="*/ 203658 h 233681"/>
              <a:gd name="connsiteX11" fmla="*/ 286170 w 408649"/>
              <a:gd name="connsiteY11" fmla="*/ 232233 h 233681"/>
              <a:gd name="connsiteX12" fmla="*/ 238545 w 408649"/>
              <a:gd name="connsiteY12" fmla="*/ 168733 h 233681"/>
              <a:gd name="connsiteX13" fmla="*/ 270295 w 408649"/>
              <a:gd name="connsiteY13" fmla="*/ 48083 h 233681"/>
              <a:gd name="connsiteX0" fmla="*/ 149645 w 408649"/>
              <a:gd name="connsiteY0" fmla="*/ 54244 h 233492"/>
              <a:gd name="connsiteX1" fmla="*/ 108370 w 408649"/>
              <a:gd name="connsiteY1" fmla="*/ 269 h 233492"/>
              <a:gd name="connsiteX2" fmla="*/ 25820 w 408649"/>
              <a:gd name="connsiteY2" fmla="*/ 82819 h 233492"/>
              <a:gd name="connsiteX3" fmla="*/ 420 w 408649"/>
              <a:gd name="connsiteY3" fmla="*/ 165369 h 233492"/>
              <a:gd name="connsiteX4" fmla="*/ 41695 w 408649"/>
              <a:gd name="connsiteY4" fmla="*/ 219344 h 233492"/>
              <a:gd name="connsiteX5" fmla="*/ 111545 w 408649"/>
              <a:gd name="connsiteY5" fmla="*/ 219344 h 233492"/>
              <a:gd name="connsiteX6" fmla="*/ 248070 w 408649"/>
              <a:gd name="connsiteY6" fmla="*/ 76469 h 233492"/>
              <a:gd name="connsiteX7" fmla="*/ 321095 w 408649"/>
              <a:gd name="connsiteY7" fmla="*/ 6619 h 233492"/>
              <a:gd name="connsiteX8" fmla="*/ 387770 w 408649"/>
              <a:gd name="connsiteY8" fmla="*/ 19319 h 233492"/>
              <a:gd name="connsiteX9" fmla="*/ 406820 w 408649"/>
              <a:gd name="connsiteY9" fmla="*/ 98694 h 233492"/>
              <a:gd name="connsiteX10" fmla="*/ 349670 w 408649"/>
              <a:gd name="connsiteY10" fmla="*/ 203469 h 233492"/>
              <a:gd name="connsiteX11" fmla="*/ 286170 w 408649"/>
              <a:gd name="connsiteY11" fmla="*/ 232044 h 233492"/>
              <a:gd name="connsiteX12" fmla="*/ 238545 w 408649"/>
              <a:gd name="connsiteY12" fmla="*/ 168544 h 233492"/>
              <a:gd name="connsiteX13" fmla="*/ 270295 w 408649"/>
              <a:gd name="connsiteY13" fmla="*/ 47894 h 233492"/>
              <a:gd name="connsiteX0" fmla="*/ 149645 w 408649"/>
              <a:gd name="connsiteY0" fmla="*/ 54036 h 233284"/>
              <a:gd name="connsiteX1" fmla="*/ 108370 w 408649"/>
              <a:gd name="connsiteY1" fmla="*/ 61 h 233284"/>
              <a:gd name="connsiteX2" fmla="*/ 25820 w 408649"/>
              <a:gd name="connsiteY2" fmla="*/ 82611 h 233284"/>
              <a:gd name="connsiteX3" fmla="*/ 420 w 408649"/>
              <a:gd name="connsiteY3" fmla="*/ 165161 h 233284"/>
              <a:gd name="connsiteX4" fmla="*/ 41695 w 408649"/>
              <a:gd name="connsiteY4" fmla="*/ 219136 h 233284"/>
              <a:gd name="connsiteX5" fmla="*/ 111545 w 408649"/>
              <a:gd name="connsiteY5" fmla="*/ 219136 h 233284"/>
              <a:gd name="connsiteX6" fmla="*/ 248070 w 408649"/>
              <a:gd name="connsiteY6" fmla="*/ 76261 h 233284"/>
              <a:gd name="connsiteX7" fmla="*/ 321095 w 408649"/>
              <a:gd name="connsiteY7" fmla="*/ 6411 h 233284"/>
              <a:gd name="connsiteX8" fmla="*/ 387770 w 408649"/>
              <a:gd name="connsiteY8" fmla="*/ 19111 h 233284"/>
              <a:gd name="connsiteX9" fmla="*/ 406820 w 408649"/>
              <a:gd name="connsiteY9" fmla="*/ 98486 h 233284"/>
              <a:gd name="connsiteX10" fmla="*/ 349670 w 408649"/>
              <a:gd name="connsiteY10" fmla="*/ 203261 h 233284"/>
              <a:gd name="connsiteX11" fmla="*/ 286170 w 408649"/>
              <a:gd name="connsiteY11" fmla="*/ 231836 h 233284"/>
              <a:gd name="connsiteX12" fmla="*/ 238545 w 408649"/>
              <a:gd name="connsiteY12" fmla="*/ 168336 h 233284"/>
              <a:gd name="connsiteX13" fmla="*/ 270295 w 408649"/>
              <a:gd name="connsiteY13" fmla="*/ 47686 h 23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8649" h="233284">
                <a:moveTo>
                  <a:pt x="149645" y="54036"/>
                </a:moveTo>
                <a:cubicBezTo>
                  <a:pt x="147793" y="28636"/>
                  <a:pt x="132182" y="-1526"/>
                  <a:pt x="108370" y="61"/>
                </a:cubicBezTo>
                <a:cubicBezTo>
                  <a:pt x="84558" y="1648"/>
                  <a:pt x="43812" y="55094"/>
                  <a:pt x="25820" y="82611"/>
                </a:cubicBezTo>
                <a:cubicBezTo>
                  <a:pt x="7828" y="110128"/>
                  <a:pt x="-2226" y="142407"/>
                  <a:pt x="420" y="165161"/>
                </a:cubicBezTo>
                <a:cubicBezTo>
                  <a:pt x="3066" y="187915"/>
                  <a:pt x="23174" y="210140"/>
                  <a:pt x="41695" y="219136"/>
                </a:cubicBezTo>
                <a:cubicBezTo>
                  <a:pt x="60216" y="228132"/>
                  <a:pt x="77149" y="242949"/>
                  <a:pt x="111545" y="219136"/>
                </a:cubicBezTo>
                <a:cubicBezTo>
                  <a:pt x="145941" y="195324"/>
                  <a:pt x="213145" y="111715"/>
                  <a:pt x="248070" y="76261"/>
                </a:cubicBezTo>
                <a:cubicBezTo>
                  <a:pt x="282995" y="40807"/>
                  <a:pt x="297812" y="15936"/>
                  <a:pt x="321095" y="6411"/>
                </a:cubicBezTo>
                <a:cubicBezTo>
                  <a:pt x="344378" y="-3114"/>
                  <a:pt x="373483" y="3765"/>
                  <a:pt x="387770" y="19111"/>
                </a:cubicBezTo>
                <a:cubicBezTo>
                  <a:pt x="402058" y="34457"/>
                  <a:pt x="413170" y="67794"/>
                  <a:pt x="406820" y="98486"/>
                </a:cubicBezTo>
                <a:cubicBezTo>
                  <a:pt x="400470" y="129178"/>
                  <a:pt x="369778" y="181036"/>
                  <a:pt x="349670" y="203261"/>
                </a:cubicBezTo>
                <a:cubicBezTo>
                  <a:pt x="329562" y="225486"/>
                  <a:pt x="304691" y="237657"/>
                  <a:pt x="286170" y="231836"/>
                </a:cubicBezTo>
                <a:cubicBezTo>
                  <a:pt x="267649" y="226015"/>
                  <a:pt x="241191" y="199028"/>
                  <a:pt x="238545" y="168336"/>
                </a:cubicBezTo>
                <a:cubicBezTo>
                  <a:pt x="235899" y="137644"/>
                  <a:pt x="253097" y="92665"/>
                  <a:pt x="270295" y="47686"/>
                </a:cubicBezTo>
              </a:path>
            </a:pathLst>
          </a:cu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олилиния 51"/>
          <p:cNvSpPr/>
          <p:nvPr/>
        </p:nvSpPr>
        <p:spPr>
          <a:xfrm>
            <a:off x="10391081" y="3723482"/>
            <a:ext cx="349520" cy="182822"/>
          </a:xfrm>
          <a:custGeom>
            <a:avLst/>
            <a:gdLst>
              <a:gd name="connsiteX0" fmla="*/ 150713 w 409717"/>
              <a:gd name="connsiteY0" fmla="*/ 51991 h 231239"/>
              <a:gd name="connsiteX1" fmla="*/ 125313 w 409717"/>
              <a:gd name="connsiteY1" fmla="*/ 4366 h 231239"/>
              <a:gd name="connsiteX2" fmla="*/ 20538 w 409717"/>
              <a:gd name="connsiteY2" fmla="*/ 71041 h 231239"/>
              <a:gd name="connsiteX3" fmla="*/ 1488 w 409717"/>
              <a:gd name="connsiteY3" fmla="*/ 163116 h 231239"/>
              <a:gd name="connsiteX4" fmla="*/ 42763 w 409717"/>
              <a:gd name="connsiteY4" fmla="*/ 217091 h 231239"/>
              <a:gd name="connsiteX5" fmla="*/ 112613 w 409717"/>
              <a:gd name="connsiteY5" fmla="*/ 217091 h 231239"/>
              <a:gd name="connsiteX6" fmla="*/ 249138 w 409717"/>
              <a:gd name="connsiteY6" fmla="*/ 74216 h 231239"/>
              <a:gd name="connsiteX7" fmla="*/ 322163 w 409717"/>
              <a:gd name="connsiteY7" fmla="*/ 4366 h 231239"/>
              <a:gd name="connsiteX8" fmla="*/ 388838 w 409717"/>
              <a:gd name="connsiteY8" fmla="*/ 17066 h 231239"/>
              <a:gd name="connsiteX9" fmla="*/ 407888 w 409717"/>
              <a:gd name="connsiteY9" fmla="*/ 96441 h 231239"/>
              <a:gd name="connsiteX10" fmla="*/ 350738 w 409717"/>
              <a:gd name="connsiteY10" fmla="*/ 201216 h 231239"/>
              <a:gd name="connsiteX11" fmla="*/ 287238 w 409717"/>
              <a:gd name="connsiteY11" fmla="*/ 229791 h 231239"/>
              <a:gd name="connsiteX12" fmla="*/ 239613 w 409717"/>
              <a:gd name="connsiteY12" fmla="*/ 166291 h 231239"/>
              <a:gd name="connsiteX13" fmla="*/ 271363 w 409717"/>
              <a:gd name="connsiteY13" fmla="*/ 45641 h 231239"/>
              <a:gd name="connsiteX0" fmla="*/ 149741 w 408745"/>
              <a:gd name="connsiteY0" fmla="*/ 51991 h 231239"/>
              <a:gd name="connsiteX1" fmla="*/ 124341 w 408745"/>
              <a:gd name="connsiteY1" fmla="*/ 4366 h 231239"/>
              <a:gd name="connsiteX2" fmla="*/ 25916 w 408745"/>
              <a:gd name="connsiteY2" fmla="*/ 80566 h 231239"/>
              <a:gd name="connsiteX3" fmla="*/ 516 w 408745"/>
              <a:gd name="connsiteY3" fmla="*/ 163116 h 231239"/>
              <a:gd name="connsiteX4" fmla="*/ 41791 w 408745"/>
              <a:gd name="connsiteY4" fmla="*/ 217091 h 231239"/>
              <a:gd name="connsiteX5" fmla="*/ 111641 w 408745"/>
              <a:gd name="connsiteY5" fmla="*/ 217091 h 231239"/>
              <a:gd name="connsiteX6" fmla="*/ 248166 w 408745"/>
              <a:gd name="connsiteY6" fmla="*/ 74216 h 231239"/>
              <a:gd name="connsiteX7" fmla="*/ 321191 w 408745"/>
              <a:gd name="connsiteY7" fmla="*/ 4366 h 231239"/>
              <a:gd name="connsiteX8" fmla="*/ 387866 w 408745"/>
              <a:gd name="connsiteY8" fmla="*/ 17066 h 231239"/>
              <a:gd name="connsiteX9" fmla="*/ 406916 w 408745"/>
              <a:gd name="connsiteY9" fmla="*/ 96441 h 231239"/>
              <a:gd name="connsiteX10" fmla="*/ 349766 w 408745"/>
              <a:gd name="connsiteY10" fmla="*/ 201216 h 231239"/>
              <a:gd name="connsiteX11" fmla="*/ 286266 w 408745"/>
              <a:gd name="connsiteY11" fmla="*/ 229791 h 231239"/>
              <a:gd name="connsiteX12" fmla="*/ 238641 w 408745"/>
              <a:gd name="connsiteY12" fmla="*/ 166291 h 231239"/>
              <a:gd name="connsiteX13" fmla="*/ 270391 w 408745"/>
              <a:gd name="connsiteY13" fmla="*/ 45641 h 231239"/>
              <a:gd name="connsiteX0" fmla="*/ 149645 w 408649"/>
              <a:gd name="connsiteY0" fmla="*/ 54433 h 233681"/>
              <a:gd name="connsiteX1" fmla="*/ 108370 w 408649"/>
              <a:gd name="connsiteY1" fmla="*/ 458 h 233681"/>
              <a:gd name="connsiteX2" fmla="*/ 25820 w 408649"/>
              <a:gd name="connsiteY2" fmla="*/ 83008 h 233681"/>
              <a:gd name="connsiteX3" fmla="*/ 420 w 408649"/>
              <a:gd name="connsiteY3" fmla="*/ 165558 h 233681"/>
              <a:gd name="connsiteX4" fmla="*/ 41695 w 408649"/>
              <a:gd name="connsiteY4" fmla="*/ 219533 h 233681"/>
              <a:gd name="connsiteX5" fmla="*/ 111545 w 408649"/>
              <a:gd name="connsiteY5" fmla="*/ 219533 h 233681"/>
              <a:gd name="connsiteX6" fmla="*/ 248070 w 408649"/>
              <a:gd name="connsiteY6" fmla="*/ 76658 h 233681"/>
              <a:gd name="connsiteX7" fmla="*/ 321095 w 408649"/>
              <a:gd name="connsiteY7" fmla="*/ 6808 h 233681"/>
              <a:gd name="connsiteX8" fmla="*/ 387770 w 408649"/>
              <a:gd name="connsiteY8" fmla="*/ 19508 h 233681"/>
              <a:gd name="connsiteX9" fmla="*/ 406820 w 408649"/>
              <a:gd name="connsiteY9" fmla="*/ 98883 h 233681"/>
              <a:gd name="connsiteX10" fmla="*/ 349670 w 408649"/>
              <a:gd name="connsiteY10" fmla="*/ 203658 h 233681"/>
              <a:gd name="connsiteX11" fmla="*/ 286170 w 408649"/>
              <a:gd name="connsiteY11" fmla="*/ 232233 h 233681"/>
              <a:gd name="connsiteX12" fmla="*/ 238545 w 408649"/>
              <a:gd name="connsiteY12" fmla="*/ 168733 h 233681"/>
              <a:gd name="connsiteX13" fmla="*/ 270295 w 408649"/>
              <a:gd name="connsiteY13" fmla="*/ 48083 h 233681"/>
              <a:gd name="connsiteX0" fmla="*/ 149645 w 408649"/>
              <a:gd name="connsiteY0" fmla="*/ 54244 h 233492"/>
              <a:gd name="connsiteX1" fmla="*/ 108370 w 408649"/>
              <a:gd name="connsiteY1" fmla="*/ 269 h 233492"/>
              <a:gd name="connsiteX2" fmla="*/ 25820 w 408649"/>
              <a:gd name="connsiteY2" fmla="*/ 82819 h 233492"/>
              <a:gd name="connsiteX3" fmla="*/ 420 w 408649"/>
              <a:gd name="connsiteY3" fmla="*/ 165369 h 233492"/>
              <a:gd name="connsiteX4" fmla="*/ 41695 w 408649"/>
              <a:gd name="connsiteY4" fmla="*/ 219344 h 233492"/>
              <a:gd name="connsiteX5" fmla="*/ 111545 w 408649"/>
              <a:gd name="connsiteY5" fmla="*/ 219344 h 233492"/>
              <a:gd name="connsiteX6" fmla="*/ 248070 w 408649"/>
              <a:gd name="connsiteY6" fmla="*/ 76469 h 233492"/>
              <a:gd name="connsiteX7" fmla="*/ 321095 w 408649"/>
              <a:gd name="connsiteY7" fmla="*/ 6619 h 233492"/>
              <a:gd name="connsiteX8" fmla="*/ 387770 w 408649"/>
              <a:gd name="connsiteY8" fmla="*/ 19319 h 233492"/>
              <a:gd name="connsiteX9" fmla="*/ 406820 w 408649"/>
              <a:gd name="connsiteY9" fmla="*/ 98694 h 233492"/>
              <a:gd name="connsiteX10" fmla="*/ 349670 w 408649"/>
              <a:gd name="connsiteY10" fmla="*/ 203469 h 233492"/>
              <a:gd name="connsiteX11" fmla="*/ 286170 w 408649"/>
              <a:gd name="connsiteY11" fmla="*/ 232044 h 233492"/>
              <a:gd name="connsiteX12" fmla="*/ 238545 w 408649"/>
              <a:gd name="connsiteY12" fmla="*/ 168544 h 233492"/>
              <a:gd name="connsiteX13" fmla="*/ 270295 w 408649"/>
              <a:gd name="connsiteY13" fmla="*/ 47894 h 233492"/>
              <a:gd name="connsiteX0" fmla="*/ 149645 w 408649"/>
              <a:gd name="connsiteY0" fmla="*/ 54036 h 233284"/>
              <a:gd name="connsiteX1" fmla="*/ 108370 w 408649"/>
              <a:gd name="connsiteY1" fmla="*/ 61 h 233284"/>
              <a:gd name="connsiteX2" fmla="*/ 25820 w 408649"/>
              <a:gd name="connsiteY2" fmla="*/ 82611 h 233284"/>
              <a:gd name="connsiteX3" fmla="*/ 420 w 408649"/>
              <a:gd name="connsiteY3" fmla="*/ 165161 h 233284"/>
              <a:gd name="connsiteX4" fmla="*/ 41695 w 408649"/>
              <a:gd name="connsiteY4" fmla="*/ 219136 h 233284"/>
              <a:gd name="connsiteX5" fmla="*/ 111545 w 408649"/>
              <a:gd name="connsiteY5" fmla="*/ 219136 h 233284"/>
              <a:gd name="connsiteX6" fmla="*/ 248070 w 408649"/>
              <a:gd name="connsiteY6" fmla="*/ 76261 h 233284"/>
              <a:gd name="connsiteX7" fmla="*/ 321095 w 408649"/>
              <a:gd name="connsiteY7" fmla="*/ 6411 h 233284"/>
              <a:gd name="connsiteX8" fmla="*/ 387770 w 408649"/>
              <a:gd name="connsiteY8" fmla="*/ 19111 h 233284"/>
              <a:gd name="connsiteX9" fmla="*/ 406820 w 408649"/>
              <a:gd name="connsiteY9" fmla="*/ 98486 h 233284"/>
              <a:gd name="connsiteX10" fmla="*/ 349670 w 408649"/>
              <a:gd name="connsiteY10" fmla="*/ 203261 h 233284"/>
              <a:gd name="connsiteX11" fmla="*/ 286170 w 408649"/>
              <a:gd name="connsiteY11" fmla="*/ 231836 h 233284"/>
              <a:gd name="connsiteX12" fmla="*/ 238545 w 408649"/>
              <a:gd name="connsiteY12" fmla="*/ 168336 h 233284"/>
              <a:gd name="connsiteX13" fmla="*/ 270295 w 408649"/>
              <a:gd name="connsiteY13" fmla="*/ 47686 h 23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8649" h="233284">
                <a:moveTo>
                  <a:pt x="149645" y="54036"/>
                </a:moveTo>
                <a:cubicBezTo>
                  <a:pt x="147793" y="28636"/>
                  <a:pt x="132182" y="-1526"/>
                  <a:pt x="108370" y="61"/>
                </a:cubicBezTo>
                <a:cubicBezTo>
                  <a:pt x="84558" y="1648"/>
                  <a:pt x="43812" y="55094"/>
                  <a:pt x="25820" y="82611"/>
                </a:cubicBezTo>
                <a:cubicBezTo>
                  <a:pt x="7828" y="110128"/>
                  <a:pt x="-2226" y="142407"/>
                  <a:pt x="420" y="165161"/>
                </a:cubicBezTo>
                <a:cubicBezTo>
                  <a:pt x="3066" y="187915"/>
                  <a:pt x="23174" y="210140"/>
                  <a:pt x="41695" y="219136"/>
                </a:cubicBezTo>
                <a:cubicBezTo>
                  <a:pt x="60216" y="228132"/>
                  <a:pt x="77149" y="242949"/>
                  <a:pt x="111545" y="219136"/>
                </a:cubicBezTo>
                <a:cubicBezTo>
                  <a:pt x="145941" y="195324"/>
                  <a:pt x="213145" y="111715"/>
                  <a:pt x="248070" y="76261"/>
                </a:cubicBezTo>
                <a:cubicBezTo>
                  <a:pt x="282995" y="40807"/>
                  <a:pt x="297812" y="15936"/>
                  <a:pt x="321095" y="6411"/>
                </a:cubicBezTo>
                <a:cubicBezTo>
                  <a:pt x="344378" y="-3114"/>
                  <a:pt x="373483" y="3765"/>
                  <a:pt x="387770" y="19111"/>
                </a:cubicBezTo>
                <a:cubicBezTo>
                  <a:pt x="402058" y="34457"/>
                  <a:pt x="413170" y="67794"/>
                  <a:pt x="406820" y="98486"/>
                </a:cubicBezTo>
                <a:cubicBezTo>
                  <a:pt x="400470" y="129178"/>
                  <a:pt x="369778" y="181036"/>
                  <a:pt x="349670" y="203261"/>
                </a:cubicBezTo>
                <a:cubicBezTo>
                  <a:pt x="329562" y="225486"/>
                  <a:pt x="304691" y="237657"/>
                  <a:pt x="286170" y="231836"/>
                </a:cubicBezTo>
                <a:cubicBezTo>
                  <a:pt x="267649" y="226015"/>
                  <a:pt x="241191" y="199028"/>
                  <a:pt x="238545" y="168336"/>
                </a:cubicBezTo>
                <a:cubicBezTo>
                  <a:pt x="235899" y="137644"/>
                  <a:pt x="253097" y="92665"/>
                  <a:pt x="270295" y="47686"/>
                </a:cubicBezTo>
              </a:path>
            </a:pathLst>
          </a:cu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62" t="56382" r="82158" b="29078"/>
          <a:stretch/>
        </p:blipFill>
        <p:spPr>
          <a:xfrm>
            <a:off x="5183720" y="4102790"/>
            <a:ext cx="623957" cy="593463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62" t="56382" r="82158" b="29078"/>
          <a:stretch/>
        </p:blipFill>
        <p:spPr>
          <a:xfrm>
            <a:off x="5742418" y="4102790"/>
            <a:ext cx="623957" cy="593463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62" t="56382" r="82158" b="29078"/>
          <a:stretch/>
        </p:blipFill>
        <p:spPr>
          <a:xfrm>
            <a:off x="6301116" y="4102790"/>
            <a:ext cx="623957" cy="593463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62" t="56382" r="82158" b="29078"/>
          <a:stretch/>
        </p:blipFill>
        <p:spPr>
          <a:xfrm>
            <a:off x="6925073" y="4102791"/>
            <a:ext cx="623957" cy="593463"/>
          </a:xfrm>
          <a:prstGeom prst="rect">
            <a:avLst/>
          </a:prstGeom>
        </p:spPr>
      </p:pic>
      <p:grpSp>
        <p:nvGrpSpPr>
          <p:cNvPr id="57" name="Группа 56"/>
          <p:cNvGrpSpPr/>
          <p:nvPr/>
        </p:nvGrpSpPr>
        <p:grpSpPr>
          <a:xfrm>
            <a:off x="7689433" y="4476749"/>
            <a:ext cx="377765" cy="213219"/>
            <a:chOff x="7464019" y="5079154"/>
            <a:chExt cx="457606" cy="251715"/>
          </a:xfrm>
        </p:grpSpPr>
        <p:sp>
          <p:nvSpPr>
            <p:cNvPr id="58" name="Овал 57"/>
            <p:cNvSpPr/>
            <p:nvPr/>
          </p:nvSpPr>
          <p:spPr>
            <a:xfrm rot="1315033">
              <a:off x="7464019" y="5079154"/>
              <a:ext cx="163231" cy="251715"/>
            </a:xfrm>
            <a:prstGeom prst="ellipse">
              <a:avLst/>
            </a:pr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олилиния 58"/>
            <p:cNvSpPr/>
            <p:nvPr/>
          </p:nvSpPr>
          <p:spPr>
            <a:xfrm>
              <a:off x="7629525" y="5118100"/>
              <a:ext cx="177800" cy="43100"/>
            </a:xfrm>
            <a:custGeom>
              <a:avLst/>
              <a:gdLst>
                <a:gd name="connsiteX0" fmla="*/ 0 w 174625"/>
                <a:gd name="connsiteY0" fmla="*/ 34925 h 46496"/>
                <a:gd name="connsiteX1" fmla="*/ 50800 w 174625"/>
                <a:gd name="connsiteY1" fmla="*/ 44450 h 46496"/>
                <a:gd name="connsiteX2" fmla="*/ 174625 w 174625"/>
                <a:gd name="connsiteY2" fmla="*/ 0 h 46496"/>
                <a:gd name="connsiteX0" fmla="*/ 0 w 193675"/>
                <a:gd name="connsiteY0" fmla="*/ 28575 h 39706"/>
                <a:gd name="connsiteX1" fmla="*/ 50800 w 193675"/>
                <a:gd name="connsiteY1" fmla="*/ 38100 h 39706"/>
                <a:gd name="connsiteX2" fmla="*/ 193675 w 193675"/>
                <a:gd name="connsiteY2" fmla="*/ 0 h 39706"/>
                <a:gd name="connsiteX0" fmla="*/ 0 w 177800"/>
                <a:gd name="connsiteY0" fmla="*/ 31750 h 43100"/>
                <a:gd name="connsiteX1" fmla="*/ 50800 w 177800"/>
                <a:gd name="connsiteY1" fmla="*/ 41275 h 43100"/>
                <a:gd name="connsiteX2" fmla="*/ 177800 w 177800"/>
                <a:gd name="connsiteY2" fmla="*/ 0 h 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800" h="43100">
                  <a:moveTo>
                    <a:pt x="0" y="31750"/>
                  </a:moveTo>
                  <a:cubicBezTo>
                    <a:pt x="10848" y="39423"/>
                    <a:pt x="21167" y="46567"/>
                    <a:pt x="50800" y="41275"/>
                  </a:cubicBezTo>
                  <a:cubicBezTo>
                    <a:pt x="80433" y="35983"/>
                    <a:pt x="130439" y="19314"/>
                    <a:pt x="177800" y="0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0" name="Полилиния 59"/>
            <p:cNvSpPr/>
            <p:nvPr/>
          </p:nvSpPr>
          <p:spPr>
            <a:xfrm>
              <a:off x="7742852" y="5092641"/>
              <a:ext cx="178773" cy="219655"/>
            </a:xfrm>
            <a:custGeom>
              <a:avLst/>
              <a:gdLst>
                <a:gd name="connsiteX0" fmla="*/ 162898 w 178773"/>
                <a:gd name="connsiteY0" fmla="*/ 41334 h 219655"/>
                <a:gd name="connsiteX1" fmla="*/ 131148 w 178773"/>
                <a:gd name="connsiteY1" fmla="*/ 59 h 219655"/>
                <a:gd name="connsiteX2" fmla="*/ 58123 w 178773"/>
                <a:gd name="connsiteY2" fmla="*/ 34984 h 219655"/>
                <a:gd name="connsiteX3" fmla="*/ 973 w 178773"/>
                <a:gd name="connsiteY3" fmla="*/ 136584 h 219655"/>
                <a:gd name="connsiteX4" fmla="*/ 29548 w 178773"/>
                <a:gd name="connsiteY4" fmla="*/ 215959 h 219655"/>
                <a:gd name="connsiteX5" fmla="*/ 121623 w 178773"/>
                <a:gd name="connsiteY5" fmla="*/ 200084 h 219655"/>
                <a:gd name="connsiteX6" fmla="*/ 178773 w 178773"/>
                <a:gd name="connsiteY6" fmla="*/ 142934 h 219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773" h="219655">
                  <a:moveTo>
                    <a:pt x="162898" y="41334"/>
                  </a:moveTo>
                  <a:cubicBezTo>
                    <a:pt x="155754" y="21225"/>
                    <a:pt x="148610" y="1117"/>
                    <a:pt x="131148" y="59"/>
                  </a:cubicBezTo>
                  <a:cubicBezTo>
                    <a:pt x="113686" y="-999"/>
                    <a:pt x="79819" y="12230"/>
                    <a:pt x="58123" y="34984"/>
                  </a:cubicBezTo>
                  <a:cubicBezTo>
                    <a:pt x="36427" y="57738"/>
                    <a:pt x="5735" y="106422"/>
                    <a:pt x="973" y="136584"/>
                  </a:cubicBezTo>
                  <a:cubicBezTo>
                    <a:pt x="-3790" y="166747"/>
                    <a:pt x="9440" y="205376"/>
                    <a:pt x="29548" y="215959"/>
                  </a:cubicBezTo>
                  <a:cubicBezTo>
                    <a:pt x="49656" y="226542"/>
                    <a:pt x="96752" y="212255"/>
                    <a:pt x="121623" y="200084"/>
                  </a:cubicBezTo>
                  <a:cubicBezTo>
                    <a:pt x="146494" y="187913"/>
                    <a:pt x="162633" y="165423"/>
                    <a:pt x="178773" y="14293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8348756" y="4469349"/>
            <a:ext cx="377765" cy="213219"/>
            <a:chOff x="7464019" y="5079154"/>
            <a:chExt cx="457606" cy="251715"/>
          </a:xfrm>
        </p:grpSpPr>
        <p:sp>
          <p:nvSpPr>
            <p:cNvPr id="62" name="Овал 61"/>
            <p:cNvSpPr/>
            <p:nvPr/>
          </p:nvSpPr>
          <p:spPr>
            <a:xfrm rot="1315033">
              <a:off x="7464019" y="5079154"/>
              <a:ext cx="163231" cy="251715"/>
            </a:xfrm>
            <a:prstGeom prst="ellipse">
              <a:avLst/>
            </a:pr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олилиния 62"/>
            <p:cNvSpPr/>
            <p:nvPr/>
          </p:nvSpPr>
          <p:spPr>
            <a:xfrm>
              <a:off x="7629525" y="5118100"/>
              <a:ext cx="177800" cy="43100"/>
            </a:xfrm>
            <a:custGeom>
              <a:avLst/>
              <a:gdLst>
                <a:gd name="connsiteX0" fmla="*/ 0 w 174625"/>
                <a:gd name="connsiteY0" fmla="*/ 34925 h 46496"/>
                <a:gd name="connsiteX1" fmla="*/ 50800 w 174625"/>
                <a:gd name="connsiteY1" fmla="*/ 44450 h 46496"/>
                <a:gd name="connsiteX2" fmla="*/ 174625 w 174625"/>
                <a:gd name="connsiteY2" fmla="*/ 0 h 46496"/>
                <a:gd name="connsiteX0" fmla="*/ 0 w 193675"/>
                <a:gd name="connsiteY0" fmla="*/ 28575 h 39706"/>
                <a:gd name="connsiteX1" fmla="*/ 50800 w 193675"/>
                <a:gd name="connsiteY1" fmla="*/ 38100 h 39706"/>
                <a:gd name="connsiteX2" fmla="*/ 193675 w 193675"/>
                <a:gd name="connsiteY2" fmla="*/ 0 h 39706"/>
                <a:gd name="connsiteX0" fmla="*/ 0 w 177800"/>
                <a:gd name="connsiteY0" fmla="*/ 31750 h 43100"/>
                <a:gd name="connsiteX1" fmla="*/ 50800 w 177800"/>
                <a:gd name="connsiteY1" fmla="*/ 41275 h 43100"/>
                <a:gd name="connsiteX2" fmla="*/ 177800 w 177800"/>
                <a:gd name="connsiteY2" fmla="*/ 0 h 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800" h="43100">
                  <a:moveTo>
                    <a:pt x="0" y="31750"/>
                  </a:moveTo>
                  <a:cubicBezTo>
                    <a:pt x="10848" y="39423"/>
                    <a:pt x="21167" y="46567"/>
                    <a:pt x="50800" y="41275"/>
                  </a:cubicBezTo>
                  <a:cubicBezTo>
                    <a:pt x="80433" y="35983"/>
                    <a:pt x="130439" y="19314"/>
                    <a:pt x="177800" y="0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Полилиния 63"/>
            <p:cNvSpPr/>
            <p:nvPr/>
          </p:nvSpPr>
          <p:spPr>
            <a:xfrm>
              <a:off x="7742852" y="5092641"/>
              <a:ext cx="178773" cy="219655"/>
            </a:xfrm>
            <a:custGeom>
              <a:avLst/>
              <a:gdLst>
                <a:gd name="connsiteX0" fmla="*/ 162898 w 178773"/>
                <a:gd name="connsiteY0" fmla="*/ 41334 h 219655"/>
                <a:gd name="connsiteX1" fmla="*/ 131148 w 178773"/>
                <a:gd name="connsiteY1" fmla="*/ 59 h 219655"/>
                <a:gd name="connsiteX2" fmla="*/ 58123 w 178773"/>
                <a:gd name="connsiteY2" fmla="*/ 34984 h 219655"/>
                <a:gd name="connsiteX3" fmla="*/ 973 w 178773"/>
                <a:gd name="connsiteY3" fmla="*/ 136584 h 219655"/>
                <a:gd name="connsiteX4" fmla="*/ 29548 w 178773"/>
                <a:gd name="connsiteY4" fmla="*/ 215959 h 219655"/>
                <a:gd name="connsiteX5" fmla="*/ 121623 w 178773"/>
                <a:gd name="connsiteY5" fmla="*/ 200084 h 219655"/>
                <a:gd name="connsiteX6" fmla="*/ 178773 w 178773"/>
                <a:gd name="connsiteY6" fmla="*/ 142934 h 219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773" h="219655">
                  <a:moveTo>
                    <a:pt x="162898" y="41334"/>
                  </a:moveTo>
                  <a:cubicBezTo>
                    <a:pt x="155754" y="21225"/>
                    <a:pt x="148610" y="1117"/>
                    <a:pt x="131148" y="59"/>
                  </a:cubicBezTo>
                  <a:cubicBezTo>
                    <a:pt x="113686" y="-999"/>
                    <a:pt x="79819" y="12230"/>
                    <a:pt x="58123" y="34984"/>
                  </a:cubicBezTo>
                  <a:cubicBezTo>
                    <a:pt x="36427" y="57738"/>
                    <a:pt x="5735" y="106422"/>
                    <a:pt x="973" y="136584"/>
                  </a:cubicBezTo>
                  <a:cubicBezTo>
                    <a:pt x="-3790" y="166747"/>
                    <a:pt x="9440" y="205376"/>
                    <a:pt x="29548" y="215959"/>
                  </a:cubicBezTo>
                  <a:cubicBezTo>
                    <a:pt x="49656" y="226542"/>
                    <a:pt x="96752" y="212255"/>
                    <a:pt x="121623" y="200084"/>
                  </a:cubicBezTo>
                  <a:cubicBezTo>
                    <a:pt x="146494" y="187913"/>
                    <a:pt x="162633" y="165423"/>
                    <a:pt x="178773" y="14293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9014653" y="4474594"/>
            <a:ext cx="377765" cy="213219"/>
            <a:chOff x="7464019" y="5079154"/>
            <a:chExt cx="457606" cy="251715"/>
          </a:xfrm>
        </p:grpSpPr>
        <p:sp>
          <p:nvSpPr>
            <p:cNvPr id="66" name="Овал 65"/>
            <p:cNvSpPr/>
            <p:nvPr/>
          </p:nvSpPr>
          <p:spPr>
            <a:xfrm rot="1315033">
              <a:off x="7464019" y="5079154"/>
              <a:ext cx="163231" cy="251715"/>
            </a:xfrm>
            <a:prstGeom prst="ellipse">
              <a:avLst/>
            </a:pr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олилиния 66"/>
            <p:cNvSpPr/>
            <p:nvPr/>
          </p:nvSpPr>
          <p:spPr>
            <a:xfrm>
              <a:off x="7629525" y="5118100"/>
              <a:ext cx="177800" cy="43100"/>
            </a:xfrm>
            <a:custGeom>
              <a:avLst/>
              <a:gdLst>
                <a:gd name="connsiteX0" fmla="*/ 0 w 174625"/>
                <a:gd name="connsiteY0" fmla="*/ 34925 h 46496"/>
                <a:gd name="connsiteX1" fmla="*/ 50800 w 174625"/>
                <a:gd name="connsiteY1" fmla="*/ 44450 h 46496"/>
                <a:gd name="connsiteX2" fmla="*/ 174625 w 174625"/>
                <a:gd name="connsiteY2" fmla="*/ 0 h 46496"/>
                <a:gd name="connsiteX0" fmla="*/ 0 w 193675"/>
                <a:gd name="connsiteY0" fmla="*/ 28575 h 39706"/>
                <a:gd name="connsiteX1" fmla="*/ 50800 w 193675"/>
                <a:gd name="connsiteY1" fmla="*/ 38100 h 39706"/>
                <a:gd name="connsiteX2" fmla="*/ 193675 w 193675"/>
                <a:gd name="connsiteY2" fmla="*/ 0 h 39706"/>
                <a:gd name="connsiteX0" fmla="*/ 0 w 177800"/>
                <a:gd name="connsiteY0" fmla="*/ 31750 h 43100"/>
                <a:gd name="connsiteX1" fmla="*/ 50800 w 177800"/>
                <a:gd name="connsiteY1" fmla="*/ 41275 h 43100"/>
                <a:gd name="connsiteX2" fmla="*/ 177800 w 177800"/>
                <a:gd name="connsiteY2" fmla="*/ 0 h 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800" h="43100">
                  <a:moveTo>
                    <a:pt x="0" y="31750"/>
                  </a:moveTo>
                  <a:cubicBezTo>
                    <a:pt x="10848" y="39423"/>
                    <a:pt x="21167" y="46567"/>
                    <a:pt x="50800" y="41275"/>
                  </a:cubicBezTo>
                  <a:cubicBezTo>
                    <a:pt x="80433" y="35983"/>
                    <a:pt x="130439" y="19314"/>
                    <a:pt x="177800" y="0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Полилиния 67"/>
            <p:cNvSpPr/>
            <p:nvPr/>
          </p:nvSpPr>
          <p:spPr>
            <a:xfrm>
              <a:off x="7742852" y="5092641"/>
              <a:ext cx="178773" cy="219655"/>
            </a:xfrm>
            <a:custGeom>
              <a:avLst/>
              <a:gdLst>
                <a:gd name="connsiteX0" fmla="*/ 162898 w 178773"/>
                <a:gd name="connsiteY0" fmla="*/ 41334 h 219655"/>
                <a:gd name="connsiteX1" fmla="*/ 131148 w 178773"/>
                <a:gd name="connsiteY1" fmla="*/ 59 h 219655"/>
                <a:gd name="connsiteX2" fmla="*/ 58123 w 178773"/>
                <a:gd name="connsiteY2" fmla="*/ 34984 h 219655"/>
                <a:gd name="connsiteX3" fmla="*/ 973 w 178773"/>
                <a:gd name="connsiteY3" fmla="*/ 136584 h 219655"/>
                <a:gd name="connsiteX4" fmla="*/ 29548 w 178773"/>
                <a:gd name="connsiteY4" fmla="*/ 215959 h 219655"/>
                <a:gd name="connsiteX5" fmla="*/ 121623 w 178773"/>
                <a:gd name="connsiteY5" fmla="*/ 200084 h 219655"/>
                <a:gd name="connsiteX6" fmla="*/ 178773 w 178773"/>
                <a:gd name="connsiteY6" fmla="*/ 142934 h 219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773" h="219655">
                  <a:moveTo>
                    <a:pt x="162898" y="41334"/>
                  </a:moveTo>
                  <a:cubicBezTo>
                    <a:pt x="155754" y="21225"/>
                    <a:pt x="148610" y="1117"/>
                    <a:pt x="131148" y="59"/>
                  </a:cubicBezTo>
                  <a:cubicBezTo>
                    <a:pt x="113686" y="-999"/>
                    <a:pt x="79819" y="12230"/>
                    <a:pt x="58123" y="34984"/>
                  </a:cubicBezTo>
                  <a:cubicBezTo>
                    <a:pt x="36427" y="57738"/>
                    <a:pt x="5735" y="106422"/>
                    <a:pt x="973" y="136584"/>
                  </a:cubicBezTo>
                  <a:cubicBezTo>
                    <a:pt x="-3790" y="166747"/>
                    <a:pt x="9440" y="205376"/>
                    <a:pt x="29548" y="215959"/>
                  </a:cubicBezTo>
                  <a:cubicBezTo>
                    <a:pt x="49656" y="226542"/>
                    <a:pt x="96752" y="212255"/>
                    <a:pt x="121623" y="200084"/>
                  </a:cubicBezTo>
                  <a:cubicBezTo>
                    <a:pt x="146494" y="187913"/>
                    <a:pt x="162633" y="165423"/>
                    <a:pt x="178773" y="14293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9807609" y="4474593"/>
            <a:ext cx="377765" cy="213219"/>
            <a:chOff x="7464019" y="5079154"/>
            <a:chExt cx="457606" cy="251715"/>
          </a:xfrm>
        </p:grpSpPr>
        <p:sp>
          <p:nvSpPr>
            <p:cNvPr id="70" name="Овал 69"/>
            <p:cNvSpPr/>
            <p:nvPr/>
          </p:nvSpPr>
          <p:spPr>
            <a:xfrm rot="1315033">
              <a:off x="7464019" y="5079154"/>
              <a:ext cx="163231" cy="251715"/>
            </a:xfrm>
            <a:prstGeom prst="ellipse">
              <a:avLst/>
            </a:pr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7629525" y="5118100"/>
              <a:ext cx="177800" cy="43100"/>
            </a:xfrm>
            <a:custGeom>
              <a:avLst/>
              <a:gdLst>
                <a:gd name="connsiteX0" fmla="*/ 0 w 174625"/>
                <a:gd name="connsiteY0" fmla="*/ 34925 h 46496"/>
                <a:gd name="connsiteX1" fmla="*/ 50800 w 174625"/>
                <a:gd name="connsiteY1" fmla="*/ 44450 h 46496"/>
                <a:gd name="connsiteX2" fmla="*/ 174625 w 174625"/>
                <a:gd name="connsiteY2" fmla="*/ 0 h 46496"/>
                <a:gd name="connsiteX0" fmla="*/ 0 w 193675"/>
                <a:gd name="connsiteY0" fmla="*/ 28575 h 39706"/>
                <a:gd name="connsiteX1" fmla="*/ 50800 w 193675"/>
                <a:gd name="connsiteY1" fmla="*/ 38100 h 39706"/>
                <a:gd name="connsiteX2" fmla="*/ 193675 w 193675"/>
                <a:gd name="connsiteY2" fmla="*/ 0 h 39706"/>
                <a:gd name="connsiteX0" fmla="*/ 0 w 177800"/>
                <a:gd name="connsiteY0" fmla="*/ 31750 h 43100"/>
                <a:gd name="connsiteX1" fmla="*/ 50800 w 177800"/>
                <a:gd name="connsiteY1" fmla="*/ 41275 h 43100"/>
                <a:gd name="connsiteX2" fmla="*/ 177800 w 177800"/>
                <a:gd name="connsiteY2" fmla="*/ 0 h 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800" h="43100">
                  <a:moveTo>
                    <a:pt x="0" y="31750"/>
                  </a:moveTo>
                  <a:cubicBezTo>
                    <a:pt x="10848" y="39423"/>
                    <a:pt x="21167" y="46567"/>
                    <a:pt x="50800" y="41275"/>
                  </a:cubicBezTo>
                  <a:cubicBezTo>
                    <a:pt x="80433" y="35983"/>
                    <a:pt x="130439" y="19314"/>
                    <a:pt x="177800" y="0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2" name="Полилиния 71"/>
            <p:cNvSpPr/>
            <p:nvPr/>
          </p:nvSpPr>
          <p:spPr>
            <a:xfrm>
              <a:off x="7742852" y="5092641"/>
              <a:ext cx="178773" cy="219655"/>
            </a:xfrm>
            <a:custGeom>
              <a:avLst/>
              <a:gdLst>
                <a:gd name="connsiteX0" fmla="*/ 162898 w 178773"/>
                <a:gd name="connsiteY0" fmla="*/ 41334 h 219655"/>
                <a:gd name="connsiteX1" fmla="*/ 131148 w 178773"/>
                <a:gd name="connsiteY1" fmla="*/ 59 h 219655"/>
                <a:gd name="connsiteX2" fmla="*/ 58123 w 178773"/>
                <a:gd name="connsiteY2" fmla="*/ 34984 h 219655"/>
                <a:gd name="connsiteX3" fmla="*/ 973 w 178773"/>
                <a:gd name="connsiteY3" fmla="*/ 136584 h 219655"/>
                <a:gd name="connsiteX4" fmla="*/ 29548 w 178773"/>
                <a:gd name="connsiteY4" fmla="*/ 215959 h 219655"/>
                <a:gd name="connsiteX5" fmla="*/ 121623 w 178773"/>
                <a:gd name="connsiteY5" fmla="*/ 200084 h 219655"/>
                <a:gd name="connsiteX6" fmla="*/ 178773 w 178773"/>
                <a:gd name="connsiteY6" fmla="*/ 142934 h 219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773" h="219655">
                  <a:moveTo>
                    <a:pt x="162898" y="41334"/>
                  </a:moveTo>
                  <a:cubicBezTo>
                    <a:pt x="155754" y="21225"/>
                    <a:pt x="148610" y="1117"/>
                    <a:pt x="131148" y="59"/>
                  </a:cubicBezTo>
                  <a:cubicBezTo>
                    <a:pt x="113686" y="-999"/>
                    <a:pt x="79819" y="12230"/>
                    <a:pt x="58123" y="34984"/>
                  </a:cubicBezTo>
                  <a:cubicBezTo>
                    <a:pt x="36427" y="57738"/>
                    <a:pt x="5735" y="106422"/>
                    <a:pt x="973" y="136584"/>
                  </a:cubicBezTo>
                  <a:cubicBezTo>
                    <a:pt x="-3790" y="166747"/>
                    <a:pt x="9440" y="205376"/>
                    <a:pt x="29548" y="215959"/>
                  </a:cubicBezTo>
                  <a:cubicBezTo>
                    <a:pt x="49656" y="226542"/>
                    <a:pt x="96752" y="212255"/>
                    <a:pt x="121623" y="200084"/>
                  </a:cubicBezTo>
                  <a:cubicBezTo>
                    <a:pt x="146494" y="187913"/>
                    <a:pt x="162633" y="165423"/>
                    <a:pt x="178773" y="14293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10565640" y="4483034"/>
            <a:ext cx="377765" cy="213219"/>
            <a:chOff x="7464019" y="5079154"/>
            <a:chExt cx="457606" cy="251715"/>
          </a:xfrm>
        </p:grpSpPr>
        <p:sp>
          <p:nvSpPr>
            <p:cNvPr id="74" name="Овал 73"/>
            <p:cNvSpPr/>
            <p:nvPr/>
          </p:nvSpPr>
          <p:spPr>
            <a:xfrm rot="1315033">
              <a:off x="7464019" y="5079154"/>
              <a:ext cx="163231" cy="251715"/>
            </a:xfrm>
            <a:prstGeom prst="ellipse">
              <a:avLst/>
            </a:pr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7629525" y="5118100"/>
              <a:ext cx="177800" cy="43100"/>
            </a:xfrm>
            <a:custGeom>
              <a:avLst/>
              <a:gdLst>
                <a:gd name="connsiteX0" fmla="*/ 0 w 174625"/>
                <a:gd name="connsiteY0" fmla="*/ 34925 h 46496"/>
                <a:gd name="connsiteX1" fmla="*/ 50800 w 174625"/>
                <a:gd name="connsiteY1" fmla="*/ 44450 h 46496"/>
                <a:gd name="connsiteX2" fmla="*/ 174625 w 174625"/>
                <a:gd name="connsiteY2" fmla="*/ 0 h 46496"/>
                <a:gd name="connsiteX0" fmla="*/ 0 w 193675"/>
                <a:gd name="connsiteY0" fmla="*/ 28575 h 39706"/>
                <a:gd name="connsiteX1" fmla="*/ 50800 w 193675"/>
                <a:gd name="connsiteY1" fmla="*/ 38100 h 39706"/>
                <a:gd name="connsiteX2" fmla="*/ 193675 w 193675"/>
                <a:gd name="connsiteY2" fmla="*/ 0 h 39706"/>
                <a:gd name="connsiteX0" fmla="*/ 0 w 177800"/>
                <a:gd name="connsiteY0" fmla="*/ 31750 h 43100"/>
                <a:gd name="connsiteX1" fmla="*/ 50800 w 177800"/>
                <a:gd name="connsiteY1" fmla="*/ 41275 h 43100"/>
                <a:gd name="connsiteX2" fmla="*/ 177800 w 177800"/>
                <a:gd name="connsiteY2" fmla="*/ 0 h 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800" h="43100">
                  <a:moveTo>
                    <a:pt x="0" y="31750"/>
                  </a:moveTo>
                  <a:cubicBezTo>
                    <a:pt x="10848" y="39423"/>
                    <a:pt x="21167" y="46567"/>
                    <a:pt x="50800" y="41275"/>
                  </a:cubicBezTo>
                  <a:cubicBezTo>
                    <a:pt x="80433" y="35983"/>
                    <a:pt x="130439" y="19314"/>
                    <a:pt x="177800" y="0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6" name="Полилиния 75"/>
            <p:cNvSpPr/>
            <p:nvPr/>
          </p:nvSpPr>
          <p:spPr>
            <a:xfrm>
              <a:off x="7742852" y="5092641"/>
              <a:ext cx="178773" cy="219655"/>
            </a:xfrm>
            <a:custGeom>
              <a:avLst/>
              <a:gdLst>
                <a:gd name="connsiteX0" fmla="*/ 162898 w 178773"/>
                <a:gd name="connsiteY0" fmla="*/ 41334 h 219655"/>
                <a:gd name="connsiteX1" fmla="*/ 131148 w 178773"/>
                <a:gd name="connsiteY1" fmla="*/ 59 h 219655"/>
                <a:gd name="connsiteX2" fmla="*/ 58123 w 178773"/>
                <a:gd name="connsiteY2" fmla="*/ 34984 h 219655"/>
                <a:gd name="connsiteX3" fmla="*/ 973 w 178773"/>
                <a:gd name="connsiteY3" fmla="*/ 136584 h 219655"/>
                <a:gd name="connsiteX4" fmla="*/ 29548 w 178773"/>
                <a:gd name="connsiteY4" fmla="*/ 215959 h 219655"/>
                <a:gd name="connsiteX5" fmla="*/ 121623 w 178773"/>
                <a:gd name="connsiteY5" fmla="*/ 200084 h 219655"/>
                <a:gd name="connsiteX6" fmla="*/ 178773 w 178773"/>
                <a:gd name="connsiteY6" fmla="*/ 142934 h 219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773" h="219655">
                  <a:moveTo>
                    <a:pt x="162898" y="41334"/>
                  </a:moveTo>
                  <a:cubicBezTo>
                    <a:pt x="155754" y="21225"/>
                    <a:pt x="148610" y="1117"/>
                    <a:pt x="131148" y="59"/>
                  </a:cubicBezTo>
                  <a:cubicBezTo>
                    <a:pt x="113686" y="-999"/>
                    <a:pt x="79819" y="12230"/>
                    <a:pt x="58123" y="34984"/>
                  </a:cubicBezTo>
                  <a:cubicBezTo>
                    <a:pt x="36427" y="57738"/>
                    <a:pt x="5735" y="106422"/>
                    <a:pt x="973" y="136584"/>
                  </a:cubicBezTo>
                  <a:cubicBezTo>
                    <a:pt x="-3790" y="166747"/>
                    <a:pt x="9440" y="205376"/>
                    <a:pt x="29548" y="215959"/>
                  </a:cubicBezTo>
                  <a:cubicBezTo>
                    <a:pt x="49656" y="226542"/>
                    <a:pt x="96752" y="212255"/>
                    <a:pt x="121623" y="200084"/>
                  </a:cubicBezTo>
                  <a:cubicBezTo>
                    <a:pt x="146494" y="187913"/>
                    <a:pt x="162633" y="165423"/>
                    <a:pt x="178773" y="14293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54" t="78196" r="82466" b="7264"/>
          <a:stretch/>
        </p:blipFill>
        <p:spPr>
          <a:xfrm>
            <a:off x="5166776" y="4991464"/>
            <a:ext cx="623957" cy="593463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54" t="78196" r="82466" b="7264"/>
          <a:stretch/>
        </p:blipFill>
        <p:spPr>
          <a:xfrm>
            <a:off x="5690375" y="4998627"/>
            <a:ext cx="623957" cy="593463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54" t="78196" r="82466" b="7264"/>
          <a:stretch/>
        </p:blipFill>
        <p:spPr>
          <a:xfrm>
            <a:off x="6211560" y="4992791"/>
            <a:ext cx="623957" cy="593463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54" t="78196" r="82466" b="7264"/>
          <a:stretch/>
        </p:blipFill>
        <p:spPr>
          <a:xfrm>
            <a:off x="6751272" y="4987109"/>
            <a:ext cx="623957" cy="593463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54" t="78196" r="82466" b="7264"/>
          <a:stretch/>
        </p:blipFill>
        <p:spPr>
          <a:xfrm>
            <a:off x="7268577" y="4991483"/>
            <a:ext cx="623957" cy="593463"/>
          </a:xfrm>
          <a:prstGeom prst="rect">
            <a:avLst/>
          </a:prstGeom>
        </p:spPr>
      </p:pic>
      <p:sp>
        <p:nvSpPr>
          <p:cNvPr id="83" name="Полилиния 82"/>
          <p:cNvSpPr/>
          <p:nvPr/>
        </p:nvSpPr>
        <p:spPr>
          <a:xfrm>
            <a:off x="7678172" y="5244820"/>
            <a:ext cx="563027" cy="508279"/>
          </a:xfrm>
          <a:custGeom>
            <a:avLst/>
            <a:gdLst>
              <a:gd name="connsiteX0" fmla="*/ 378943 w 632943"/>
              <a:gd name="connsiteY0" fmla="*/ 3175 h 586220"/>
              <a:gd name="connsiteX1" fmla="*/ 153518 w 632943"/>
              <a:gd name="connsiteY1" fmla="*/ 488950 h 586220"/>
              <a:gd name="connsiteX2" fmla="*/ 74143 w 632943"/>
              <a:gd name="connsiteY2" fmla="*/ 574675 h 586220"/>
              <a:gd name="connsiteX3" fmla="*/ 16993 w 632943"/>
              <a:gd name="connsiteY3" fmla="*/ 577850 h 586220"/>
              <a:gd name="connsiteX4" fmla="*/ 20168 w 632943"/>
              <a:gd name="connsiteY4" fmla="*/ 504825 h 586220"/>
              <a:gd name="connsiteX5" fmla="*/ 245593 w 632943"/>
              <a:gd name="connsiteY5" fmla="*/ 269875 h 586220"/>
              <a:gd name="connsiteX6" fmla="*/ 353543 w 632943"/>
              <a:gd name="connsiteY6" fmla="*/ 177800 h 586220"/>
              <a:gd name="connsiteX7" fmla="*/ 397993 w 632943"/>
              <a:gd name="connsiteY7" fmla="*/ 225425 h 586220"/>
              <a:gd name="connsiteX8" fmla="*/ 483718 w 632943"/>
              <a:gd name="connsiteY8" fmla="*/ 200025 h 586220"/>
              <a:gd name="connsiteX9" fmla="*/ 632943 w 632943"/>
              <a:gd name="connsiteY9" fmla="*/ 0 h 586220"/>
              <a:gd name="connsiteX0" fmla="*/ 378943 w 632943"/>
              <a:gd name="connsiteY0" fmla="*/ 3175 h 586220"/>
              <a:gd name="connsiteX1" fmla="*/ 153518 w 632943"/>
              <a:gd name="connsiteY1" fmla="*/ 488950 h 586220"/>
              <a:gd name="connsiteX2" fmla="*/ 74143 w 632943"/>
              <a:gd name="connsiteY2" fmla="*/ 574675 h 586220"/>
              <a:gd name="connsiteX3" fmla="*/ 16993 w 632943"/>
              <a:gd name="connsiteY3" fmla="*/ 577850 h 586220"/>
              <a:gd name="connsiteX4" fmla="*/ 20168 w 632943"/>
              <a:gd name="connsiteY4" fmla="*/ 504825 h 586220"/>
              <a:gd name="connsiteX5" fmla="*/ 245593 w 632943"/>
              <a:gd name="connsiteY5" fmla="*/ 269875 h 586220"/>
              <a:gd name="connsiteX6" fmla="*/ 353543 w 632943"/>
              <a:gd name="connsiteY6" fmla="*/ 177800 h 586220"/>
              <a:gd name="connsiteX7" fmla="*/ 397993 w 632943"/>
              <a:gd name="connsiteY7" fmla="*/ 225425 h 586220"/>
              <a:gd name="connsiteX8" fmla="*/ 483718 w 632943"/>
              <a:gd name="connsiteY8" fmla="*/ 200025 h 586220"/>
              <a:gd name="connsiteX9" fmla="*/ 632943 w 632943"/>
              <a:gd name="connsiteY9" fmla="*/ 0 h 586220"/>
              <a:gd name="connsiteX0" fmla="*/ 379715 w 633715"/>
              <a:gd name="connsiteY0" fmla="*/ 3175 h 584690"/>
              <a:gd name="connsiteX1" fmla="*/ 154290 w 633715"/>
              <a:gd name="connsiteY1" fmla="*/ 488950 h 584690"/>
              <a:gd name="connsiteX2" fmla="*/ 90790 w 633715"/>
              <a:gd name="connsiteY2" fmla="*/ 571500 h 584690"/>
              <a:gd name="connsiteX3" fmla="*/ 17765 w 633715"/>
              <a:gd name="connsiteY3" fmla="*/ 577850 h 584690"/>
              <a:gd name="connsiteX4" fmla="*/ 20940 w 633715"/>
              <a:gd name="connsiteY4" fmla="*/ 504825 h 584690"/>
              <a:gd name="connsiteX5" fmla="*/ 246365 w 633715"/>
              <a:gd name="connsiteY5" fmla="*/ 269875 h 584690"/>
              <a:gd name="connsiteX6" fmla="*/ 354315 w 633715"/>
              <a:gd name="connsiteY6" fmla="*/ 177800 h 584690"/>
              <a:gd name="connsiteX7" fmla="*/ 398765 w 633715"/>
              <a:gd name="connsiteY7" fmla="*/ 225425 h 584690"/>
              <a:gd name="connsiteX8" fmla="*/ 484490 w 633715"/>
              <a:gd name="connsiteY8" fmla="*/ 200025 h 584690"/>
              <a:gd name="connsiteX9" fmla="*/ 633715 w 633715"/>
              <a:gd name="connsiteY9" fmla="*/ 0 h 584690"/>
              <a:gd name="connsiteX0" fmla="*/ 379715 w 633715"/>
              <a:gd name="connsiteY0" fmla="*/ 3175 h 585351"/>
              <a:gd name="connsiteX1" fmla="*/ 147940 w 633715"/>
              <a:gd name="connsiteY1" fmla="*/ 476250 h 585351"/>
              <a:gd name="connsiteX2" fmla="*/ 90790 w 633715"/>
              <a:gd name="connsiteY2" fmla="*/ 571500 h 585351"/>
              <a:gd name="connsiteX3" fmla="*/ 17765 w 633715"/>
              <a:gd name="connsiteY3" fmla="*/ 577850 h 585351"/>
              <a:gd name="connsiteX4" fmla="*/ 20940 w 633715"/>
              <a:gd name="connsiteY4" fmla="*/ 504825 h 585351"/>
              <a:gd name="connsiteX5" fmla="*/ 246365 w 633715"/>
              <a:gd name="connsiteY5" fmla="*/ 269875 h 585351"/>
              <a:gd name="connsiteX6" fmla="*/ 354315 w 633715"/>
              <a:gd name="connsiteY6" fmla="*/ 177800 h 585351"/>
              <a:gd name="connsiteX7" fmla="*/ 398765 w 633715"/>
              <a:gd name="connsiteY7" fmla="*/ 225425 h 585351"/>
              <a:gd name="connsiteX8" fmla="*/ 484490 w 633715"/>
              <a:gd name="connsiteY8" fmla="*/ 200025 h 585351"/>
              <a:gd name="connsiteX9" fmla="*/ 633715 w 633715"/>
              <a:gd name="connsiteY9" fmla="*/ 0 h 585351"/>
              <a:gd name="connsiteX0" fmla="*/ 379095 w 633095"/>
              <a:gd name="connsiteY0" fmla="*/ 3175 h 583955"/>
              <a:gd name="connsiteX1" fmla="*/ 147320 w 633095"/>
              <a:gd name="connsiteY1" fmla="*/ 476250 h 583955"/>
              <a:gd name="connsiteX2" fmla="*/ 77470 w 633095"/>
              <a:gd name="connsiteY2" fmla="*/ 568325 h 583955"/>
              <a:gd name="connsiteX3" fmla="*/ 17145 w 633095"/>
              <a:gd name="connsiteY3" fmla="*/ 577850 h 583955"/>
              <a:gd name="connsiteX4" fmla="*/ 20320 w 633095"/>
              <a:gd name="connsiteY4" fmla="*/ 504825 h 583955"/>
              <a:gd name="connsiteX5" fmla="*/ 245745 w 633095"/>
              <a:gd name="connsiteY5" fmla="*/ 269875 h 583955"/>
              <a:gd name="connsiteX6" fmla="*/ 353695 w 633095"/>
              <a:gd name="connsiteY6" fmla="*/ 177800 h 583955"/>
              <a:gd name="connsiteX7" fmla="*/ 398145 w 633095"/>
              <a:gd name="connsiteY7" fmla="*/ 225425 h 583955"/>
              <a:gd name="connsiteX8" fmla="*/ 483870 w 633095"/>
              <a:gd name="connsiteY8" fmla="*/ 200025 h 583955"/>
              <a:gd name="connsiteX9" fmla="*/ 633095 w 633095"/>
              <a:gd name="connsiteY9" fmla="*/ 0 h 58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3095" h="583955">
                <a:moveTo>
                  <a:pt x="379095" y="3175"/>
                </a:moveTo>
                <a:cubicBezTo>
                  <a:pt x="291782" y="198437"/>
                  <a:pt x="197591" y="382058"/>
                  <a:pt x="147320" y="476250"/>
                </a:cubicBezTo>
                <a:cubicBezTo>
                  <a:pt x="97049" y="570442"/>
                  <a:pt x="99166" y="551392"/>
                  <a:pt x="77470" y="568325"/>
                </a:cubicBezTo>
                <a:cubicBezTo>
                  <a:pt x="55774" y="585258"/>
                  <a:pt x="26670" y="588433"/>
                  <a:pt x="17145" y="577850"/>
                </a:cubicBezTo>
                <a:cubicBezTo>
                  <a:pt x="7620" y="567267"/>
                  <a:pt x="-17780" y="556154"/>
                  <a:pt x="20320" y="504825"/>
                </a:cubicBezTo>
                <a:cubicBezTo>
                  <a:pt x="58420" y="453496"/>
                  <a:pt x="190183" y="324379"/>
                  <a:pt x="245745" y="269875"/>
                </a:cubicBezTo>
                <a:cubicBezTo>
                  <a:pt x="301307" y="215371"/>
                  <a:pt x="350520" y="175683"/>
                  <a:pt x="353695" y="177800"/>
                </a:cubicBezTo>
                <a:cubicBezTo>
                  <a:pt x="356870" y="179917"/>
                  <a:pt x="376449" y="221721"/>
                  <a:pt x="398145" y="225425"/>
                </a:cubicBezTo>
                <a:cubicBezTo>
                  <a:pt x="419841" y="229129"/>
                  <a:pt x="444712" y="237596"/>
                  <a:pt x="483870" y="200025"/>
                </a:cubicBezTo>
                <a:cubicBezTo>
                  <a:pt x="523028" y="162454"/>
                  <a:pt x="578061" y="81227"/>
                  <a:pt x="633095" y="0"/>
                </a:cubicBezTo>
              </a:path>
            </a:pathLst>
          </a:cu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4" name="Полилиния 83"/>
          <p:cNvSpPr/>
          <p:nvPr/>
        </p:nvSpPr>
        <p:spPr>
          <a:xfrm>
            <a:off x="8203871" y="5252184"/>
            <a:ext cx="563027" cy="500915"/>
          </a:xfrm>
          <a:custGeom>
            <a:avLst/>
            <a:gdLst>
              <a:gd name="connsiteX0" fmla="*/ 378943 w 632943"/>
              <a:gd name="connsiteY0" fmla="*/ 3175 h 586220"/>
              <a:gd name="connsiteX1" fmla="*/ 153518 w 632943"/>
              <a:gd name="connsiteY1" fmla="*/ 488950 h 586220"/>
              <a:gd name="connsiteX2" fmla="*/ 74143 w 632943"/>
              <a:gd name="connsiteY2" fmla="*/ 574675 h 586220"/>
              <a:gd name="connsiteX3" fmla="*/ 16993 w 632943"/>
              <a:gd name="connsiteY3" fmla="*/ 577850 h 586220"/>
              <a:gd name="connsiteX4" fmla="*/ 20168 w 632943"/>
              <a:gd name="connsiteY4" fmla="*/ 504825 h 586220"/>
              <a:gd name="connsiteX5" fmla="*/ 245593 w 632943"/>
              <a:gd name="connsiteY5" fmla="*/ 269875 h 586220"/>
              <a:gd name="connsiteX6" fmla="*/ 353543 w 632943"/>
              <a:gd name="connsiteY6" fmla="*/ 177800 h 586220"/>
              <a:gd name="connsiteX7" fmla="*/ 397993 w 632943"/>
              <a:gd name="connsiteY7" fmla="*/ 225425 h 586220"/>
              <a:gd name="connsiteX8" fmla="*/ 483718 w 632943"/>
              <a:gd name="connsiteY8" fmla="*/ 200025 h 586220"/>
              <a:gd name="connsiteX9" fmla="*/ 632943 w 632943"/>
              <a:gd name="connsiteY9" fmla="*/ 0 h 586220"/>
              <a:gd name="connsiteX0" fmla="*/ 378943 w 632943"/>
              <a:gd name="connsiteY0" fmla="*/ 3175 h 586220"/>
              <a:gd name="connsiteX1" fmla="*/ 153518 w 632943"/>
              <a:gd name="connsiteY1" fmla="*/ 488950 h 586220"/>
              <a:gd name="connsiteX2" fmla="*/ 74143 w 632943"/>
              <a:gd name="connsiteY2" fmla="*/ 574675 h 586220"/>
              <a:gd name="connsiteX3" fmla="*/ 16993 w 632943"/>
              <a:gd name="connsiteY3" fmla="*/ 577850 h 586220"/>
              <a:gd name="connsiteX4" fmla="*/ 20168 w 632943"/>
              <a:gd name="connsiteY4" fmla="*/ 504825 h 586220"/>
              <a:gd name="connsiteX5" fmla="*/ 245593 w 632943"/>
              <a:gd name="connsiteY5" fmla="*/ 269875 h 586220"/>
              <a:gd name="connsiteX6" fmla="*/ 353543 w 632943"/>
              <a:gd name="connsiteY6" fmla="*/ 177800 h 586220"/>
              <a:gd name="connsiteX7" fmla="*/ 397993 w 632943"/>
              <a:gd name="connsiteY7" fmla="*/ 225425 h 586220"/>
              <a:gd name="connsiteX8" fmla="*/ 483718 w 632943"/>
              <a:gd name="connsiteY8" fmla="*/ 200025 h 586220"/>
              <a:gd name="connsiteX9" fmla="*/ 632943 w 632943"/>
              <a:gd name="connsiteY9" fmla="*/ 0 h 586220"/>
              <a:gd name="connsiteX0" fmla="*/ 379715 w 633715"/>
              <a:gd name="connsiteY0" fmla="*/ 3175 h 584690"/>
              <a:gd name="connsiteX1" fmla="*/ 154290 w 633715"/>
              <a:gd name="connsiteY1" fmla="*/ 488950 h 584690"/>
              <a:gd name="connsiteX2" fmla="*/ 90790 w 633715"/>
              <a:gd name="connsiteY2" fmla="*/ 571500 h 584690"/>
              <a:gd name="connsiteX3" fmla="*/ 17765 w 633715"/>
              <a:gd name="connsiteY3" fmla="*/ 577850 h 584690"/>
              <a:gd name="connsiteX4" fmla="*/ 20940 w 633715"/>
              <a:gd name="connsiteY4" fmla="*/ 504825 h 584690"/>
              <a:gd name="connsiteX5" fmla="*/ 246365 w 633715"/>
              <a:gd name="connsiteY5" fmla="*/ 269875 h 584690"/>
              <a:gd name="connsiteX6" fmla="*/ 354315 w 633715"/>
              <a:gd name="connsiteY6" fmla="*/ 177800 h 584690"/>
              <a:gd name="connsiteX7" fmla="*/ 398765 w 633715"/>
              <a:gd name="connsiteY7" fmla="*/ 225425 h 584690"/>
              <a:gd name="connsiteX8" fmla="*/ 484490 w 633715"/>
              <a:gd name="connsiteY8" fmla="*/ 200025 h 584690"/>
              <a:gd name="connsiteX9" fmla="*/ 633715 w 633715"/>
              <a:gd name="connsiteY9" fmla="*/ 0 h 584690"/>
              <a:gd name="connsiteX0" fmla="*/ 379715 w 633715"/>
              <a:gd name="connsiteY0" fmla="*/ 3175 h 585351"/>
              <a:gd name="connsiteX1" fmla="*/ 147940 w 633715"/>
              <a:gd name="connsiteY1" fmla="*/ 476250 h 585351"/>
              <a:gd name="connsiteX2" fmla="*/ 90790 w 633715"/>
              <a:gd name="connsiteY2" fmla="*/ 571500 h 585351"/>
              <a:gd name="connsiteX3" fmla="*/ 17765 w 633715"/>
              <a:gd name="connsiteY3" fmla="*/ 577850 h 585351"/>
              <a:gd name="connsiteX4" fmla="*/ 20940 w 633715"/>
              <a:gd name="connsiteY4" fmla="*/ 504825 h 585351"/>
              <a:gd name="connsiteX5" fmla="*/ 246365 w 633715"/>
              <a:gd name="connsiteY5" fmla="*/ 269875 h 585351"/>
              <a:gd name="connsiteX6" fmla="*/ 354315 w 633715"/>
              <a:gd name="connsiteY6" fmla="*/ 177800 h 585351"/>
              <a:gd name="connsiteX7" fmla="*/ 398765 w 633715"/>
              <a:gd name="connsiteY7" fmla="*/ 225425 h 585351"/>
              <a:gd name="connsiteX8" fmla="*/ 484490 w 633715"/>
              <a:gd name="connsiteY8" fmla="*/ 200025 h 585351"/>
              <a:gd name="connsiteX9" fmla="*/ 633715 w 633715"/>
              <a:gd name="connsiteY9" fmla="*/ 0 h 585351"/>
              <a:gd name="connsiteX0" fmla="*/ 379095 w 633095"/>
              <a:gd name="connsiteY0" fmla="*/ 3175 h 583955"/>
              <a:gd name="connsiteX1" fmla="*/ 147320 w 633095"/>
              <a:gd name="connsiteY1" fmla="*/ 476250 h 583955"/>
              <a:gd name="connsiteX2" fmla="*/ 77470 w 633095"/>
              <a:gd name="connsiteY2" fmla="*/ 568325 h 583955"/>
              <a:gd name="connsiteX3" fmla="*/ 17145 w 633095"/>
              <a:gd name="connsiteY3" fmla="*/ 577850 h 583955"/>
              <a:gd name="connsiteX4" fmla="*/ 20320 w 633095"/>
              <a:gd name="connsiteY4" fmla="*/ 504825 h 583955"/>
              <a:gd name="connsiteX5" fmla="*/ 245745 w 633095"/>
              <a:gd name="connsiteY5" fmla="*/ 269875 h 583955"/>
              <a:gd name="connsiteX6" fmla="*/ 353695 w 633095"/>
              <a:gd name="connsiteY6" fmla="*/ 177800 h 583955"/>
              <a:gd name="connsiteX7" fmla="*/ 398145 w 633095"/>
              <a:gd name="connsiteY7" fmla="*/ 225425 h 583955"/>
              <a:gd name="connsiteX8" fmla="*/ 483870 w 633095"/>
              <a:gd name="connsiteY8" fmla="*/ 200025 h 583955"/>
              <a:gd name="connsiteX9" fmla="*/ 633095 w 633095"/>
              <a:gd name="connsiteY9" fmla="*/ 0 h 58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3095" h="583955">
                <a:moveTo>
                  <a:pt x="379095" y="3175"/>
                </a:moveTo>
                <a:cubicBezTo>
                  <a:pt x="291782" y="198437"/>
                  <a:pt x="197591" y="382058"/>
                  <a:pt x="147320" y="476250"/>
                </a:cubicBezTo>
                <a:cubicBezTo>
                  <a:pt x="97049" y="570442"/>
                  <a:pt x="99166" y="551392"/>
                  <a:pt x="77470" y="568325"/>
                </a:cubicBezTo>
                <a:cubicBezTo>
                  <a:pt x="55774" y="585258"/>
                  <a:pt x="26670" y="588433"/>
                  <a:pt x="17145" y="577850"/>
                </a:cubicBezTo>
                <a:cubicBezTo>
                  <a:pt x="7620" y="567267"/>
                  <a:pt x="-17780" y="556154"/>
                  <a:pt x="20320" y="504825"/>
                </a:cubicBezTo>
                <a:cubicBezTo>
                  <a:pt x="58420" y="453496"/>
                  <a:pt x="190183" y="324379"/>
                  <a:pt x="245745" y="269875"/>
                </a:cubicBezTo>
                <a:cubicBezTo>
                  <a:pt x="301307" y="215371"/>
                  <a:pt x="350520" y="175683"/>
                  <a:pt x="353695" y="177800"/>
                </a:cubicBezTo>
                <a:cubicBezTo>
                  <a:pt x="356870" y="179917"/>
                  <a:pt x="376449" y="221721"/>
                  <a:pt x="398145" y="225425"/>
                </a:cubicBezTo>
                <a:cubicBezTo>
                  <a:pt x="419841" y="229129"/>
                  <a:pt x="444712" y="237596"/>
                  <a:pt x="483870" y="200025"/>
                </a:cubicBezTo>
                <a:cubicBezTo>
                  <a:pt x="523028" y="162454"/>
                  <a:pt x="578061" y="81227"/>
                  <a:pt x="633095" y="0"/>
                </a:cubicBezTo>
              </a:path>
            </a:pathLst>
          </a:cu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5" name="Полилиния 84"/>
          <p:cNvSpPr/>
          <p:nvPr/>
        </p:nvSpPr>
        <p:spPr>
          <a:xfrm>
            <a:off x="8750609" y="5252184"/>
            <a:ext cx="563027" cy="500915"/>
          </a:xfrm>
          <a:custGeom>
            <a:avLst/>
            <a:gdLst>
              <a:gd name="connsiteX0" fmla="*/ 378943 w 632943"/>
              <a:gd name="connsiteY0" fmla="*/ 3175 h 586220"/>
              <a:gd name="connsiteX1" fmla="*/ 153518 w 632943"/>
              <a:gd name="connsiteY1" fmla="*/ 488950 h 586220"/>
              <a:gd name="connsiteX2" fmla="*/ 74143 w 632943"/>
              <a:gd name="connsiteY2" fmla="*/ 574675 h 586220"/>
              <a:gd name="connsiteX3" fmla="*/ 16993 w 632943"/>
              <a:gd name="connsiteY3" fmla="*/ 577850 h 586220"/>
              <a:gd name="connsiteX4" fmla="*/ 20168 w 632943"/>
              <a:gd name="connsiteY4" fmla="*/ 504825 h 586220"/>
              <a:gd name="connsiteX5" fmla="*/ 245593 w 632943"/>
              <a:gd name="connsiteY5" fmla="*/ 269875 h 586220"/>
              <a:gd name="connsiteX6" fmla="*/ 353543 w 632943"/>
              <a:gd name="connsiteY6" fmla="*/ 177800 h 586220"/>
              <a:gd name="connsiteX7" fmla="*/ 397993 w 632943"/>
              <a:gd name="connsiteY7" fmla="*/ 225425 h 586220"/>
              <a:gd name="connsiteX8" fmla="*/ 483718 w 632943"/>
              <a:gd name="connsiteY8" fmla="*/ 200025 h 586220"/>
              <a:gd name="connsiteX9" fmla="*/ 632943 w 632943"/>
              <a:gd name="connsiteY9" fmla="*/ 0 h 586220"/>
              <a:gd name="connsiteX0" fmla="*/ 378943 w 632943"/>
              <a:gd name="connsiteY0" fmla="*/ 3175 h 586220"/>
              <a:gd name="connsiteX1" fmla="*/ 153518 w 632943"/>
              <a:gd name="connsiteY1" fmla="*/ 488950 h 586220"/>
              <a:gd name="connsiteX2" fmla="*/ 74143 w 632943"/>
              <a:gd name="connsiteY2" fmla="*/ 574675 h 586220"/>
              <a:gd name="connsiteX3" fmla="*/ 16993 w 632943"/>
              <a:gd name="connsiteY3" fmla="*/ 577850 h 586220"/>
              <a:gd name="connsiteX4" fmla="*/ 20168 w 632943"/>
              <a:gd name="connsiteY4" fmla="*/ 504825 h 586220"/>
              <a:gd name="connsiteX5" fmla="*/ 245593 w 632943"/>
              <a:gd name="connsiteY5" fmla="*/ 269875 h 586220"/>
              <a:gd name="connsiteX6" fmla="*/ 353543 w 632943"/>
              <a:gd name="connsiteY6" fmla="*/ 177800 h 586220"/>
              <a:gd name="connsiteX7" fmla="*/ 397993 w 632943"/>
              <a:gd name="connsiteY7" fmla="*/ 225425 h 586220"/>
              <a:gd name="connsiteX8" fmla="*/ 483718 w 632943"/>
              <a:gd name="connsiteY8" fmla="*/ 200025 h 586220"/>
              <a:gd name="connsiteX9" fmla="*/ 632943 w 632943"/>
              <a:gd name="connsiteY9" fmla="*/ 0 h 586220"/>
              <a:gd name="connsiteX0" fmla="*/ 379715 w 633715"/>
              <a:gd name="connsiteY0" fmla="*/ 3175 h 584690"/>
              <a:gd name="connsiteX1" fmla="*/ 154290 w 633715"/>
              <a:gd name="connsiteY1" fmla="*/ 488950 h 584690"/>
              <a:gd name="connsiteX2" fmla="*/ 90790 w 633715"/>
              <a:gd name="connsiteY2" fmla="*/ 571500 h 584690"/>
              <a:gd name="connsiteX3" fmla="*/ 17765 w 633715"/>
              <a:gd name="connsiteY3" fmla="*/ 577850 h 584690"/>
              <a:gd name="connsiteX4" fmla="*/ 20940 w 633715"/>
              <a:gd name="connsiteY4" fmla="*/ 504825 h 584690"/>
              <a:gd name="connsiteX5" fmla="*/ 246365 w 633715"/>
              <a:gd name="connsiteY5" fmla="*/ 269875 h 584690"/>
              <a:gd name="connsiteX6" fmla="*/ 354315 w 633715"/>
              <a:gd name="connsiteY6" fmla="*/ 177800 h 584690"/>
              <a:gd name="connsiteX7" fmla="*/ 398765 w 633715"/>
              <a:gd name="connsiteY7" fmla="*/ 225425 h 584690"/>
              <a:gd name="connsiteX8" fmla="*/ 484490 w 633715"/>
              <a:gd name="connsiteY8" fmla="*/ 200025 h 584690"/>
              <a:gd name="connsiteX9" fmla="*/ 633715 w 633715"/>
              <a:gd name="connsiteY9" fmla="*/ 0 h 584690"/>
              <a:gd name="connsiteX0" fmla="*/ 379715 w 633715"/>
              <a:gd name="connsiteY0" fmla="*/ 3175 h 585351"/>
              <a:gd name="connsiteX1" fmla="*/ 147940 w 633715"/>
              <a:gd name="connsiteY1" fmla="*/ 476250 h 585351"/>
              <a:gd name="connsiteX2" fmla="*/ 90790 w 633715"/>
              <a:gd name="connsiteY2" fmla="*/ 571500 h 585351"/>
              <a:gd name="connsiteX3" fmla="*/ 17765 w 633715"/>
              <a:gd name="connsiteY3" fmla="*/ 577850 h 585351"/>
              <a:gd name="connsiteX4" fmla="*/ 20940 w 633715"/>
              <a:gd name="connsiteY4" fmla="*/ 504825 h 585351"/>
              <a:gd name="connsiteX5" fmla="*/ 246365 w 633715"/>
              <a:gd name="connsiteY5" fmla="*/ 269875 h 585351"/>
              <a:gd name="connsiteX6" fmla="*/ 354315 w 633715"/>
              <a:gd name="connsiteY6" fmla="*/ 177800 h 585351"/>
              <a:gd name="connsiteX7" fmla="*/ 398765 w 633715"/>
              <a:gd name="connsiteY7" fmla="*/ 225425 h 585351"/>
              <a:gd name="connsiteX8" fmla="*/ 484490 w 633715"/>
              <a:gd name="connsiteY8" fmla="*/ 200025 h 585351"/>
              <a:gd name="connsiteX9" fmla="*/ 633715 w 633715"/>
              <a:gd name="connsiteY9" fmla="*/ 0 h 585351"/>
              <a:gd name="connsiteX0" fmla="*/ 379095 w 633095"/>
              <a:gd name="connsiteY0" fmla="*/ 3175 h 583955"/>
              <a:gd name="connsiteX1" fmla="*/ 147320 w 633095"/>
              <a:gd name="connsiteY1" fmla="*/ 476250 h 583955"/>
              <a:gd name="connsiteX2" fmla="*/ 77470 w 633095"/>
              <a:gd name="connsiteY2" fmla="*/ 568325 h 583955"/>
              <a:gd name="connsiteX3" fmla="*/ 17145 w 633095"/>
              <a:gd name="connsiteY3" fmla="*/ 577850 h 583955"/>
              <a:gd name="connsiteX4" fmla="*/ 20320 w 633095"/>
              <a:gd name="connsiteY4" fmla="*/ 504825 h 583955"/>
              <a:gd name="connsiteX5" fmla="*/ 245745 w 633095"/>
              <a:gd name="connsiteY5" fmla="*/ 269875 h 583955"/>
              <a:gd name="connsiteX6" fmla="*/ 353695 w 633095"/>
              <a:gd name="connsiteY6" fmla="*/ 177800 h 583955"/>
              <a:gd name="connsiteX7" fmla="*/ 398145 w 633095"/>
              <a:gd name="connsiteY7" fmla="*/ 225425 h 583955"/>
              <a:gd name="connsiteX8" fmla="*/ 483870 w 633095"/>
              <a:gd name="connsiteY8" fmla="*/ 200025 h 583955"/>
              <a:gd name="connsiteX9" fmla="*/ 633095 w 633095"/>
              <a:gd name="connsiteY9" fmla="*/ 0 h 58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3095" h="583955">
                <a:moveTo>
                  <a:pt x="379095" y="3175"/>
                </a:moveTo>
                <a:cubicBezTo>
                  <a:pt x="291782" y="198437"/>
                  <a:pt x="197591" y="382058"/>
                  <a:pt x="147320" y="476250"/>
                </a:cubicBezTo>
                <a:cubicBezTo>
                  <a:pt x="97049" y="570442"/>
                  <a:pt x="99166" y="551392"/>
                  <a:pt x="77470" y="568325"/>
                </a:cubicBezTo>
                <a:cubicBezTo>
                  <a:pt x="55774" y="585258"/>
                  <a:pt x="26670" y="588433"/>
                  <a:pt x="17145" y="577850"/>
                </a:cubicBezTo>
                <a:cubicBezTo>
                  <a:pt x="7620" y="567267"/>
                  <a:pt x="-17780" y="556154"/>
                  <a:pt x="20320" y="504825"/>
                </a:cubicBezTo>
                <a:cubicBezTo>
                  <a:pt x="58420" y="453496"/>
                  <a:pt x="190183" y="324379"/>
                  <a:pt x="245745" y="269875"/>
                </a:cubicBezTo>
                <a:cubicBezTo>
                  <a:pt x="301307" y="215371"/>
                  <a:pt x="350520" y="175683"/>
                  <a:pt x="353695" y="177800"/>
                </a:cubicBezTo>
                <a:cubicBezTo>
                  <a:pt x="356870" y="179917"/>
                  <a:pt x="376449" y="221721"/>
                  <a:pt x="398145" y="225425"/>
                </a:cubicBezTo>
                <a:cubicBezTo>
                  <a:pt x="419841" y="229129"/>
                  <a:pt x="444712" y="237596"/>
                  <a:pt x="483870" y="200025"/>
                </a:cubicBezTo>
                <a:cubicBezTo>
                  <a:pt x="523028" y="162454"/>
                  <a:pt x="578061" y="81227"/>
                  <a:pt x="633095" y="0"/>
                </a:cubicBezTo>
              </a:path>
            </a:pathLst>
          </a:cu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6" name="Полилиния 85"/>
          <p:cNvSpPr/>
          <p:nvPr/>
        </p:nvSpPr>
        <p:spPr>
          <a:xfrm>
            <a:off x="9292597" y="5260798"/>
            <a:ext cx="563027" cy="500915"/>
          </a:xfrm>
          <a:custGeom>
            <a:avLst/>
            <a:gdLst>
              <a:gd name="connsiteX0" fmla="*/ 378943 w 632943"/>
              <a:gd name="connsiteY0" fmla="*/ 3175 h 586220"/>
              <a:gd name="connsiteX1" fmla="*/ 153518 w 632943"/>
              <a:gd name="connsiteY1" fmla="*/ 488950 h 586220"/>
              <a:gd name="connsiteX2" fmla="*/ 74143 w 632943"/>
              <a:gd name="connsiteY2" fmla="*/ 574675 h 586220"/>
              <a:gd name="connsiteX3" fmla="*/ 16993 w 632943"/>
              <a:gd name="connsiteY3" fmla="*/ 577850 h 586220"/>
              <a:gd name="connsiteX4" fmla="*/ 20168 w 632943"/>
              <a:gd name="connsiteY4" fmla="*/ 504825 h 586220"/>
              <a:gd name="connsiteX5" fmla="*/ 245593 w 632943"/>
              <a:gd name="connsiteY5" fmla="*/ 269875 h 586220"/>
              <a:gd name="connsiteX6" fmla="*/ 353543 w 632943"/>
              <a:gd name="connsiteY6" fmla="*/ 177800 h 586220"/>
              <a:gd name="connsiteX7" fmla="*/ 397993 w 632943"/>
              <a:gd name="connsiteY7" fmla="*/ 225425 h 586220"/>
              <a:gd name="connsiteX8" fmla="*/ 483718 w 632943"/>
              <a:gd name="connsiteY8" fmla="*/ 200025 h 586220"/>
              <a:gd name="connsiteX9" fmla="*/ 632943 w 632943"/>
              <a:gd name="connsiteY9" fmla="*/ 0 h 586220"/>
              <a:gd name="connsiteX0" fmla="*/ 378943 w 632943"/>
              <a:gd name="connsiteY0" fmla="*/ 3175 h 586220"/>
              <a:gd name="connsiteX1" fmla="*/ 153518 w 632943"/>
              <a:gd name="connsiteY1" fmla="*/ 488950 h 586220"/>
              <a:gd name="connsiteX2" fmla="*/ 74143 w 632943"/>
              <a:gd name="connsiteY2" fmla="*/ 574675 h 586220"/>
              <a:gd name="connsiteX3" fmla="*/ 16993 w 632943"/>
              <a:gd name="connsiteY3" fmla="*/ 577850 h 586220"/>
              <a:gd name="connsiteX4" fmla="*/ 20168 w 632943"/>
              <a:gd name="connsiteY4" fmla="*/ 504825 h 586220"/>
              <a:gd name="connsiteX5" fmla="*/ 245593 w 632943"/>
              <a:gd name="connsiteY5" fmla="*/ 269875 h 586220"/>
              <a:gd name="connsiteX6" fmla="*/ 353543 w 632943"/>
              <a:gd name="connsiteY6" fmla="*/ 177800 h 586220"/>
              <a:gd name="connsiteX7" fmla="*/ 397993 w 632943"/>
              <a:gd name="connsiteY7" fmla="*/ 225425 h 586220"/>
              <a:gd name="connsiteX8" fmla="*/ 483718 w 632943"/>
              <a:gd name="connsiteY8" fmla="*/ 200025 h 586220"/>
              <a:gd name="connsiteX9" fmla="*/ 632943 w 632943"/>
              <a:gd name="connsiteY9" fmla="*/ 0 h 586220"/>
              <a:gd name="connsiteX0" fmla="*/ 379715 w 633715"/>
              <a:gd name="connsiteY0" fmla="*/ 3175 h 584690"/>
              <a:gd name="connsiteX1" fmla="*/ 154290 w 633715"/>
              <a:gd name="connsiteY1" fmla="*/ 488950 h 584690"/>
              <a:gd name="connsiteX2" fmla="*/ 90790 w 633715"/>
              <a:gd name="connsiteY2" fmla="*/ 571500 h 584690"/>
              <a:gd name="connsiteX3" fmla="*/ 17765 w 633715"/>
              <a:gd name="connsiteY3" fmla="*/ 577850 h 584690"/>
              <a:gd name="connsiteX4" fmla="*/ 20940 w 633715"/>
              <a:gd name="connsiteY4" fmla="*/ 504825 h 584690"/>
              <a:gd name="connsiteX5" fmla="*/ 246365 w 633715"/>
              <a:gd name="connsiteY5" fmla="*/ 269875 h 584690"/>
              <a:gd name="connsiteX6" fmla="*/ 354315 w 633715"/>
              <a:gd name="connsiteY6" fmla="*/ 177800 h 584690"/>
              <a:gd name="connsiteX7" fmla="*/ 398765 w 633715"/>
              <a:gd name="connsiteY7" fmla="*/ 225425 h 584690"/>
              <a:gd name="connsiteX8" fmla="*/ 484490 w 633715"/>
              <a:gd name="connsiteY8" fmla="*/ 200025 h 584690"/>
              <a:gd name="connsiteX9" fmla="*/ 633715 w 633715"/>
              <a:gd name="connsiteY9" fmla="*/ 0 h 584690"/>
              <a:gd name="connsiteX0" fmla="*/ 379715 w 633715"/>
              <a:gd name="connsiteY0" fmla="*/ 3175 h 585351"/>
              <a:gd name="connsiteX1" fmla="*/ 147940 w 633715"/>
              <a:gd name="connsiteY1" fmla="*/ 476250 h 585351"/>
              <a:gd name="connsiteX2" fmla="*/ 90790 w 633715"/>
              <a:gd name="connsiteY2" fmla="*/ 571500 h 585351"/>
              <a:gd name="connsiteX3" fmla="*/ 17765 w 633715"/>
              <a:gd name="connsiteY3" fmla="*/ 577850 h 585351"/>
              <a:gd name="connsiteX4" fmla="*/ 20940 w 633715"/>
              <a:gd name="connsiteY4" fmla="*/ 504825 h 585351"/>
              <a:gd name="connsiteX5" fmla="*/ 246365 w 633715"/>
              <a:gd name="connsiteY5" fmla="*/ 269875 h 585351"/>
              <a:gd name="connsiteX6" fmla="*/ 354315 w 633715"/>
              <a:gd name="connsiteY6" fmla="*/ 177800 h 585351"/>
              <a:gd name="connsiteX7" fmla="*/ 398765 w 633715"/>
              <a:gd name="connsiteY7" fmla="*/ 225425 h 585351"/>
              <a:gd name="connsiteX8" fmla="*/ 484490 w 633715"/>
              <a:gd name="connsiteY8" fmla="*/ 200025 h 585351"/>
              <a:gd name="connsiteX9" fmla="*/ 633715 w 633715"/>
              <a:gd name="connsiteY9" fmla="*/ 0 h 585351"/>
              <a:gd name="connsiteX0" fmla="*/ 379095 w 633095"/>
              <a:gd name="connsiteY0" fmla="*/ 3175 h 583955"/>
              <a:gd name="connsiteX1" fmla="*/ 147320 w 633095"/>
              <a:gd name="connsiteY1" fmla="*/ 476250 h 583955"/>
              <a:gd name="connsiteX2" fmla="*/ 77470 w 633095"/>
              <a:gd name="connsiteY2" fmla="*/ 568325 h 583955"/>
              <a:gd name="connsiteX3" fmla="*/ 17145 w 633095"/>
              <a:gd name="connsiteY3" fmla="*/ 577850 h 583955"/>
              <a:gd name="connsiteX4" fmla="*/ 20320 w 633095"/>
              <a:gd name="connsiteY4" fmla="*/ 504825 h 583955"/>
              <a:gd name="connsiteX5" fmla="*/ 245745 w 633095"/>
              <a:gd name="connsiteY5" fmla="*/ 269875 h 583955"/>
              <a:gd name="connsiteX6" fmla="*/ 353695 w 633095"/>
              <a:gd name="connsiteY6" fmla="*/ 177800 h 583955"/>
              <a:gd name="connsiteX7" fmla="*/ 398145 w 633095"/>
              <a:gd name="connsiteY7" fmla="*/ 225425 h 583955"/>
              <a:gd name="connsiteX8" fmla="*/ 483870 w 633095"/>
              <a:gd name="connsiteY8" fmla="*/ 200025 h 583955"/>
              <a:gd name="connsiteX9" fmla="*/ 633095 w 633095"/>
              <a:gd name="connsiteY9" fmla="*/ 0 h 58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3095" h="583955">
                <a:moveTo>
                  <a:pt x="379095" y="3175"/>
                </a:moveTo>
                <a:cubicBezTo>
                  <a:pt x="291782" y="198437"/>
                  <a:pt x="197591" y="382058"/>
                  <a:pt x="147320" y="476250"/>
                </a:cubicBezTo>
                <a:cubicBezTo>
                  <a:pt x="97049" y="570442"/>
                  <a:pt x="99166" y="551392"/>
                  <a:pt x="77470" y="568325"/>
                </a:cubicBezTo>
                <a:cubicBezTo>
                  <a:pt x="55774" y="585258"/>
                  <a:pt x="26670" y="588433"/>
                  <a:pt x="17145" y="577850"/>
                </a:cubicBezTo>
                <a:cubicBezTo>
                  <a:pt x="7620" y="567267"/>
                  <a:pt x="-17780" y="556154"/>
                  <a:pt x="20320" y="504825"/>
                </a:cubicBezTo>
                <a:cubicBezTo>
                  <a:pt x="58420" y="453496"/>
                  <a:pt x="190183" y="324379"/>
                  <a:pt x="245745" y="269875"/>
                </a:cubicBezTo>
                <a:cubicBezTo>
                  <a:pt x="301307" y="215371"/>
                  <a:pt x="350520" y="175683"/>
                  <a:pt x="353695" y="177800"/>
                </a:cubicBezTo>
                <a:cubicBezTo>
                  <a:pt x="356870" y="179917"/>
                  <a:pt x="376449" y="221721"/>
                  <a:pt x="398145" y="225425"/>
                </a:cubicBezTo>
                <a:cubicBezTo>
                  <a:pt x="419841" y="229129"/>
                  <a:pt x="444712" y="237596"/>
                  <a:pt x="483870" y="200025"/>
                </a:cubicBezTo>
                <a:cubicBezTo>
                  <a:pt x="523028" y="162454"/>
                  <a:pt x="578061" y="81227"/>
                  <a:pt x="633095" y="0"/>
                </a:cubicBezTo>
              </a:path>
            </a:pathLst>
          </a:cu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7" name="Полилиния 86"/>
          <p:cNvSpPr/>
          <p:nvPr/>
        </p:nvSpPr>
        <p:spPr>
          <a:xfrm>
            <a:off x="9833836" y="5264345"/>
            <a:ext cx="563027" cy="500915"/>
          </a:xfrm>
          <a:custGeom>
            <a:avLst/>
            <a:gdLst>
              <a:gd name="connsiteX0" fmla="*/ 378943 w 632943"/>
              <a:gd name="connsiteY0" fmla="*/ 3175 h 586220"/>
              <a:gd name="connsiteX1" fmla="*/ 153518 w 632943"/>
              <a:gd name="connsiteY1" fmla="*/ 488950 h 586220"/>
              <a:gd name="connsiteX2" fmla="*/ 74143 w 632943"/>
              <a:gd name="connsiteY2" fmla="*/ 574675 h 586220"/>
              <a:gd name="connsiteX3" fmla="*/ 16993 w 632943"/>
              <a:gd name="connsiteY3" fmla="*/ 577850 h 586220"/>
              <a:gd name="connsiteX4" fmla="*/ 20168 w 632943"/>
              <a:gd name="connsiteY4" fmla="*/ 504825 h 586220"/>
              <a:gd name="connsiteX5" fmla="*/ 245593 w 632943"/>
              <a:gd name="connsiteY5" fmla="*/ 269875 h 586220"/>
              <a:gd name="connsiteX6" fmla="*/ 353543 w 632943"/>
              <a:gd name="connsiteY6" fmla="*/ 177800 h 586220"/>
              <a:gd name="connsiteX7" fmla="*/ 397993 w 632943"/>
              <a:gd name="connsiteY7" fmla="*/ 225425 h 586220"/>
              <a:gd name="connsiteX8" fmla="*/ 483718 w 632943"/>
              <a:gd name="connsiteY8" fmla="*/ 200025 h 586220"/>
              <a:gd name="connsiteX9" fmla="*/ 632943 w 632943"/>
              <a:gd name="connsiteY9" fmla="*/ 0 h 586220"/>
              <a:gd name="connsiteX0" fmla="*/ 378943 w 632943"/>
              <a:gd name="connsiteY0" fmla="*/ 3175 h 586220"/>
              <a:gd name="connsiteX1" fmla="*/ 153518 w 632943"/>
              <a:gd name="connsiteY1" fmla="*/ 488950 h 586220"/>
              <a:gd name="connsiteX2" fmla="*/ 74143 w 632943"/>
              <a:gd name="connsiteY2" fmla="*/ 574675 h 586220"/>
              <a:gd name="connsiteX3" fmla="*/ 16993 w 632943"/>
              <a:gd name="connsiteY3" fmla="*/ 577850 h 586220"/>
              <a:gd name="connsiteX4" fmla="*/ 20168 w 632943"/>
              <a:gd name="connsiteY4" fmla="*/ 504825 h 586220"/>
              <a:gd name="connsiteX5" fmla="*/ 245593 w 632943"/>
              <a:gd name="connsiteY5" fmla="*/ 269875 h 586220"/>
              <a:gd name="connsiteX6" fmla="*/ 353543 w 632943"/>
              <a:gd name="connsiteY6" fmla="*/ 177800 h 586220"/>
              <a:gd name="connsiteX7" fmla="*/ 397993 w 632943"/>
              <a:gd name="connsiteY7" fmla="*/ 225425 h 586220"/>
              <a:gd name="connsiteX8" fmla="*/ 483718 w 632943"/>
              <a:gd name="connsiteY8" fmla="*/ 200025 h 586220"/>
              <a:gd name="connsiteX9" fmla="*/ 632943 w 632943"/>
              <a:gd name="connsiteY9" fmla="*/ 0 h 586220"/>
              <a:gd name="connsiteX0" fmla="*/ 379715 w 633715"/>
              <a:gd name="connsiteY0" fmla="*/ 3175 h 584690"/>
              <a:gd name="connsiteX1" fmla="*/ 154290 w 633715"/>
              <a:gd name="connsiteY1" fmla="*/ 488950 h 584690"/>
              <a:gd name="connsiteX2" fmla="*/ 90790 w 633715"/>
              <a:gd name="connsiteY2" fmla="*/ 571500 h 584690"/>
              <a:gd name="connsiteX3" fmla="*/ 17765 w 633715"/>
              <a:gd name="connsiteY3" fmla="*/ 577850 h 584690"/>
              <a:gd name="connsiteX4" fmla="*/ 20940 w 633715"/>
              <a:gd name="connsiteY4" fmla="*/ 504825 h 584690"/>
              <a:gd name="connsiteX5" fmla="*/ 246365 w 633715"/>
              <a:gd name="connsiteY5" fmla="*/ 269875 h 584690"/>
              <a:gd name="connsiteX6" fmla="*/ 354315 w 633715"/>
              <a:gd name="connsiteY6" fmla="*/ 177800 h 584690"/>
              <a:gd name="connsiteX7" fmla="*/ 398765 w 633715"/>
              <a:gd name="connsiteY7" fmla="*/ 225425 h 584690"/>
              <a:gd name="connsiteX8" fmla="*/ 484490 w 633715"/>
              <a:gd name="connsiteY8" fmla="*/ 200025 h 584690"/>
              <a:gd name="connsiteX9" fmla="*/ 633715 w 633715"/>
              <a:gd name="connsiteY9" fmla="*/ 0 h 584690"/>
              <a:gd name="connsiteX0" fmla="*/ 379715 w 633715"/>
              <a:gd name="connsiteY0" fmla="*/ 3175 h 585351"/>
              <a:gd name="connsiteX1" fmla="*/ 147940 w 633715"/>
              <a:gd name="connsiteY1" fmla="*/ 476250 h 585351"/>
              <a:gd name="connsiteX2" fmla="*/ 90790 w 633715"/>
              <a:gd name="connsiteY2" fmla="*/ 571500 h 585351"/>
              <a:gd name="connsiteX3" fmla="*/ 17765 w 633715"/>
              <a:gd name="connsiteY3" fmla="*/ 577850 h 585351"/>
              <a:gd name="connsiteX4" fmla="*/ 20940 w 633715"/>
              <a:gd name="connsiteY4" fmla="*/ 504825 h 585351"/>
              <a:gd name="connsiteX5" fmla="*/ 246365 w 633715"/>
              <a:gd name="connsiteY5" fmla="*/ 269875 h 585351"/>
              <a:gd name="connsiteX6" fmla="*/ 354315 w 633715"/>
              <a:gd name="connsiteY6" fmla="*/ 177800 h 585351"/>
              <a:gd name="connsiteX7" fmla="*/ 398765 w 633715"/>
              <a:gd name="connsiteY7" fmla="*/ 225425 h 585351"/>
              <a:gd name="connsiteX8" fmla="*/ 484490 w 633715"/>
              <a:gd name="connsiteY8" fmla="*/ 200025 h 585351"/>
              <a:gd name="connsiteX9" fmla="*/ 633715 w 633715"/>
              <a:gd name="connsiteY9" fmla="*/ 0 h 585351"/>
              <a:gd name="connsiteX0" fmla="*/ 379095 w 633095"/>
              <a:gd name="connsiteY0" fmla="*/ 3175 h 583955"/>
              <a:gd name="connsiteX1" fmla="*/ 147320 w 633095"/>
              <a:gd name="connsiteY1" fmla="*/ 476250 h 583955"/>
              <a:gd name="connsiteX2" fmla="*/ 77470 w 633095"/>
              <a:gd name="connsiteY2" fmla="*/ 568325 h 583955"/>
              <a:gd name="connsiteX3" fmla="*/ 17145 w 633095"/>
              <a:gd name="connsiteY3" fmla="*/ 577850 h 583955"/>
              <a:gd name="connsiteX4" fmla="*/ 20320 w 633095"/>
              <a:gd name="connsiteY4" fmla="*/ 504825 h 583955"/>
              <a:gd name="connsiteX5" fmla="*/ 245745 w 633095"/>
              <a:gd name="connsiteY5" fmla="*/ 269875 h 583955"/>
              <a:gd name="connsiteX6" fmla="*/ 353695 w 633095"/>
              <a:gd name="connsiteY6" fmla="*/ 177800 h 583955"/>
              <a:gd name="connsiteX7" fmla="*/ 398145 w 633095"/>
              <a:gd name="connsiteY7" fmla="*/ 225425 h 583955"/>
              <a:gd name="connsiteX8" fmla="*/ 483870 w 633095"/>
              <a:gd name="connsiteY8" fmla="*/ 200025 h 583955"/>
              <a:gd name="connsiteX9" fmla="*/ 633095 w 633095"/>
              <a:gd name="connsiteY9" fmla="*/ 0 h 58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3095" h="583955">
                <a:moveTo>
                  <a:pt x="379095" y="3175"/>
                </a:moveTo>
                <a:cubicBezTo>
                  <a:pt x="291782" y="198437"/>
                  <a:pt x="197591" y="382058"/>
                  <a:pt x="147320" y="476250"/>
                </a:cubicBezTo>
                <a:cubicBezTo>
                  <a:pt x="97049" y="570442"/>
                  <a:pt x="99166" y="551392"/>
                  <a:pt x="77470" y="568325"/>
                </a:cubicBezTo>
                <a:cubicBezTo>
                  <a:pt x="55774" y="585258"/>
                  <a:pt x="26670" y="588433"/>
                  <a:pt x="17145" y="577850"/>
                </a:cubicBezTo>
                <a:cubicBezTo>
                  <a:pt x="7620" y="567267"/>
                  <a:pt x="-17780" y="556154"/>
                  <a:pt x="20320" y="504825"/>
                </a:cubicBezTo>
                <a:cubicBezTo>
                  <a:pt x="58420" y="453496"/>
                  <a:pt x="190183" y="324379"/>
                  <a:pt x="245745" y="269875"/>
                </a:cubicBezTo>
                <a:cubicBezTo>
                  <a:pt x="301307" y="215371"/>
                  <a:pt x="350520" y="175683"/>
                  <a:pt x="353695" y="177800"/>
                </a:cubicBezTo>
                <a:cubicBezTo>
                  <a:pt x="356870" y="179917"/>
                  <a:pt x="376449" y="221721"/>
                  <a:pt x="398145" y="225425"/>
                </a:cubicBezTo>
                <a:cubicBezTo>
                  <a:pt x="419841" y="229129"/>
                  <a:pt x="444712" y="237596"/>
                  <a:pt x="483870" y="200025"/>
                </a:cubicBezTo>
                <a:cubicBezTo>
                  <a:pt x="523028" y="162454"/>
                  <a:pt x="578061" y="81227"/>
                  <a:pt x="633095" y="0"/>
                </a:cubicBezTo>
              </a:path>
            </a:pathLst>
          </a:cu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8" name="Полилиния 87"/>
          <p:cNvSpPr/>
          <p:nvPr/>
        </p:nvSpPr>
        <p:spPr>
          <a:xfrm>
            <a:off x="10453802" y="5260797"/>
            <a:ext cx="563027" cy="500915"/>
          </a:xfrm>
          <a:custGeom>
            <a:avLst/>
            <a:gdLst>
              <a:gd name="connsiteX0" fmla="*/ 378943 w 632943"/>
              <a:gd name="connsiteY0" fmla="*/ 3175 h 586220"/>
              <a:gd name="connsiteX1" fmla="*/ 153518 w 632943"/>
              <a:gd name="connsiteY1" fmla="*/ 488950 h 586220"/>
              <a:gd name="connsiteX2" fmla="*/ 74143 w 632943"/>
              <a:gd name="connsiteY2" fmla="*/ 574675 h 586220"/>
              <a:gd name="connsiteX3" fmla="*/ 16993 w 632943"/>
              <a:gd name="connsiteY3" fmla="*/ 577850 h 586220"/>
              <a:gd name="connsiteX4" fmla="*/ 20168 w 632943"/>
              <a:gd name="connsiteY4" fmla="*/ 504825 h 586220"/>
              <a:gd name="connsiteX5" fmla="*/ 245593 w 632943"/>
              <a:gd name="connsiteY5" fmla="*/ 269875 h 586220"/>
              <a:gd name="connsiteX6" fmla="*/ 353543 w 632943"/>
              <a:gd name="connsiteY6" fmla="*/ 177800 h 586220"/>
              <a:gd name="connsiteX7" fmla="*/ 397993 w 632943"/>
              <a:gd name="connsiteY7" fmla="*/ 225425 h 586220"/>
              <a:gd name="connsiteX8" fmla="*/ 483718 w 632943"/>
              <a:gd name="connsiteY8" fmla="*/ 200025 h 586220"/>
              <a:gd name="connsiteX9" fmla="*/ 632943 w 632943"/>
              <a:gd name="connsiteY9" fmla="*/ 0 h 586220"/>
              <a:gd name="connsiteX0" fmla="*/ 378943 w 632943"/>
              <a:gd name="connsiteY0" fmla="*/ 3175 h 586220"/>
              <a:gd name="connsiteX1" fmla="*/ 153518 w 632943"/>
              <a:gd name="connsiteY1" fmla="*/ 488950 h 586220"/>
              <a:gd name="connsiteX2" fmla="*/ 74143 w 632943"/>
              <a:gd name="connsiteY2" fmla="*/ 574675 h 586220"/>
              <a:gd name="connsiteX3" fmla="*/ 16993 w 632943"/>
              <a:gd name="connsiteY3" fmla="*/ 577850 h 586220"/>
              <a:gd name="connsiteX4" fmla="*/ 20168 w 632943"/>
              <a:gd name="connsiteY4" fmla="*/ 504825 h 586220"/>
              <a:gd name="connsiteX5" fmla="*/ 245593 w 632943"/>
              <a:gd name="connsiteY5" fmla="*/ 269875 h 586220"/>
              <a:gd name="connsiteX6" fmla="*/ 353543 w 632943"/>
              <a:gd name="connsiteY6" fmla="*/ 177800 h 586220"/>
              <a:gd name="connsiteX7" fmla="*/ 397993 w 632943"/>
              <a:gd name="connsiteY7" fmla="*/ 225425 h 586220"/>
              <a:gd name="connsiteX8" fmla="*/ 483718 w 632943"/>
              <a:gd name="connsiteY8" fmla="*/ 200025 h 586220"/>
              <a:gd name="connsiteX9" fmla="*/ 632943 w 632943"/>
              <a:gd name="connsiteY9" fmla="*/ 0 h 586220"/>
              <a:gd name="connsiteX0" fmla="*/ 379715 w 633715"/>
              <a:gd name="connsiteY0" fmla="*/ 3175 h 584690"/>
              <a:gd name="connsiteX1" fmla="*/ 154290 w 633715"/>
              <a:gd name="connsiteY1" fmla="*/ 488950 h 584690"/>
              <a:gd name="connsiteX2" fmla="*/ 90790 w 633715"/>
              <a:gd name="connsiteY2" fmla="*/ 571500 h 584690"/>
              <a:gd name="connsiteX3" fmla="*/ 17765 w 633715"/>
              <a:gd name="connsiteY3" fmla="*/ 577850 h 584690"/>
              <a:gd name="connsiteX4" fmla="*/ 20940 w 633715"/>
              <a:gd name="connsiteY4" fmla="*/ 504825 h 584690"/>
              <a:gd name="connsiteX5" fmla="*/ 246365 w 633715"/>
              <a:gd name="connsiteY5" fmla="*/ 269875 h 584690"/>
              <a:gd name="connsiteX6" fmla="*/ 354315 w 633715"/>
              <a:gd name="connsiteY6" fmla="*/ 177800 h 584690"/>
              <a:gd name="connsiteX7" fmla="*/ 398765 w 633715"/>
              <a:gd name="connsiteY7" fmla="*/ 225425 h 584690"/>
              <a:gd name="connsiteX8" fmla="*/ 484490 w 633715"/>
              <a:gd name="connsiteY8" fmla="*/ 200025 h 584690"/>
              <a:gd name="connsiteX9" fmla="*/ 633715 w 633715"/>
              <a:gd name="connsiteY9" fmla="*/ 0 h 584690"/>
              <a:gd name="connsiteX0" fmla="*/ 379715 w 633715"/>
              <a:gd name="connsiteY0" fmla="*/ 3175 h 585351"/>
              <a:gd name="connsiteX1" fmla="*/ 147940 w 633715"/>
              <a:gd name="connsiteY1" fmla="*/ 476250 h 585351"/>
              <a:gd name="connsiteX2" fmla="*/ 90790 w 633715"/>
              <a:gd name="connsiteY2" fmla="*/ 571500 h 585351"/>
              <a:gd name="connsiteX3" fmla="*/ 17765 w 633715"/>
              <a:gd name="connsiteY3" fmla="*/ 577850 h 585351"/>
              <a:gd name="connsiteX4" fmla="*/ 20940 w 633715"/>
              <a:gd name="connsiteY4" fmla="*/ 504825 h 585351"/>
              <a:gd name="connsiteX5" fmla="*/ 246365 w 633715"/>
              <a:gd name="connsiteY5" fmla="*/ 269875 h 585351"/>
              <a:gd name="connsiteX6" fmla="*/ 354315 w 633715"/>
              <a:gd name="connsiteY6" fmla="*/ 177800 h 585351"/>
              <a:gd name="connsiteX7" fmla="*/ 398765 w 633715"/>
              <a:gd name="connsiteY7" fmla="*/ 225425 h 585351"/>
              <a:gd name="connsiteX8" fmla="*/ 484490 w 633715"/>
              <a:gd name="connsiteY8" fmla="*/ 200025 h 585351"/>
              <a:gd name="connsiteX9" fmla="*/ 633715 w 633715"/>
              <a:gd name="connsiteY9" fmla="*/ 0 h 585351"/>
              <a:gd name="connsiteX0" fmla="*/ 379095 w 633095"/>
              <a:gd name="connsiteY0" fmla="*/ 3175 h 583955"/>
              <a:gd name="connsiteX1" fmla="*/ 147320 w 633095"/>
              <a:gd name="connsiteY1" fmla="*/ 476250 h 583955"/>
              <a:gd name="connsiteX2" fmla="*/ 77470 w 633095"/>
              <a:gd name="connsiteY2" fmla="*/ 568325 h 583955"/>
              <a:gd name="connsiteX3" fmla="*/ 17145 w 633095"/>
              <a:gd name="connsiteY3" fmla="*/ 577850 h 583955"/>
              <a:gd name="connsiteX4" fmla="*/ 20320 w 633095"/>
              <a:gd name="connsiteY4" fmla="*/ 504825 h 583955"/>
              <a:gd name="connsiteX5" fmla="*/ 245745 w 633095"/>
              <a:gd name="connsiteY5" fmla="*/ 269875 h 583955"/>
              <a:gd name="connsiteX6" fmla="*/ 353695 w 633095"/>
              <a:gd name="connsiteY6" fmla="*/ 177800 h 583955"/>
              <a:gd name="connsiteX7" fmla="*/ 398145 w 633095"/>
              <a:gd name="connsiteY7" fmla="*/ 225425 h 583955"/>
              <a:gd name="connsiteX8" fmla="*/ 483870 w 633095"/>
              <a:gd name="connsiteY8" fmla="*/ 200025 h 583955"/>
              <a:gd name="connsiteX9" fmla="*/ 633095 w 633095"/>
              <a:gd name="connsiteY9" fmla="*/ 0 h 58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3095" h="583955">
                <a:moveTo>
                  <a:pt x="379095" y="3175"/>
                </a:moveTo>
                <a:cubicBezTo>
                  <a:pt x="291782" y="198437"/>
                  <a:pt x="197591" y="382058"/>
                  <a:pt x="147320" y="476250"/>
                </a:cubicBezTo>
                <a:cubicBezTo>
                  <a:pt x="97049" y="570442"/>
                  <a:pt x="99166" y="551392"/>
                  <a:pt x="77470" y="568325"/>
                </a:cubicBezTo>
                <a:cubicBezTo>
                  <a:pt x="55774" y="585258"/>
                  <a:pt x="26670" y="588433"/>
                  <a:pt x="17145" y="577850"/>
                </a:cubicBezTo>
                <a:cubicBezTo>
                  <a:pt x="7620" y="567267"/>
                  <a:pt x="-17780" y="556154"/>
                  <a:pt x="20320" y="504825"/>
                </a:cubicBezTo>
                <a:cubicBezTo>
                  <a:pt x="58420" y="453496"/>
                  <a:pt x="190183" y="324379"/>
                  <a:pt x="245745" y="269875"/>
                </a:cubicBezTo>
                <a:cubicBezTo>
                  <a:pt x="301307" y="215371"/>
                  <a:pt x="350520" y="175683"/>
                  <a:pt x="353695" y="177800"/>
                </a:cubicBezTo>
                <a:cubicBezTo>
                  <a:pt x="356870" y="179917"/>
                  <a:pt x="376449" y="221721"/>
                  <a:pt x="398145" y="225425"/>
                </a:cubicBezTo>
                <a:cubicBezTo>
                  <a:pt x="419841" y="229129"/>
                  <a:pt x="444712" y="237596"/>
                  <a:pt x="483870" y="200025"/>
                </a:cubicBezTo>
                <a:cubicBezTo>
                  <a:pt x="523028" y="162454"/>
                  <a:pt x="578061" y="81227"/>
                  <a:pt x="633095" y="0"/>
                </a:cubicBezTo>
              </a:path>
            </a:pathLst>
          </a:cu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16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1054101" y="450051"/>
            <a:ext cx="10266864" cy="10426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Визнач, </a:t>
            </a:r>
            <a:r>
              <a:rPr lang="uk-UA" sz="3200" b="1" dirty="0">
                <a:solidFill>
                  <a:schemeClr val="bg1"/>
                </a:solidFill>
              </a:rPr>
              <a:t>які </a:t>
            </a:r>
            <a:r>
              <a:rPr lang="uk-UA" sz="3200" b="1" dirty="0" smtClean="0">
                <a:solidFill>
                  <a:schemeClr val="bg1"/>
                </a:solidFill>
              </a:rPr>
              <a:t>елементи ти напишеш у п’ятому </a:t>
            </a:r>
            <a:r>
              <a:rPr lang="uk-UA" sz="3200" b="1" dirty="0">
                <a:solidFill>
                  <a:schemeClr val="bg1"/>
                </a:solidFill>
              </a:rPr>
              <a:t>рядку?  </a:t>
            </a:r>
            <a:r>
              <a:rPr lang="uk-UA" sz="3200" b="1" dirty="0" smtClean="0">
                <a:solidFill>
                  <a:schemeClr val="bg1"/>
                </a:solidFill>
              </a:rPr>
              <a:t>(нижнє з’єднання) Напиши </a:t>
            </a:r>
            <a:r>
              <a:rPr lang="uk-UA" sz="3200" b="1" dirty="0">
                <a:solidFill>
                  <a:schemeClr val="bg1"/>
                </a:solidFill>
              </a:rPr>
              <a:t>елементи за зразком. </a:t>
            </a:r>
          </a:p>
        </p:txBody>
      </p:sp>
      <p:pic>
        <p:nvPicPr>
          <p:cNvPr id="91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25" y="2175402"/>
            <a:ext cx="3146819" cy="3246491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03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9113341" y="392807"/>
            <a:ext cx="2964915" cy="2755597"/>
          </a:xfrm>
          <a:prstGeom prst="rect">
            <a:avLst/>
          </a:prstGeom>
        </p:spPr>
      </p:pic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2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15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7176" l="11000" r="90300">
                        <a14:foregroundMark x1="52800" y1="55294" x2="52800" y2="55294"/>
                        <a14:foregroundMark x1="51351" y1="25798" x2="51351" y2="25798"/>
                        <a14:foregroundMark x1="51351" y1="28571" x2="51351" y2="28571"/>
                        <a14:foregroundMark x1="50059" y1="23717" x2="50059" y2="23717"/>
                        <a14:foregroundMark x1="54407" y1="58807" x2="54407" y2="58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10334" b="12778"/>
          <a:stretch/>
        </p:blipFill>
        <p:spPr>
          <a:xfrm>
            <a:off x="8897512" y="3785536"/>
            <a:ext cx="2875505" cy="2659528"/>
          </a:xfrm>
          <a:prstGeom prst="rect">
            <a:avLst/>
          </a:prstGeom>
        </p:spPr>
      </p:pic>
      <p:pic>
        <p:nvPicPr>
          <p:cNvPr id="15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64" y="2416628"/>
            <a:ext cx="2227765" cy="2298328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547129" y="5330242"/>
            <a:ext cx="6623336" cy="9624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Наведи  олівцем</a:t>
            </a:r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пунктирні </a:t>
            </a:r>
            <a:r>
              <a:rPr lang="uk-UA" sz="2400" b="1" dirty="0">
                <a:solidFill>
                  <a:schemeClr val="bg1"/>
                </a:solidFill>
              </a:rPr>
              <a:t>лінії.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Розфарбуй малюнки </a:t>
            </a:r>
            <a:r>
              <a:rPr lang="uk-UA" sz="2400" b="1" dirty="0">
                <a:solidFill>
                  <a:schemeClr val="bg1"/>
                </a:solidFill>
              </a:rPr>
              <a:t>кольоровими олівцями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02523" y="392806"/>
            <a:ext cx="8567057" cy="917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smtClean="0">
                <a:solidFill>
                  <a:schemeClr val="bg1"/>
                </a:solidFill>
              </a:rPr>
              <a:t>Хт</a:t>
            </a:r>
            <a:r>
              <a:rPr lang="uk-UA" sz="2000" b="1" smtClean="0">
                <a:solidFill>
                  <a:schemeClr val="bg1"/>
                </a:solidFill>
              </a:rPr>
              <a:t>о зображений </a:t>
            </a:r>
            <a:r>
              <a:rPr lang="uk-UA" sz="2000" b="1" dirty="0" smtClean="0">
                <a:solidFill>
                  <a:schemeClr val="bg1"/>
                </a:solidFill>
              </a:rPr>
              <a:t>внизу сторінки зошита.  Чим займаються діти? 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Чи корисно це для здоров’я?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1 клас\1. Навчання грамоти\1 УРОКИ 2023\Письмо\014 - З’єднувальні лінії (верхнє, середнє і нижнє )\2023-09-22_10563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129" y="1611085"/>
            <a:ext cx="6685866" cy="350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62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0" t="66667"/>
          <a:stretch/>
        </p:blipFill>
        <p:spPr>
          <a:xfrm>
            <a:off x="6400803" y="1513114"/>
            <a:ext cx="5067759" cy="4450029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598921" y="359835"/>
            <a:ext cx="8732067" cy="6949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Словникова робота  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81607" y="2489362"/>
            <a:ext cx="4106144" cy="2308324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/>
            <a:r>
              <a:rPr lang="uk-UA" sz="3600" b="1" dirty="0">
                <a:latin typeface="Calibri" panose="020F0502020204030204" pitchFamily="34" charset="0"/>
              </a:rPr>
              <a:t>з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'є</a:t>
            </a:r>
            <a:r>
              <a:rPr lang="uk-UA" sz="3600" b="1" dirty="0">
                <a:latin typeface="Calibri" panose="020F0502020204030204" pitchFamily="34" charset="0"/>
              </a:rPr>
              <a:t>дн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а</a:t>
            </a:r>
            <a:r>
              <a:rPr lang="uk-UA" sz="3600" b="1" dirty="0">
                <a:latin typeface="Calibri" panose="020F0502020204030204" pitchFamily="34" charset="0"/>
              </a:rPr>
              <a:t>нн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я </a:t>
            </a:r>
            <a:r>
              <a:rPr lang="uk-UA" sz="3600" b="1" dirty="0">
                <a:latin typeface="Calibri" panose="020F0502020204030204" pitchFamily="34" charset="0"/>
              </a:rPr>
              <a:t>в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е</a:t>
            </a:r>
            <a:r>
              <a:rPr lang="uk-UA" sz="3600" b="1" dirty="0">
                <a:latin typeface="Calibri" panose="020F0502020204030204" pitchFamily="34" charset="0"/>
              </a:rPr>
              <a:t>рхн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є</a:t>
            </a:r>
          </a:p>
          <a:p>
            <a:pPr algn="ctr"/>
            <a:r>
              <a:rPr lang="uk-UA" sz="3600" b="1" dirty="0">
                <a:latin typeface="Calibri" panose="020F0502020204030204" pitchFamily="34" charset="0"/>
              </a:rPr>
              <a:t>с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е</a:t>
            </a:r>
            <a:r>
              <a:rPr lang="uk-UA" sz="3600" b="1" dirty="0">
                <a:latin typeface="Calibri" panose="020F0502020204030204" pitchFamily="34" charset="0"/>
              </a:rPr>
              <a:t>р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е</a:t>
            </a:r>
            <a:r>
              <a:rPr lang="uk-UA" sz="3600" b="1" dirty="0">
                <a:latin typeface="Calibri" panose="020F0502020204030204" pitchFamily="34" charset="0"/>
              </a:rPr>
              <a:t>дн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є </a:t>
            </a:r>
            <a:r>
              <a:rPr lang="uk-UA" sz="3600" b="1" dirty="0">
                <a:latin typeface="Calibri" panose="020F0502020204030204" pitchFamily="34" charset="0"/>
              </a:rPr>
              <a:t>н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и</a:t>
            </a:r>
            <a:r>
              <a:rPr lang="uk-UA" sz="3600" b="1" dirty="0">
                <a:latin typeface="Calibri" panose="020F0502020204030204" pitchFamily="34" charset="0"/>
              </a:rPr>
              <a:t>жн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є</a:t>
            </a:r>
          </a:p>
          <a:p>
            <a:pPr algn="ctr"/>
            <a:r>
              <a:rPr lang="uk-UA" sz="3600" b="1" dirty="0">
                <a:latin typeface="Calibri" panose="020F0502020204030204" pitchFamily="34" charset="0"/>
              </a:rPr>
              <a:t>з'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є</a:t>
            </a:r>
            <a:r>
              <a:rPr lang="uk-UA" sz="3600" b="1" dirty="0">
                <a:latin typeface="Calibri" panose="020F0502020204030204" pitchFamily="34" charset="0"/>
              </a:rPr>
              <a:t>дн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у</a:t>
            </a:r>
            <a:r>
              <a:rPr lang="uk-UA" sz="3600" b="1" dirty="0">
                <a:latin typeface="Calibri" panose="020F0502020204030204" pitchFamily="34" charset="0"/>
              </a:rPr>
              <a:t>в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а</a:t>
            </a:r>
            <a:r>
              <a:rPr lang="uk-UA" sz="3600" b="1" dirty="0">
                <a:latin typeface="Calibri" panose="020F0502020204030204" pitchFamily="34" charset="0"/>
              </a:rPr>
              <a:t>л</a:t>
            </a:r>
            <a:r>
              <a:rPr lang="uk-UA" sz="3600" b="1" dirty="0">
                <a:solidFill>
                  <a:srgbClr val="295FFF"/>
                </a:solidFill>
                <a:latin typeface="Calibri" panose="020F0502020204030204" pitchFamily="34" charset="0"/>
              </a:rPr>
              <a:t>ь</a:t>
            </a:r>
            <a:r>
              <a:rPr lang="uk-UA" sz="3600" b="1" dirty="0">
                <a:latin typeface="Calibri" panose="020F0502020204030204" pitchFamily="34" charset="0"/>
              </a:rPr>
              <a:t>н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а </a:t>
            </a:r>
            <a:r>
              <a:rPr lang="uk-UA" sz="3600" b="1" dirty="0">
                <a:latin typeface="Calibri" panose="020F0502020204030204" pitchFamily="34" charset="0"/>
              </a:rPr>
              <a:t>л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і</a:t>
            </a:r>
            <a:r>
              <a:rPr lang="uk-UA" sz="3600" b="1" dirty="0">
                <a:latin typeface="Calibri" panose="020F0502020204030204" pitchFamily="34" charset="0"/>
              </a:rPr>
              <a:t>н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ія</a:t>
            </a:r>
          </a:p>
          <a:p>
            <a:pPr algn="ctr"/>
            <a:r>
              <a:rPr lang="uk-UA" sz="3600" b="1" dirty="0">
                <a:latin typeface="Calibri" panose="020F0502020204030204" pitchFamily="34" charset="0"/>
              </a:rPr>
              <a:t>сп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о</a:t>
            </a:r>
            <a:r>
              <a:rPr lang="uk-UA" sz="3600" b="1" dirty="0">
                <a:latin typeface="Calibri" panose="020F0502020204030204" pitchFamily="34" charset="0"/>
              </a:rPr>
              <a:t>рт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uk-UA" sz="3600" b="1" dirty="0">
                <a:latin typeface="Calibri" panose="020F0502020204030204" pitchFamily="34" charset="0"/>
              </a:rPr>
              <a:t>з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а</a:t>
            </a:r>
            <a:r>
              <a:rPr lang="uk-UA" sz="3600" b="1" dirty="0">
                <a:latin typeface="Calibri" panose="020F0502020204030204" pitchFamily="34" charset="0"/>
              </a:rPr>
              <a:t>р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я</a:t>
            </a:r>
            <a:r>
              <a:rPr lang="uk-UA" sz="3600" b="1" dirty="0">
                <a:latin typeface="Calibri" panose="020F0502020204030204" pitchFamily="34" charset="0"/>
              </a:rPr>
              <a:t>дк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а</a:t>
            </a:r>
            <a:endParaRPr lang="uk-UA" sz="36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Блог учителя початкових класів &quot;Вінницький ліцей №7 ім.О.Сухомовського&quot;  Іванович Світлани Леонідівни: Стіна слів/Словникові слова (1-4 клас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2" y="1513114"/>
            <a:ext cx="5466643" cy="445002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22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3988847" y="2541723"/>
            <a:ext cx="2124262" cy="14773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750424" y="2478879"/>
            <a:ext cx="2124262" cy="152207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10458" y="5176007"/>
            <a:ext cx="2124262" cy="151331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1758984" y="5084378"/>
            <a:ext cx="2124262" cy="1522885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="" xmlns:a16="http://schemas.microsoft.com/office/drawing/2014/main" id="{F6C8355B-DE56-497F-966E-230AE1892956}"/>
              </a:ext>
            </a:extLst>
          </p:cNvPr>
          <p:cNvGrpSpPr/>
          <p:nvPr/>
        </p:nvGrpSpPr>
        <p:grpSpPr>
          <a:xfrm>
            <a:off x="750424" y="1430840"/>
            <a:ext cx="2124262" cy="2588211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A422E68-C715-41C5-BD9F-D4C4EE7F7FFA}"/>
                </a:ext>
              </a:extLst>
            </p:cNvPr>
            <p:cNvSpPr txBox="1"/>
            <p:nvPr/>
          </p:nvSpPr>
          <p:spPr>
            <a:xfrm>
              <a:off x="1290277" y="1605593"/>
              <a:ext cx="14299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800" b="1" dirty="0"/>
                <a:t>Сьогодні </a:t>
              </a:r>
            </a:p>
            <a:p>
              <a:pPr algn="ctr"/>
              <a:r>
                <a:rPr lang="uk-UA" sz="1800" b="1" dirty="0"/>
                <a:t>на уроці </a:t>
              </a:r>
            </a:p>
            <a:p>
              <a:pPr algn="ctr"/>
              <a:r>
                <a:rPr lang="uk-UA" sz="1800" b="1" dirty="0"/>
                <a:t>я навчився/</a:t>
              </a:r>
            </a:p>
            <a:p>
              <a:pPr algn="ctr"/>
              <a:r>
                <a:rPr lang="uk-UA" sz="1800" b="1" dirty="0"/>
                <a:t>навчилася…</a:t>
              </a:r>
              <a:endParaRPr lang="ru-RU" sz="1800" b="1" dirty="0"/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="" xmlns:a16="http://schemas.microsoft.com/office/drawing/2014/main" id="{59C71607-5FF6-495D-87B1-4E26A8726C1B}"/>
              </a:ext>
            </a:extLst>
          </p:cNvPr>
          <p:cNvGrpSpPr/>
          <p:nvPr/>
        </p:nvGrpSpPr>
        <p:grpSpPr>
          <a:xfrm>
            <a:off x="4006970" y="1403168"/>
            <a:ext cx="2124262" cy="2588211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9CF7A4D3-CAF4-43F6-9D4A-86A306BE94A3}"/>
                </a:ext>
              </a:extLst>
            </p:cNvPr>
            <p:cNvSpPr txBox="1"/>
            <p:nvPr/>
          </p:nvSpPr>
          <p:spPr>
            <a:xfrm>
              <a:off x="4967129" y="1605593"/>
              <a:ext cx="14662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dirty="0" smtClean="0"/>
                <a:t>Найкраще</a:t>
              </a:r>
              <a:endParaRPr lang="uk-UA" dirty="0"/>
            </a:p>
            <a:p>
              <a:r>
                <a:rPr lang="uk-UA" dirty="0"/>
                <a:t> мені </a:t>
              </a:r>
              <a:r>
                <a:rPr lang="uk-UA" dirty="0" smtClean="0"/>
                <a:t>вдалося</a:t>
              </a:r>
              <a:r>
                <a:rPr lang="uk-UA" dirty="0"/>
                <a:t>…</a:t>
              </a:r>
              <a:endParaRPr lang="ru-RU" dirty="0"/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="" xmlns:a16="http://schemas.microsoft.com/office/drawing/2014/main" id="{A4E2C8E9-B043-48B3-A66A-E17BEC8EA6A3}"/>
              </a:ext>
            </a:extLst>
          </p:cNvPr>
          <p:cNvGrpSpPr/>
          <p:nvPr/>
        </p:nvGrpSpPr>
        <p:grpSpPr>
          <a:xfrm>
            <a:off x="1758984" y="4019051"/>
            <a:ext cx="2124263" cy="2588212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="" xmlns:a16="http://schemas.microsoft.com/office/drawing/2014/main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A8854B14-A831-4207-9DA7-F8B11852112C}"/>
                </a:ext>
              </a:extLst>
            </p:cNvPr>
            <p:cNvSpPr txBox="1"/>
            <p:nvPr/>
          </p:nvSpPr>
          <p:spPr>
            <a:xfrm>
              <a:off x="4967129" y="4310292"/>
              <a:ext cx="14299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dirty="0"/>
                <a:t>Урок </a:t>
              </a:r>
            </a:p>
            <a:p>
              <a:r>
                <a:rPr lang="uk-UA" dirty="0"/>
                <a:t>завершую з настроєм…</a:t>
              </a:r>
              <a:endParaRPr lang="ru-RU" dirty="0"/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="" xmlns:a16="http://schemas.microsoft.com/office/drawing/2014/main" id="{01C56E89-3617-49DC-9DD7-F78EF09F9185}"/>
              </a:ext>
            </a:extLst>
          </p:cNvPr>
          <p:cNvGrpSpPr/>
          <p:nvPr/>
        </p:nvGrpSpPr>
        <p:grpSpPr>
          <a:xfrm>
            <a:off x="4810457" y="4092236"/>
            <a:ext cx="2124263" cy="2597084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E42A582-EBEF-45E5-89DE-6246D26FEEBC}"/>
                </a:ext>
              </a:extLst>
            </p:cNvPr>
            <p:cNvSpPr txBox="1"/>
            <p:nvPr/>
          </p:nvSpPr>
          <p:spPr>
            <a:xfrm>
              <a:off x="9091540" y="4310292"/>
              <a:ext cx="14299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dirty="0"/>
                <a:t>Труднощі виникали…</a:t>
              </a:r>
              <a:endParaRPr lang="ru-RU" dirty="0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599858" y="473347"/>
            <a:ext cx="8732066" cy="8002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Рефлексія «Загадкові листи</a:t>
            </a:r>
            <a:r>
              <a:rPr lang="uk-UA" sz="3600" b="1" dirty="0" smtClean="0"/>
              <a:t>»</a:t>
            </a:r>
            <a:endParaRPr lang="uk-UA" sz="3600" b="1" dirty="0"/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177686" y="1943194"/>
            <a:ext cx="4828333" cy="4742584"/>
          </a:xfrm>
          <a:prstGeom prst="rect">
            <a:avLst/>
          </a:prstGeom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="" xmlns:a16="http://schemas.microsoft.com/office/drawing/2014/main" id="{3CA92863-B7FF-496A-BA1F-CAC1B6F06959}"/>
              </a:ext>
            </a:extLst>
          </p:cNvPr>
          <p:cNvSpPr/>
          <p:nvPr/>
        </p:nvSpPr>
        <p:spPr>
          <a:xfrm>
            <a:off x="7087120" y="1387297"/>
            <a:ext cx="4359125" cy="611777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6">
                    <a:lumMod val="50000"/>
                  </a:schemeClr>
                </a:solidFill>
              </a:rPr>
              <a:t>Обери лист, який ти хочеш 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відкрити</a:t>
            </a:r>
            <a:endParaRPr lang="uk-UA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23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29657" y="1200839"/>
            <a:ext cx="5563519" cy="3977089"/>
            <a:chOff x="429657" y="1200839"/>
            <a:chExt cx="5563519" cy="3977089"/>
          </a:xfrm>
        </p:grpSpPr>
        <p:pic>
          <p:nvPicPr>
            <p:cNvPr id="21" name="Picture 6" descr="листья&quot; — card of the user Vlad L. in Yandex.Collection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255" y="1574803"/>
              <a:ext cx="5131151" cy="3437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Window transparent PNG by AbsurdWordPreferred Watch Resources ...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54" t="-1079" r="12816" b="3766"/>
            <a:stretch/>
          </p:blipFill>
          <p:spPr bwMode="auto">
            <a:xfrm>
              <a:off x="429657" y="1200839"/>
              <a:ext cx="5563519" cy="3977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Скругленный прямоугольник 32"/>
          <p:cNvSpPr/>
          <p:nvPr/>
        </p:nvSpPr>
        <p:spPr>
          <a:xfrm>
            <a:off x="6456117" y="1821646"/>
            <a:ext cx="5181893" cy="2955072"/>
          </a:xfrm>
          <a:prstGeom prst="roundRect">
            <a:avLst/>
          </a:prstGeom>
          <a:solidFill>
            <a:srgbClr val="78B64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90084" y="435655"/>
            <a:ext cx="8732066" cy="6871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35745" y="1934580"/>
            <a:ext cx="48226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Ось дзвінок сигнал 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нам дав: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Працювати час настав.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Тож і ми часу не гаймо,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Працювати починаймо!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04" y="3193283"/>
            <a:ext cx="2628114" cy="335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720" y="3080056"/>
            <a:ext cx="2380068" cy="346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0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48605" y="397146"/>
            <a:ext cx="8732066" cy="6805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Олівці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99" y="2844912"/>
            <a:ext cx="2600325" cy="296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Олівці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301" y="2781980"/>
            <a:ext cx="17526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Олівці\Рисунок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6" r="4358"/>
          <a:stretch/>
        </p:blipFill>
        <p:spPr bwMode="auto">
          <a:xfrm>
            <a:off x="6447257" y="2753064"/>
            <a:ext cx="24840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Олівці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257" y="2753063"/>
            <a:ext cx="1495425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48605" y="1160181"/>
            <a:ext cx="6785993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Що пропонує кожен олівець, на твою думку? Чию пропозицію ти приймеш?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74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0" t="66667"/>
          <a:stretch/>
        </p:blipFill>
        <p:spPr>
          <a:xfrm>
            <a:off x="6400803" y="1513114"/>
            <a:ext cx="5067759" cy="4450029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598921" y="359835"/>
            <a:ext cx="8732067" cy="6949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Словникова робота  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81607" y="2489362"/>
            <a:ext cx="4106144" cy="2308324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/>
            <a:r>
              <a:rPr lang="uk-UA" sz="3600" b="1" dirty="0">
                <a:latin typeface="Calibri" panose="020F0502020204030204" pitchFamily="34" charset="0"/>
              </a:rPr>
              <a:t>з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'є</a:t>
            </a:r>
            <a:r>
              <a:rPr lang="uk-UA" sz="3600" b="1" dirty="0">
                <a:latin typeface="Calibri" panose="020F0502020204030204" pitchFamily="34" charset="0"/>
              </a:rPr>
              <a:t>дн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а</a:t>
            </a:r>
            <a:r>
              <a:rPr lang="uk-UA" sz="3600" b="1" dirty="0">
                <a:latin typeface="Calibri" panose="020F0502020204030204" pitchFamily="34" charset="0"/>
              </a:rPr>
              <a:t>нн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я </a:t>
            </a:r>
            <a:r>
              <a:rPr lang="uk-UA" sz="3600" b="1" dirty="0">
                <a:latin typeface="Calibri" panose="020F0502020204030204" pitchFamily="34" charset="0"/>
              </a:rPr>
              <a:t>в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е</a:t>
            </a:r>
            <a:r>
              <a:rPr lang="uk-UA" sz="3600" b="1" dirty="0">
                <a:latin typeface="Calibri" panose="020F0502020204030204" pitchFamily="34" charset="0"/>
              </a:rPr>
              <a:t>рхн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є</a:t>
            </a:r>
          </a:p>
          <a:p>
            <a:pPr algn="ctr"/>
            <a:r>
              <a:rPr lang="uk-UA" sz="3600" b="1" dirty="0">
                <a:latin typeface="Calibri" panose="020F0502020204030204" pitchFamily="34" charset="0"/>
              </a:rPr>
              <a:t>с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е</a:t>
            </a:r>
            <a:r>
              <a:rPr lang="uk-UA" sz="3600" b="1" dirty="0">
                <a:latin typeface="Calibri" panose="020F0502020204030204" pitchFamily="34" charset="0"/>
              </a:rPr>
              <a:t>р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е</a:t>
            </a:r>
            <a:r>
              <a:rPr lang="uk-UA" sz="3600" b="1" dirty="0">
                <a:latin typeface="Calibri" panose="020F0502020204030204" pitchFamily="34" charset="0"/>
              </a:rPr>
              <a:t>дн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є </a:t>
            </a:r>
            <a:r>
              <a:rPr lang="uk-UA" sz="3600" b="1" dirty="0">
                <a:latin typeface="Calibri" panose="020F0502020204030204" pitchFamily="34" charset="0"/>
              </a:rPr>
              <a:t>н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и</a:t>
            </a:r>
            <a:r>
              <a:rPr lang="uk-UA" sz="3600" b="1" dirty="0">
                <a:latin typeface="Calibri" panose="020F0502020204030204" pitchFamily="34" charset="0"/>
              </a:rPr>
              <a:t>жн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є</a:t>
            </a:r>
          </a:p>
          <a:p>
            <a:pPr algn="ctr"/>
            <a:r>
              <a:rPr lang="uk-UA" sz="3600" b="1" dirty="0">
                <a:latin typeface="Calibri" panose="020F0502020204030204" pitchFamily="34" charset="0"/>
              </a:rPr>
              <a:t>з'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є</a:t>
            </a:r>
            <a:r>
              <a:rPr lang="uk-UA" sz="3600" b="1" dirty="0">
                <a:latin typeface="Calibri" panose="020F0502020204030204" pitchFamily="34" charset="0"/>
              </a:rPr>
              <a:t>дн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у</a:t>
            </a:r>
            <a:r>
              <a:rPr lang="uk-UA" sz="3600" b="1" dirty="0">
                <a:latin typeface="Calibri" panose="020F0502020204030204" pitchFamily="34" charset="0"/>
              </a:rPr>
              <a:t>в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а</a:t>
            </a:r>
            <a:r>
              <a:rPr lang="uk-UA" sz="3600" b="1" dirty="0">
                <a:latin typeface="Calibri" panose="020F0502020204030204" pitchFamily="34" charset="0"/>
              </a:rPr>
              <a:t>л</a:t>
            </a:r>
            <a:r>
              <a:rPr lang="uk-UA" sz="3600" b="1" dirty="0">
                <a:solidFill>
                  <a:srgbClr val="295FFF"/>
                </a:solidFill>
                <a:latin typeface="Calibri" panose="020F0502020204030204" pitchFamily="34" charset="0"/>
              </a:rPr>
              <a:t>ь</a:t>
            </a:r>
            <a:r>
              <a:rPr lang="uk-UA" sz="3600" b="1" dirty="0">
                <a:latin typeface="Calibri" panose="020F0502020204030204" pitchFamily="34" charset="0"/>
              </a:rPr>
              <a:t>н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а </a:t>
            </a:r>
            <a:r>
              <a:rPr lang="uk-UA" sz="3600" b="1" dirty="0">
                <a:latin typeface="Calibri" panose="020F0502020204030204" pitchFamily="34" charset="0"/>
              </a:rPr>
              <a:t>л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і</a:t>
            </a:r>
            <a:r>
              <a:rPr lang="uk-UA" sz="3600" b="1" dirty="0">
                <a:latin typeface="Calibri" panose="020F0502020204030204" pitchFamily="34" charset="0"/>
              </a:rPr>
              <a:t>н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ія</a:t>
            </a:r>
          </a:p>
          <a:p>
            <a:pPr algn="ctr"/>
            <a:r>
              <a:rPr lang="uk-UA" sz="3600" b="1" dirty="0">
                <a:latin typeface="Calibri" panose="020F0502020204030204" pitchFamily="34" charset="0"/>
              </a:rPr>
              <a:t>сп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о</a:t>
            </a:r>
            <a:r>
              <a:rPr lang="uk-UA" sz="3600" b="1" dirty="0">
                <a:latin typeface="Calibri" panose="020F0502020204030204" pitchFamily="34" charset="0"/>
              </a:rPr>
              <a:t>рт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uk-UA" sz="3600" b="1" dirty="0">
                <a:latin typeface="Calibri" panose="020F0502020204030204" pitchFamily="34" charset="0"/>
              </a:rPr>
              <a:t>з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а</a:t>
            </a:r>
            <a:r>
              <a:rPr lang="uk-UA" sz="3600" b="1" dirty="0">
                <a:latin typeface="Calibri" panose="020F0502020204030204" pitchFamily="34" charset="0"/>
              </a:rPr>
              <a:t>р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я</a:t>
            </a:r>
            <a:r>
              <a:rPr lang="uk-UA" sz="3600" b="1" dirty="0">
                <a:latin typeface="Calibri" panose="020F0502020204030204" pitchFamily="34" charset="0"/>
              </a:rPr>
              <a:t>дк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а</a:t>
            </a:r>
            <a:endParaRPr lang="uk-UA" sz="36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Блог учителя початкових класів &quot;Вінницький ліцей №7 ім.О.Сухомовського&quot;  Іванович Світлани Леонідівни: Стіна слів/Словникові слова (1-4 клас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2" y="1513114"/>
            <a:ext cx="5466643" cy="445002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64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63512" y="380432"/>
            <a:ext cx="8756193" cy="7625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Повідомлення теми </a:t>
            </a:r>
            <a:r>
              <a:rPr lang="uk-UA" sz="3600" b="1" dirty="0" smtClean="0"/>
              <a:t>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842658" y="1593331"/>
            <a:ext cx="5215712" cy="43926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</a:t>
            </a:r>
            <a:r>
              <a:rPr lang="uk-UA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endParaRPr lang="uk-UA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 ознайомимося з різними 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видами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з'єднань 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верхнє, середнє і нижнє), </a:t>
            </a:r>
          </a:p>
          <a:p>
            <a:pPr algn="ctr"/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терміном </a:t>
            </a:r>
            <a:endPara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з'єднувальна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лінія; </a:t>
            </a:r>
            <a:endPara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удосконалимо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вміння виконувати роботу за 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зразком</a:t>
            </a:r>
            <a:r>
              <a:rPr lang="uk-UA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7176" l="11000" r="90300">
                        <a14:foregroundMark x1="52800" y1="55294" x2="52800" y2="55294"/>
                        <a14:foregroundMark x1="51351" y1="25798" x2="51351" y2="25798"/>
                        <a14:foregroundMark x1="51351" y1="28571" x2="51351" y2="28571"/>
                        <a14:foregroundMark x1="50059" y1="23717" x2="50059" y2="23717"/>
                        <a14:foregroundMark x1="54407" y1="58807" x2="54407" y2="58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10334" b="12778"/>
          <a:stretch/>
        </p:blipFill>
        <p:spPr>
          <a:xfrm>
            <a:off x="9058369" y="761716"/>
            <a:ext cx="2869363" cy="26538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8962817" y="3415566"/>
            <a:ext cx="2964915" cy="2755597"/>
          </a:xfrm>
          <a:prstGeom prst="rect">
            <a:avLst/>
          </a:prstGeom>
        </p:spPr>
      </p:pic>
      <p:pic>
        <p:nvPicPr>
          <p:cNvPr id="7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33" y="2351651"/>
            <a:ext cx="3060699" cy="3157644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56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27050" y="439950"/>
            <a:ext cx="9844111" cy="8011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Хто зображений </a:t>
            </a:r>
            <a:r>
              <a:rPr lang="uk-UA" sz="3200" b="1" dirty="0" smtClean="0"/>
              <a:t>вгорі зошита?</a:t>
            </a:r>
            <a:r>
              <a:rPr lang="uk-UA" sz="3200" b="1" dirty="0">
                <a:solidFill>
                  <a:schemeClr val="bg1"/>
                </a:solidFill>
              </a:rPr>
              <a:t> Чим займаються діти? </a:t>
            </a:r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</a:t>
            </a:r>
            <a:r>
              <a:rPr lang="en-US" sz="4000" b="1" dirty="0" smtClean="0">
                <a:solidFill>
                  <a:schemeClr val="bg1"/>
                </a:solidFill>
              </a:rPr>
              <a:t>6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00548" y="5760706"/>
            <a:ext cx="6593819" cy="5319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Розглянь </a:t>
            </a:r>
            <a:r>
              <a:rPr lang="uk-UA" sz="2000" b="1" dirty="0">
                <a:solidFill>
                  <a:schemeClr val="bg1"/>
                </a:solidFill>
              </a:rPr>
              <a:t>лінії, позначені </a:t>
            </a:r>
            <a:r>
              <a:rPr lang="uk-UA" sz="2000" b="1" dirty="0" smtClean="0">
                <a:solidFill>
                  <a:schemeClr val="bg1"/>
                </a:solidFill>
              </a:rPr>
              <a:t>пунктиром. Наведи </a:t>
            </a:r>
            <a:r>
              <a:rPr lang="uk-UA" sz="2000" b="1" dirty="0">
                <a:solidFill>
                  <a:schemeClr val="bg1"/>
                </a:solidFill>
              </a:rPr>
              <a:t>їх.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264565"/>
            <a:ext cx="3060699" cy="3157644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1 клас\1. Навчання грамоти\1 УРОКИ 2023\Письмо\014 - З’єднувальні лінії (верхнє, середнє і нижнє )\2023-09-22_1034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22" y="1448205"/>
            <a:ext cx="7131872" cy="427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9987772" y="160338"/>
            <a:ext cx="2046939" cy="190242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7176" l="11000" r="90300">
                        <a14:foregroundMark x1="52800" y1="55294" x2="52800" y2="55294"/>
                        <a14:foregroundMark x1="51351" y1="25798" x2="51351" y2="25798"/>
                        <a14:foregroundMark x1="51351" y1="28571" x2="51351" y2="28571"/>
                        <a14:foregroundMark x1="50059" y1="23717" x2="50059" y2="23717"/>
                        <a14:foregroundMark x1="54407" y1="58807" x2="54407" y2="58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10334" b="12778"/>
          <a:stretch/>
        </p:blipFill>
        <p:spPr>
          <a:xfrm>
            <a:off x="9893110" y="3673191"/>
            <a:ext cx="1985212" cy="18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8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1" t="5042" r="2887" b="3090"/>
          <a:stretch/>
        </p:blipFill>
        <p:spPr>
          <a:xfrm>
            <a:off x="2357728" y="1756839"/>
            <a:ext cx="7674317" cy="4087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082668" y="416257"/>
            <a:ext cx="9692812" cy="8193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Що </a:t>
            </a:r>
            <a:r>
              <a:rPr lang="uk-UA" sz="3600" b="1" dirty="0">
                <a:solidFill>
                  <a:schemeClr val="bg1"/>
                </a:solidFill>
              </a:rPr>
              <a:t>зображено посередині сторінки зошита?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2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16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25" y="2549843"/>
            <a:ext cx="2424339" cy="2501128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9596201" y="1235569"/>
            <a:ext cx="2481943" cy="23067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7176" l="11000" r="90300">
                        <a14:foregroundMark x1="52800" y1="55294" x2="52800" y2="55294"/>
                        <a14:foregroundMark x1="51351" y1="25798" x2="51351" y2="25798"/>
                        <a14:foregroundMark x1="51351" y1="28571" x2="51351" y2="28571"/>
                        <a14:foregroundMark x1="50059" y1="23717" x2="50059" y2="23717"/>
                        <a14:foregroundMark x1="54407" y1="58807" x2="54407" y2="58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10334" b="12778"/>
          <a:stretch/>
        </p:blipFill>
        <p:spPr>
          <a:xfrm>
            <a:off x="9645501" y="4283558"/>
            <a:ext cx="2383339" cy="220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5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30086" y="421232"/>
            <a:ext cx="9280921" cy="10265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Аналіз елементів і ознайомлення з </a:t>
            </a:r>
            <a:r>
              <a:rPr lang="uk-UA" sz="3200" b="1" dirty="0" smtClean="0">
                <a:solidFill>
                  <a:schemeClr val="bg1"/>
                </a:solidFill>
              </a:rPr>
              <a:t>верхнім з'єднанням </a:t>
            </a:r>
            <a:r>
              <a:rPr lang="uk-UA" sz="3200" b="1" dirty="0">
                <a:solidFill>
                  <a:schemeClr val="bg1"/>
                </a:solidFill>
              </a:rPr>
              <a:t>цих </a:t>
            </a:r>
            <a:r>
              <a:rPr lang="uk-UA" sz="3200" b="1" dirty="0" smtClean="0">
                <a:solidFill>
                  <a:schemeClr val="bg1"/>
                </a:solidFill>
              </a:rPr>
              <a:t>елементів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382383" y="2202872"/>
            <a:ext cx="393786" cy="32277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3765717" y="3495975"/>
            <a:ext cx="7616667" cy="2451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3765716" y="4113956"/>
            <a:ext cx="7616667" cy="2707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3765716" y="5150465"/>
            <a:ext cx="7616667" cy="19204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765716" y="2469193"/>
            <a:ext cx="7616667" cy="19204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3970120" y="2202871"/>
            <a:ext cx="1299272" cy="3115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6747079" y="2202871"/>
            <a:ext cx="1299272" cy="3115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9861371" y="2258770"/>
            <a:ext cx="1299272" cy="3115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олилиния 29"/>
          <p:cNvSpPr/>
          <p:nvPr/>
        </p:nvSpPr>
        <p:spPr>
          <a:xfrm>
            <a:off x="8605424" y="3524436"/>
            <a:ext cx="1458405" cy="1601351"/>
          </a:xfrm>
          <a:custGeom>
            <a:avLst/>
            <a:gdLst>
              <a:gd name="connsiteX0" fmla="*/ 515462 w 857802"/>
              <a:gd name="connsiteY0" fmla="*/ 26167 h 826245"/>
              <a:gd name="connsiteX1" fmla="*/ 213622 w 857802"/>
              <a:gd name="connsiteY1" fmla="*/ 718625 h 826245"/>
              <a:gd name="connsiteX2" fmla="*/ 62701 w 857802"/>
              <a:gd name="connsiteY2" fmla="*/ 825157 h 826245"/>
              <a:gd name="connsiteX3" fmla="*/ 18313 w 857802"/>
              <a:gd name="connsiteY3" fmla="*/ 745258 h 826245"/>
              <a:gd name="connsiteX4" fmla="*/ 355664 w 857802"/>
              <a:gd name="connsiteY4" fmla="*/ 354641 h 826245"/>
              <a:gd name="connsiteX5" fmla="*/ 719649 w 857802"/>
              <a:gd name="connsiteY5" fmla="*/ 17289 h 826245"/>
              <a:gd name="connsiteX6" fmla="*/ 852814 w 857802"/>
              <a:gd name="connsiteY6" fmla="*/ 70555 h 826245"/>
              <a:gd name="connsiteX7" fmla="*/ 817303 w 857802"/>
              <a:gd name="connsiteY7" fmla="*/ 256986 h 826245"/>
              <a:gd name="connsiteX8" fmla="*/ 701893 w 857802"/>
              <a:gd name="connsiteY8" fmla="*/ 319130 h 826245"/>
              <a:gd name="connsiteX9" fmla="*/ 639750 w 857802"/>
              <a:gd name="connsiteY9" fmla="*/ 256986 h 826245"/>
              <a:gd name="connsiteX0" fmla="*/ 511977 w 854317"/>
              <a:gd name="connsiteY0" fmla="*/ 26167 h 827472"/>
              <a:gd name="connsiteX1" fmla="*/ 210137 w 854317"/>
              <a:gd name="connsiteY1" fmla="*/ 718625 h 827472"/>
              <a:gd name="connsiteX2" fmla="*/ 59216 w 854317"/>
              <a:gd name="connsiteY2" fmla="*/ 825157 h 827472"/>
              <a:gd name="connsiteX3" fmla="*/ 14828 w 854317"/>
              <a:gd name="connsiteY3" fmla="*/ 745258 h 827472"/>
              <a:gd name="connsiteX4" fmla="*/ 352179 w 854317"/>
              <a:gd name="connsiteY4" fmla="*/ 354641 h 827472"/>
              <a:gd name="connsiteX5" fmla="*/ 716164 w 854317"/>
              <a:gd name="connsiteY5" fmla="*/ 17289 h 827472"/>
              <a:gd name="connsiteX6" fmla="*/ 849329 w 854317"/>
              <a:gd name="connsiteY6" fmla="*/ 70555 h 827472"/>
              <a:gd name="connsiteX7" fmla="*/ 813818 w 854317"/>
              <a:gd name="connsiteY7" fmla="*/ 256986 h 827472"/>
              <a:gd name="connsiteX8" fmla="*/ 698408 w 854317"/>
              <a:gd name="connsiteY8" fmla="*/ 319130 h 827472"/>
              <a:gd name="connsiteX9" fmla="*/ 636265 w 854317"/>
              <a:gd name="connsiteY9" fmla="*/ 256986 h 827472"/>
              <a:gd name="connsiteX0" fmla="*/ 513889 w 856229"/>
              <a:gd name="connsiteY0" fmla="*/ 26167 h 846790"/>
              <a:gd name="connsiteX1" fmla="*/ 212049 w 856229"/>
              <a:gd name="connsiteY1" fmla="*/ 718625 h 846790"/>
              <a:gd name="connsiteX2" fmla="*/ 51603 w 856229"/>
              <a:gd name="connsiteY2" fmla="*/ 846588 h 846790"/>
              <a:gd name="connsiteX3" fmla="*/ 16740 w 856229"/>
              <a:gd name="connsiteY3" fmla="*/ 745258 h 846790"/>
              <a:gd name="connsiteX4" fmla="*/ 354091 w 856229"/>
              <a:gd name="connsiteY4" fmla="*/ 354641 h 846790"/>
              <a:gd name="connsiteX5" fmla="*/ 718076 w 856229"/>
              <a:gd name="connsiteY5" fmla="*/ 17289 h 846790"/>
              <a:gd name="connsiteX6" fmla="*/ 851241 w 856229"/>
              <a:gd name="connsiteY6" fmla="*/ 70555 h 846790"/>
              <a:gd name="connsiteX7" fmla="*/ 815730 w 856229"/>
              <a:gd name="connsiteY7" fmla="*/ 256986 h 846790"/>
              <a:gd name="connsiteX8" fmla="*/ 700320 w 856229"/>
              <a:gd name="connsiteY8" fmla="*/ 319130 h 846790"/>
              <a:gd name="connsiteX9" fmla="*/ 638177 w 856229"/>
              <a:gd name="connsiteY9" fmla="*/ 256986 h 846790"/>
              <a:gd name="connsiteX0" fmla="*/ 513889 w 856229"/>
              <a:gd name="connsiteY0" fmla="*/ 26167 h 846790"/>
              <a:gd name="connsiteX1" fmla="*/ 212049 w 856229"/>
              <a:gd name="connsiteY1" fmla="*/ 718625 h 846790"/>
              <a:gd name="connsiteX2" fmla="*/ 51603 w 856229"/>
              <a:gd name="connsiteY2" fmla="*/ 846588 h 846790"/>
              <a:gd name="connsiteX3" fmla="*/ 16740 w 856229"/>
              <a:gd name="connsiteY3" fmla="*/ 745258 h 846790"/>
              <a:gd name="connsiteX4" fmla="*/ 354091 w 856229"/>
              <a:gd name="connsiteY4" fmla="*/ 354641 h 846790"/>
              <a:gd name="connsiteX5" fmla="*/ 718076 w 856229"/>
              <a:gd name="connsiteY5" fmla="*/ 17289 h 846790"/>
              <a:gd name="connsiteX6" fmla="*/ 851241 w 856229"/>
              <a:gd name="connsiteY6" fmla="*/ 70555 h 846790"/>
              <a:gd name="connsiteX7" fmla="*/ 815730 w 856229"/>
              <a:gd name="connsiteY7" fmla="*/ 256986 h 846790"/>
              <a:gd name="connsiteX8" fmla="*/ 700320 w 856229"/>
              <a:gd name="connsiteY8" fmla="*/ 319130 h 846790"/>
              <a:gd name="connsiteX9" fmla="*/ 638177 w 856229"/>
              <a:gd name="connsiteY9" fmla="*/ 256986 h 846790"/>
              <a:gd name="connsiteX0" fmla="*/ 513889 w 856146"/>
              <a:gd name="connsiteY0" fmla="*/ 26167 h 846790"/>
              <a:gd name="connsiteX1" fmla="*/ 212049 w 856146"/>
              <a:gd name="connsiteY1" fmla="*/ 718625 h 846790"/>
              <a:gd name="connsiteX2" fmla="*/ 51603 w 856146"/>
              <a:gd name="connsiteY2" fmla="*/ 846588 h 846790"/>
              <a:gd name="connsiteX3" fmla="*/ 16740 w 856146"/>
              <a:gd name="connsiteY3" fmla="*/ 745258 h 846790"/>
              <a:gd name="connsiteX4" fmla="*/ 354091 w 856146"/>
              <a:gd name="connsiteY4" fmla="*/ 354641 h 846790"/>
              <a:gd name="connsiteX5" fmla="*/ 718076 w 856146"/>
              <a:gd name="connsiteY5" fmla="*/ 17289 h 846790"/>
              <a:gd name="connsiteX6" fmla="*/ 851241 w 856146"/>
              <a:gd name="connsiteY6" fmla="*/ 70555 h 846790"/>
              <a:gd name="connsiteX7" fmla="*/ 815730 w 856146"/>
              <a:gd name="connsiteY7" fmla="*/ 256986 h 846790"/>
              <a:gd name="connsiteX8" fmla="*/ 705083 w 856146"/>
              <a:gd name="connsiteY8" fmla="*/ 316749 h 846790"/>
              <a:gd name="connsiteX9" fmla="*/ 638177 w 856146"/>
              <a:gd name="connsiteY9" fmla="*/ 256986 h 846790"/>
              <a:gd name="connsiteX0" fmla="*/ 513889 w 856146"/>
              <a:gd name="connsiteY0" fmla="*/ 26167 h 846790"/>
              <a:gd name="connsiteX1" fmla="*/ 212049 w 856146"/>
              <a:gd name="connsiteY1" fmla="*/ 718625 h 846790"/>
              <a:gd name="connsiteX2" fmla="*/ 51603 w 856146"/>
              <a:gd name="connsiteY2" fmla="*/ 846588 h 846790"/>
              <a:gd name="connsiteX3" fmla="*/ 16740 w 856146"/>
              <a:gd name="connsiteY3" fmla="*/ 745258 h 846790"/>
              <a:gd name="connsiteX4" fmla="*/ 354091 w 856146"/>
              <a:gd name="connsiteY4" fmla="*/ 354641 h 846790"/>
              <a:gd name="connsiteX5" fmla="*/ 718076 w 856146"/>
              <a:gd name="connsiteY5" fmla="*/ 17289 h 846790"/>
              <a:gd name="connsiteX6" fmla="*/ 851241 w 856146"/>
              <a:gd name="connsiteY6" fmla="*/ 70555 h 846790"/>
              <a:gd name="connsiteX7" fmla="*/ 815730 w 856146"/>
              <a:gd name="connsiteY7" fmla="*/ 256986 h 846790"/>
              <a:gd name="connsiteX8" fmla="*/ 705083 w 856146"/>
              <a:gd name="connsiteY8" fmla="*/ 316749 h 846790"/>
              <a:gd name="connsiteX9" fmla="*/ 638177 w 856146"/>
              <a:gd name="connsiteY9" fmla="*/ 273655 h 84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6146" h="846790">
                <a:moveTo>
                  <a:pt x="513889" y="26167"/>
                </a:moveTo>
                <a:cubicBezTo>
                  <a:pt x="400699" y="305813"/>
                  <a:pt x="289097" y="581888"/>
                  <a:pt x="212049" y="718625"/>
                </a:cubicBezTo>
                <a:cubicBezTo>
                  <a:pt x="135001" y="855362"/>
                  <a:pt x="57960" y="846911"/>
                  <a:pt x="51603" y="846588"/>
                </a:cubicBezTo>
                <a:cubicBezTo>
                  <a:pt x="45246" y="846265"/>
                  <a:pt x="-33675" y="827249"/>
                  <a:pt x="16740" y="745258"/>
                </a:cubicBezTo>
                <a:cubicBezTo>
                  <a:pt x="67155" y="663267"/>
                  <a:pt x="237202" y="475969"/>
                  <a:pt x="354091" y="354641"/>
                </a:cubicBezTo>
                <a:cubicBezTo>
                  <a:pt x="470980" y="233313"/>
                  <a:pt x="635218" y="64637"/>
                  <a:pt x="718076" y="17289"/>
                </a:cubicBezTo>
                <a:cubicBezTo>
                  <a:pt x="800934" y="-30059"/>
                  <a:pt x="834965" y="30606"/>
                  <a:pt x="851241" y="70555"/>
                </a:cubicBezTo>
                <a:cubicBezTo>
                  <a:pt x="867517" y="110505"/>
                  <a:pt x="840090" y="215954"/>
                  <a:pt x="815730" y="256986"/>
                </a:cubicBezTo>
                <a:cubicBezTo>
                  <a:pt x="791370" y="298018"/>
                  <a:pt x="734675" y="313971"/>
                  <a:pt x="705083" y="316749"/>
                </a:cubicBezTo>
                <a:cubicBezTo>
                  <a:pt x="675491" y="319527"/>
                  <a:pt x="654452" y="304727"/>
                  <a:pt x="638177" y="27365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7404219" y="2478795"/>
            <a:ext cx="1727743" cy="1671835"/>
          </a:xfrm>
          <a:custGeom>
            <a:avLst/>
            <a:gdLst>
              <a:gd name="connsiteX0" fmla="*/ 181789 w 631372"/>
              <a:gd name="connsiteY0" fmla="*/ 433108 h 628702"/>
              <a:gd name="connsiteX1" fmla="*/ 148452 w 631372"/>
              <a:gd name="connsiteY1" fmla="*/ 395008 h 628702"/>
              <a:gd name="connsiteX2" fmla="*/ 43677 w 631372"/>
              <a:gd name="connsiteY2" fmla="*/ 456921 h 628702"/>
              <a:gd name="connsiteX3" fmla="*/ 814 w 631372"/>
              <a:gd name="connsiteY3" fmla="*/ 556933 h 628702"/>
              <a:gd name="connsiteX4" fmla="*/ 77014 w 631372"/>
              <a:gd name="connsiteY4" fmla="*/ 628371 h 628702"/>
              <a:gd name="connsiteX5" fmla="*/ 210364 w 631372"/>
              <a:gd name="connsiteY5" fmla="*/ 528358 h 628702"/>
              <a:gd name="connsiteX6" fmla="*/ 596127 w 631372"/>
              <a:gd name="connsiteY6" fmla="*/ 133071 h 628702"/>
              <a:gd name="connsiteX7" fmla="*/ 605652 w 631372"/>
              <a:gd name="connsiteY7" fmla="*/ 9246 h 628702"/>
              <a:gd name="connsiteX8" fmla="*/ 524689 w 631372"/>
              <a:gd name="connsiteY8" fmla="*/ 37821 h 628702"/>
              <a:gd name="connsiteX9" fmla="*/ 410389 w 631372"/>
              <a:gd name="connsiteY9" fmla="*/ 266421 h 628702"/>
              <a:gd name="connsiteX10" fmla="*/ 277039 w 631372"/>
              <a:gd name="connsiteY10" fmla="*/ 599796 h 62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1372" h="628702">
                <a:moveTo>
                  <a:pt x="181789" y="433108"/>
                </a:moveTo>
                <a:cubicBezTo>
                  <a:pt x="176630" y="412073"/>
                  <a:pt x="171471" y="391039"/>
                  <a:pt x="148452" y="395008"/>
                </a:cubicBezTo>
                <a:cubicBezTo>
                  <a:pt x="125433" y="398977"/>
                  <a:pt x="68283" y="429933"/>
                  <a:pt x="43677" y="456921"/>
                </a:cubicBezTo>
                <a:cubicBezTo>
                  <a:pt x="19071" y="483909"/>
                  <a:pt x="-4742" y="528358"/>
                  <a:pt x="814" y="556933"/>
                </a:cubicBezTo>
                <a:cubicBezTo>
                  <a:pt x="6370" y="585508"/>
                  <a:pt x="42089" y="633134"/>
                  <a:pt x="77014" y="628371"/>
                </a:cubicBezTo>
                <a:cubicBezTo>
                  <a:pt x="111939" y="623609"/>
                  <a:pt x="123845" y="610908"/>
                  <a:pt x="210364" y="528358"/>
                </a:cubicBezTo>
                <a:cubicBezTo>
                  <a:pt x="296883" y="445808"/>
                  <a:pt x="530246" y="219590"/>
                  <a:pt x="596127" y="133071"/>
                </a:cubicBezTo>
                <a:cubicBezTo>
                  <a:pt x="662008" y="46552"/>
                  <a:pt x="617558" y="25121"/>
                  <a:pt x="605652" y="9246"/>
                </a:cubicBezTo>
                <a:cubicBezTo>
                  <a:pt x="593746" y="-6629"/>
                  <a:pt x="557233" y="-5042"/>
                  <a:pt x="524689" y="37821"/>
                </a:cubicBezTo>
                <a:cubicBezTo>
                  <a:pt x="492145" y="80684"/>
                  <a:pt x="451664" y="172759"/>
                  <a:pt x="410389" y="266421"/>
                </a:cubicBezTo>
                <a:cubicBezTo>
                  <a:pt x="369114" y="360083"/>
                  <a:pt x="323076" y="479939"/>
                  <a:pt x="277039" y="59979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>
            <a:off x="4572290" y="3527692"/>
            <a:ext cx="572066" cy="595864"/>
          </a:xfrm>
          <a:custGeom>
            <a:avLst/>
            <a:gdLst>
              <a:gd name="connsiteX0" fmla="*/ 111819 w 372412"/>
              <a:gd name="connsiteY0" fmla="*/ 0 h 349250"/>
              <a:gd name="connsiteX1" fmla="*/ 10219 w 372412"/>
              <a:gd name="connsiteY1" fmla="*/ 234950 h 349250"/>
              <a:gd name="connsiteX2" fmla="*/ 22919 w 372412"/>
              <a:gd name="connsiteY2" fmla="*/ 336550 h 349250"/>
              <a:gd name="connsiteX3" fmla="*/ 181669 w 372412"/>
              <a:gd name="connsiteY3" fmla="*/ 254000 h 349250"/>
              <a:gd name="connsiteX4" fmla="*/ 372169 w 372412"/>
              <a:gd name="connsiteY4" fmla="*/ 6350 h 349250"/>
              <a:gd name="connsiteX5" fmla="*/ 213419 w 372412"/>
              <a:gd name="connsiteY5" fmla="*/ 349250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412" h="349250">
                <a:moveTo>
                  <a:pt x="111819" y="0"/>
                </a:moveTo>
                <a:cubicBezTo>
                  <a:pt x="68427" y="89429"/>
                  <a:pt x="25036" y="178858"/>
                  <a:pt x="10219" y="234950"/>
                </a:cubicBezTo>
                <a:cubicBezTo>
                  <a:pt x="-4598" y="291042"/>
                  <a:pt x="-5656" y="333375"/>
                  <a:pt x="22919" y="336550"/>
                </a:cubicBezTo>
                <a:cubicBezTo>
                  <a:pt x="51494" y="339725"/>
                  <a:pt x="123461" y="309033"/>
                  <a:pt x="181669" y="254000"/>
                </a:cubicBezTo>
                <a:cubicBezTo>
                  <a:pt x="239877" y="198967"/>
                  <a:pt x="366877" y="-9525"/>
                  <a:pt x="372169" y="6350"/>
                </a:cubicBezTo>
                <a:cubicBezTo>
                  <a:pt x="377461" y="22225"/>
                  <a:pt x="295440" y="185737"/>
                  <a:pt x="213419" y="34925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олилиния 40"/>
          <p:cNvSpPr/>
          <p:nvPr/>
        </p:nvSpPr>
        <p:spPr>
          <a:xfrm>
            <a:off x="5381958" y="3498120"/>
            <a:ext cx="1157148" cy="1605301"/>
          </a:xfrm>
          <a:custGeom>
            <a:avLst/>
            <a:gdLst>
              <a:gd name="connsiteX0" fmla="*/ 410825 w 558255"/>
              <a:gd name="connsiteY0" fmla="*/ 0 h 639098"/>
              <a:gd name="connsiteX1" fmla="*/ 148888 w 558255"/>
              <a:gd name="connsiteY1" fmla="*/ 552450 h 639098"/>
              <a:gd name="connsiteX2" fmla="*/ 29825 w 558255"/>
              <a:gd name="connsiteY2" fmla="*/ 638175 h 639098"/>
              <a:gd name="connsiteX3" fmla="*/ 10775 w 558255"/>
              <a:gd name="connsiteY3" fmla="*/ 561975 h 639098"/>
              <a:gd name="connsiteX4" fmla="*/ 172700 w 558255"/>
              <a:gd name="connsiteY4" fmla="*/ 366712 h 639098"/>
              <a:gd name="connsiteX5" fmla="*/ 548938 w 558255"/>
              <a:gd name="connsiteY5" fmla="*/ 4762 h 639098"/>
              <a:gd name="connsiteX6" fmla="*/ 444163 w 558255"/>
              <a:gd name="connsiteY6" fmla="*/ 247650 h 639098"/>
              <a:gd name="connsiteX7" fmla="*/ 448925 w 558255"/>
              <a:gd name="connsiteY7" fmla="*/ 247650 h 639098"/>
              <a:gd name="connsiteX0" fmla="*/ 410825 w 558255"/>
              <a:gd name="connsiteY0" fmla="*/ 0 h 639098"/>
              <a:gd name="connsiteX1" fmla="*/ 148888 w 558255"/>
              <a:gd name="connsiteY1" fmla="*/ 552450 h 639098"/>
              <a:gd name="connsiteX2" fmla="*/ 29825 w 558255"/>
              <a:gd name="connsiteY2" fmla="*/ 638175 h 639098"/>
              <a:gd name="connsiteX3" fmla="*/ 10775 w 558255"/>
              <a:gd name="connsiteY3" fmla="*/ 561975 h 639098"/>
              <a:gd name="connsiteX4" fmla="*/ 172700 w 558255"/>
              <a:gd name="connsiteY4" fmla="*/ 366712 h 639098"/>
              <a:gd name="connsiteX5" fmla="*/ 548938 w 558255"/>
              <a:gd name="connsiteY5" fmla="*/ 4762 h 639098"/>
              <a:gd name="connsiteX6" fmla="*/ 444163 w 558255"/>
              <a:gd name="connsiteY6" fmla="*/ 247650 h 639098"/>
              <a:gd name="connsiteX0" fmla="*/ 410825 w 548984"/>
              <a:gd name="connsiteY0" fmla="*/ 0 h 639098"/>
              <a:gd name="connsiteX1" fmla="*/ 148888 w 548984"/>
              <a:gd name="connsiteY1" fmla="*/ 552450 h 639098"/>
              <a:gd name="connsiteX2" fmla="*/ 29825 w 548984"/>
              <a:gd name="connsiteY2" fmla="*/ 638175 h 639098"/>
              <a:gd name="connsiteX3" fmla="*/ 10775 w 548984"/>
              <a:gd name="connsiteY3" fmla="*/ 561975 h 639098"/>
              <a:gd name="connsiteX4" fmla="*/ 172700 w 548984"/>
              <a:gd name="connsiteY4" fmla="*/ 366712 h 639098"/>
              <a:gd name="connsiteX5" fmla="*/ 548938 w 548984"/>
              <a:gd name="connsiteY5" fmla="*/ 4762 h 639098"/>
              <a:gd name="connsiteX6" fmla="*/ 444163 w 548984"/>
              <a:gd name="connsiteY6" fmla="*/ 247650 h 63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8984" h="639098">
                <a:moveTo>
                  <a:pt x="410825" y="0"/>
                </a:moveTo>
                <a:cubicBezTo>
                  <a:pt x="311606" y="223044"/>
                  <a:pt x="212388" y="446088"/>
                  <a:pt x="148888" y="552450"/>
                </a:cubicBezTo>
                <a:cubicBezTo>
                  <a:pt x="85388" y="658812"/>
                  <a:pt x="52844" y="636588"/>
                  <a:pt x="29825" y="638175"/>
                </a:cubicBezTo>
                <a:cubicBezTo>
                  <a:pt x="6806" y="639762"/>
                  <a:pt x="-13038" y="607219"/>
                  <a:pt x="10775" y="561975"/>
                </a:cubicBezTo>
                <a:cubicBezTo>
                  <a:pt x="34588" y="516731"/>
                  <a:pt x="83006" y="459581"/>
                  <a:pt x="172700" y="366712"/>
                </a:cubicBezTo>
                <a:cubicBezTo>
                  <a:pt x="262394" y="273843"/>
                  <a:pt x="546556" y="10319"/>
                  <a:pt x="548938" y="4762"/>
                </a:cubicBezTo>
                <a:cubicBezTo>
                  <a:pt x="551320" y="-795"/>
                  <a:pt x="460832" y="207169"/>
                  <a:pt x="444163" y="24765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33" y="2351651"/>
            <a:ext cx="3060699" cy="3157644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27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382383" y="2202872"/>
            <a:ext cx="393786" cy="32277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3765717" y="3495975"/>
            <a:ext cx="7616667" cy="2451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3765716" y="4113956"/>
            <a:ext cx="7616667" cy="2707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3765716" y="5150465"/>
            <a:ext cx="7616667" cy="19204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765716" y="2469193"/>
            <a:ext cx="7616667" cy="19204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3970120" y="2202871"/>
            <a:ext cx="1299272" cy="3115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6747079" y="2202871"/>
            <a:ext cx="1299272" cy="3115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9861371" y="2258770"/>
            <a:ext cx="1299272" cy="3115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олилиния 38"/>
          <p:cNvSpPr/>
          <p:nvPr/>
        </p:nvSpPr>
        <p:spPr>
          <a:xfrm>
            <a:off x="4545326" y="3520486"/>
            <a:ext cx="773465" cy="589520"/>
          </a:xfrm>
          <a:custGeom>
            <a:avLst/>
            <a:gdLst>
              <a:gd name="connsiteX0" fmla="*/ 103823 w 437198"/>
              <a:gd name="connsiteY0" fmla="*/ 0 h 325192"/>
              <a:gd name="connsiteX1" fmla="*/ 8573 w 437198"/>
              <a:gd name="connsiteY1" fmla="*/ 238125 h 325192"/>
              <a:gd name="connsiteX2" fmla="*/ 22860 w 437198"/>
              <a:gd name="connsiteY2" fmla="*/ 314325 h 325192"/>
              <a:gd name="connsiteX3" fmla="*/ 170498 w 437198"/>
              <a:gd name="connsiteY3" fmla="*/ 276225 h 325192"/>
              <a:gd name="connsiteX4" fmla="*/ 413385 w 437198"/>
              <a:gd name="connsiteY4" fmla="*/ 104775 h 325192"/>
              <a:gd name="connsiteX5" fmla="*/ 399098 w 437198"/>
              <a:gd name="connsiteY5" fmla="*/ 9525 h 325192"/>
              <a:gd name="connsiteX6" fmla="*/ 246698 w 437198"/>
              <a:gd name="connsiteY6" fmla="*/ 57150 h 325192"/>
              <a:gd name="connsiteX7" fmla="*/ 184785 w 437198"/>
              <a:gd name="connsiteY7" fmla="*/ 242887 h 325192"/>
              <a:gd name="connsiteX8" fmla="*/ 241935 w 437198"/>
              <a:gd name="connsiteY8" fmla="*/ 323850 h 325192"/>
              <a:gd name="connsiteX9" fmla="*/ 437198 w 437198"/>
              <a:gd name="connsiteY9" fmla="*/ 285750 h 325192"/>
              <a:gd name="connsiteX0" fmla="*/ 103823 w 437198"/>
              <a:gd name="connsiteY0" fmla="*/ 0 h 325192"/>
              <a:gd name="connsiteX1" fmla="*/ 8573 w 437198"/>
              <a:gd name="connsiteY1" fmla="*/ 238125 h 325192"/>
              <a:gd name="connsiteX2" fmla="*/ 22860 w 437198"/>
              <a:gd name="connsiteY2" fmla="*/ 314325 h 325192"/>
              <a:gd name="connsiteX3" fmla="*/ 170498 w 437198"/>
              <a:gd name="connsiteY3" fmla="*/ 276225 h 325192"/>
              <a:gd name="connsiteX4" fmla="*/ 413385 w 437198"/>
              <a:gd name="connsiteY4" fmla="*/ 104775 h 325192"/>
              <a:gd name="connsiteX5" fmla="*/ 399098 w 437198"/>
              <a:gd name="connsiteY5" fmla="*/ 9525 h 325192"/>
              <a:gd name="connsiteX6" fmla="*/ 246698 w 437198"/>
              <a:gd name="connsiteY6" fmla="*/ 57150 h 325192"/>
              <a:gd name="connsiteX7" fmla="*/ 184785 w 437198"/>
              <a:gd name="connsiteY7" fmla="*/ 242887 h 325192"/>
              <a:gd name="connsiteX8" fmla="*/ 241935 w 437198"/>
              <a:gd name="connsiteY8" fmla="*/ 323850 h 325192"/>
              <a:gd name="connsiteX9" fmla="*/ 437198 w 437198"/>
              <a:gd name="connsiteY9" fmla="*/ 285750 h 325192"/>
              <a:gd name="connsiteX0" fmla="*/ 103823 w 437198"/>
              <a:gd name="connsiteY0" fmla="*/ 0 h 325192"/>
              <a:gd name="connsiteX1" fmla="*/ 8573 w 437198"/>
              <a:gd name="connsiteY1" fmla="*/ 238125 h 325192"/>
              <a:gd name="connsiteX2" fmla="*/ 22860 w 437198"/>
              <a:gd name="connsiteY2" fmla="*/ 314325 h 325192"/>
              <a:gd name="connsiteX3" fmla="*/ 170498 w 437198"/>
              <a:gd name="connsiteY3" fmla="*/ 276225 h 325192"/>
              <a:gd name="connsiteX4" fmla="*/ 413385 w 437198"/>
              <a:gd name="connsiteY4" fmla="*/ 104775 h 325192"/>
              <a:gd name="connsiteX5" fmla="*/ 399098 w 437198"/>
              <a:gd name="connsiteY5" fmla="*/ 9525 h 325192"/>
              <a:gd name="connsiteX6" fmla="*/ 251461 w 437198"/>
              <a:gd name="connsiteY6" fmla="*/ 61913 h 325192"/>
              <a:gd name="connsiteX7" fmla="*/ 184785 w 437198"/>
              <a:gd name="connsiteY7" fmla="*/ 242887 h 325192"/>
              <a:gd name="connsiteX8" fmla="*/ 241935 w 437198"/>
              <a:gd name="connsiteY8" fmla="*/ 323850 h 325192"/>
              <a:gd name="connsiteX9" fmla="*/ 437198 w 437198"/>
              <a:gd name="connsiteY9" fmla="*/ 285750 h 325192"/>
              <a:gd name="connsiteX0" fmla="*/ 103823 w 437198"/>
              <a:gd name="connsiteY0" fmla="*/ 0 h 325192"/>
              <a:gd name="connsiteX1" fmla="*/ 8573 w 437198"/>
              <a:gd name="connsiteY1" fmla="*/ 238125 h 325192"/>
              <a:gd name="connsiteX2" fmla="*/ 22860 w 437198"/>
              <a:gd name="connsiteY2" fmla="*/ 314325 h 325192"/>
              <a:gd name="connsiteX3" fmla="*/ 170498 w 437198"/>
              <a:gd name="connsiteY3" fmla="*/ 276225 h 325192"/>
              <a:gd name="connsiteX4" fmla="*/ 413385 w 437198"/>
              <a:gd name="connsiteY4" fmla="*/ 104775 h 325192"/>
              <a:gd name="connsiteX5" fmla="*/ 399098 w 437198"/>
              <a:gd name="connsiteY5" fmla="*/ 9525 h 325192"/>
              <a:gd name="connsiteX6" fmla="*/ 246699 w 437198"/>
              <a:gd name="connsiteY6" fmla="*/ 69057 h 325192"/>
              <a:gd name="connsiteX7" fmla="*/ 184785 w 437198"/>
              <a:gd name="connsiteY7" fmla="*/ 242887 h 325192"/>
              <a:gd name="connsiteX8" fmla="*/ 241935 w 437198"/>
              <a:gd name="connsiteY8" fmla="*/ 323850 h 325192"/>
              <a:gd name="connsiteX9" fmla="*/ 437198 w 437198"/>
              <a:gd name="connsiteY9" fmla="*/ 285750 h 325192"/>
              <a:gd name="connsiteX0" fmla="*/ 103823 w 437198"/>
              <a:gd name="connsiteY0" fmla="*/ 9704 h 334896"/>
              <a:gd name="connsiteX1" fmla="*/ 8573 w 437198"/>
              <a:gd name="connsiteY1" fmla="*/ 247829 h 334896"/>
              <a:gd name="connsiteX2" fmla="*/ 22860 w 437198"/>
              <a:gd name="connsiteY2" fmla="*/ 324029 h 334896"/>
              <a:gd name="connsiteX3" fmla="*/ 170498 w 437198"/>
              <a:gd name="connsiteY3" fmla="*/ 285929 h 334896"/>
              <a:gd name="connsiteX4" fmla="*/ 413385 w 437198"/>
              <a:gd name="connsiteY4" fmla="*/ 114479 h 334896"/>
              <a:gd name="connsiteX5" fmla="*/ 399098 w 437198"/>
              <a:gd name="connsiteY5" fmla="*/ 19229 h 334896"/>
              <a:gd name="connsiteX6" fmla="*/ 210980 w 437198"/>
              <a:gd name="connsiteY6" fmla="*/ 4942 h 334896"/>
              <a:gd name="connsiteX7" fmla="*/ 184785 w 437198"/>
              <a:gd name="connsiteY7" fmla="*/ 252591 h 334896"/>
              <a:gd name="connsiteX8" fmla="*/ 241935 w 437198"/>
              <a:gd name="connsiteY8" fmla="*/ 333554 h 334896"/>
              <a:gd name="connsiteX9" fmla="*/ 437198 w 437198"/>
              <a:gd name="connsiteY9" fmla="*/ 295454 h 334896"/>
              <a:gd name="connsiteX0" fmla="*/ 103823 w 437198"/>
              <a:gd name="connsiteY0" fmla="*/ 42509 h 367701"/>
              <a:gd name="connsiteX1" fmla="*/ 8573 w 437198"/>
              <a:gd name="connsiteY1" fmla="*/ 280634 h 367701"/>
              <a:gd name="connsiteX2" fmla="*/ 22860 w 437198"/>
              <a:gd name="connsiteY2" fmla="*/ 356834 h 367701"/>
              <a:gd name="connsiteX3" fmla="*/ 170498 w 437198"/>
              <a:gd name="connsiteY3" fmla="*/ 318734 h 367701"/>
              <a:gd name="connsiteX4" fmla="*/ 413385 w 437198"/>
              <a:gd name="connsiteY4" fmla="*/ 147284 h 367701"/>
              <a:gd name="connsiteX5" fmla="*/ 399098 w 437198"/>
              <a:gd name="connsiteY5" fmla="*/ 52034 h 367701"/>
              <a:gd name="connsiteX6" fmla="*/ 210980 w 437198"/>
              <a:gd name="connsiteY6" fmla="*/ 37747 h 367701"/>
              <a:gd name="connsiteX7" fmla="*/ 184785 w 437198"/>
              <a:gd name="connsiteY7" fmla="*/ 285396 h 367701"/>
              <a:gd name="connsiteX8" fmla="*/ 241935 w 437198"/>
              <a:gd name="connsiteY8" fmla="*/ 366359 h 367701"/>
              <a:gd name="connsiteX9" fmla="*/ 437198 w 437198"/>
              <a:gd name="connsiteY9" fmla="*/ 328259 h 367701"/>
              <a:gd name="connsiteX0" fmla="*/ 103823 w 437198"/>
              <a:gd name="connsiteY0" fmla="*/ 0 h 325192"/>
              <a:gd name="connsiteX1" fmla="*/ 8573 w 437198"/>
              <a:gd name="connsiteY1" fmla="*/ 238125 h 325192"/>
              <a:gd name="connsiteX2" fmla="*/ 22860 w 437198"/>
              <a:gd name="connsiteY2" fmla="*/ 314325 h 325192"/>
              <a:gd name="connsiteX3" fmla="*/ 170498 w 437198"/>
              <a:gd name="connsiteY3" fmla="*/ 276225 h 325192"/>
              <a:gd name="connsiteX4" fmla="*/ 413385 w 437198"/>
              <a:gd name="connsiteY4" fmla="*/ 104775 h 325192"/>
              <a:gd name="connsiteX5" fmla="*/ 399098 w 437198"/>
              <a:gd name="connsiteY5" fmla="*/ 9525 h 325192"/>
              <a:gd name="connsiteX6" fmla="*/ 260987 w 437198"/>
              <a:gd name="connsiteY6" fmla="*/ 76201 h 325192"/>
              <a:gd name="connsiteX7" fmla="*/ 184785 w 437198"/>
              <a:gd name="connsiteY7" fmla="*/ 242887 h 325192"/>
              <a:gd name="connsiteX8" fmla="*/ 241935 w 437198"/>
              <a:gd name="connsiteY8" fmla="*/ 323850 h 325192"/>
              <a:gd name="connsiteX9" fmla="*/ 437198 w 437198"/>
              <a:gd name="connsiteY9" fmla="*/ 285750 h 325192"/>
              <a:gd name="connsiteX0" fmla="*/ 103823 w 437198"/>
              <a:gd name="connsiteY0" fmla="*/ 0 h 325192"/>
              <a:gd name="connsiteX1" fmla="*/ 8573 w 437198"/>
              <a:gd name="connsiteY1" fmla="*/ 238125 h 325192"/>
              <a:gd name="connsiteX2" fmla="*/ 22860 w 437198"/>
              <a:gd name="connsiteY2" fmla="*/ 314325 h 325192"/>
              <a:gd name="connsiteX3" fmla="*/ 170498 w 437198"/>
              <a:gd name="connsiteY3" fmla="*/ 276225 h 325192"/>
              <a:gd name="connsiteX4" fmla="*/ 413385 w 437198"/>
              <a:gd name="connsiteY4" fmla="*/ 104775 h 325192"/>
              <a:gd name="connsiteX5" fmla="*/ 399098 w 437198"/>
              <a:gd name="connsiteY5" fmla="*/ 9525 h 325192"/>
              <a:gd name="connsiteX6" fmla="*/ 260987 w 437198"/>
              <a:gd name="connsiteY6" fmla="*/ 76201 h 325192"/>
              <a:gd name="connsiteX7" fmla="*/ 184785 w 437198"/>
              <a:gd name="connsiteY7" fmla="*/ 242887 h 325192"/>
              <a:gd name="connsiteX8" fmla="*/ 241935 w 437198"/>
              <a:gd name="connsiteY8" fmla="*/ 323850 h 325192"/>
              <a:gd name="connsiteX9" fmla="*/ 437198 w 437198"/>
              <a:gd name="connsiteY9" fmla="*/ 285750 h 32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7198" h="325192">
                <a:moveTo>
                  <a:pt x="103823" y="0"/>
                </a:moveTo>
                <a:cubicBezTo>
                  <a:pt x="62945" y="92869"/>
                  <a:pt x="22067" y="185738"/>
                  <a:pt x="8573" y="238125"/>
                </a:cubicBezTo>
                <a:cubicBezTo>
                  <a:pt x="-4921" y="290512"/>
                  <a:pt x="-4127" y="307975"/>
                  <a:pt x="22860" y="314325"/>
                </a:cubicBezTo>
                <a:cubicBezTo>
                  <a:pt x="49847" y="320675"/>
                  <a:pt x="105410" y="311150"/>
                  <a:pt x="170498" y="276225"/>
                </a:cubicBezTo>
                <a:cubicBezTo>
                  <a:pt x="235586" y="241300"/>
                  <a:pt x="375285" y="149225"/>
                  <a:pt x="413385" y="104775"/>
                </a:cubicBezTo>
                <a:cubicBezTo>
                  <a:pt x="451485" y="60325"/>
                  <a:pt x="424497" y="14287"/>
                  <a:pt x="399098" y="9525"/>
                </a:cubicBezTo>
                <a:cubicBezTo>
                  <a:pt x="373699" y="4763"/>
                  <a:pt x="344332" y="-12698"/>
                  <a:pt x="260987" y="76201"/>
                </a:cubicBezTo>
                <a:cubicBezTo>
                  <a:pt x="177642" y="165100"/>
                  <a:pt x="187960" y="201612"/>
                  <a:pt x="184785" y="242887"/>
                </a:cubicBezTo>
                <a:cubicBezTo>
                  <a:pt x="181610" y="284162"/>
                  <a:pt x="199866" y="316706"/>
                  <a:pt x="241935" y="323850"/>
                </a:cubicBezTo>
                <a:cubicBezTo>
                  <a:pt x="284004" y="330994"/>
                  <a:pt x="360601" y="308372"/>
                  <a:pt x="437198" y="28575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8877906" y="3467192"/>
            <a:ext cx="1176011" cy="695916"/>
            <a:chOff x="7464019" y="5079154"/>
            <a:chExt cx="457606" cy="251715"/>
          </a:xfrm>
        </p:grpSpPr>
        <p:sp>
          <p:nvSpPr>
            <p:cNvPr id="22" name="Овал 21"/>
            <p:cNvSpPr/>
            <p:nvPr/>
          </p:nvSpPr>
          <p:spPr>
            <a:xfrm rot="1315033">
              <a:off x="7464019" y="5079154"/>
              <a:ext cx="163231" cy="251715"/>
            </a:xfrm>
            <a:prstGeom prst="ellipse">
              <a:avLst/>
            </a:prstGeom>
            <a:no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7636209" y="5113969"/>
              <a:ext cx="181431" cy="44841"/>
            </a:xfrm>
            <a:custGeom>
              <a:avLst/>
              <a:gdLst>
                <a:gd name="connsiteX0" fmla="*/ 0 w 174625"/>
                <a:gd name="connsiteY0" fmla="*/ 34925 h 46496"/>
                <a:gd name="connsiteX1" fmla="*/ 50800 w 174625"/>
                <a:gd name="connsiteY1" fmla="*/ 44450 h 46496"/>
                <a:gd name="connsiteX2" fmla="*/ 174625 w 174625"/>
                <a:gd name="connsiteY2" fmla="*/ 0 h 46496"/>
                <a:gd name="connsiteX0" fmla="*/ 0 w 193675"/>
                <a:gd name="connsiteY0" fmla="*/ 28575 h 39706"/>
                <a:gd name="connsiteX1" fmla="*/ 50800 w 193675"/>
                <a:gd name="connsiteY1" fmla="*/ 38100 h 39706"/>
                <a:gd name="connsiteX2" fmla="*/ 193675 w 193675"/>
                <a:gd name="connsiteY2" fmla="*/ 0 h 39706"/>
                <a:gd name="connsiteX0" fmla="*/ 0 w 177800"/>
                <a:gd name="connsiteY0" fmla="*/ 31750 h 43100"/>
                <a:gd name="connsiteX1" fmla="*/ 50800 w 177800"/>
                <a:gd name="connsiteY1" fmla="*/ 41275 h 43100"/>
                <a:gd name="connsiteX2" fmla="*/ 177800 w 177800"/>
                <a:gd name="connsiteY2" fmla="*/ 0 h 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800" h="43100">
                  <a:moveTo>
                    <a:pt x="0" y="31750"/>
                  </a:moveTo>
                  <a:cubicBezTo>
                    <a:pt x="10848" y="39423"/>
                    <a:pt x="21167" y="46567"/>
                    <a:pt x="50800" y="41275"/>
                  </a:cubicBezTo>
                  <a:cubicBezTo>
                    <a:pt x="80433" y="35983"/>
                    <a:pt x="130439" y="19314"/>
                    <a:pt x="177800" y="0"/>
                  </a:cubicBezTo>
                </a:path>
              </a:pathLst>
            </a:custGeom>
            <a:no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7742852" y="5092641"/>
              <a:ext cx="178773" cy="219655"/>
            </a:xfrm>
            <a:custGeom>
              <a:avLst/>
              <a:gdLst>
                <a:gd name="connsiteX0" fmla="*/ 162898 w 178773"/>
                <a:gd name="connsiteY0" fmla="*/ 41334 h 219655"/>
                <a:gd name="connsiteX1" fmla="*/ 131148 w 178773"/>
                <a:gd name="connsiteY1" fmla="*/ 59 h 219655"/>
                <a:gd name="connsiteX2" fmla="*/ 58123 w 178773"/>
                <a:gd name="connsiteY2" fmla="*/ 34984 h 219655"/>
                <a:gd name="connsiteX3" fmla="*/ 973 w 178773"/>
                <a:gd name="connsiteY3" fmla="*/ 136584 h 219655"/>
                <a:gd name="connsiteX4" fmla="*/ 29548 w 178773"/>
                <a:gd name="connsiteY4" fmla="*/ 215959 h 219655"/>
                <a:gd name="connsiteX5" fmla="*/ 121623 w 178773"/>
                <a:gd name="connsiteY5" fmla="*/ 200084 h 219655"/>
                <a:gd name="connsiteX6" fmla="*/ 178773 w 178773"/>
                <a:gd name="connsiteY6" fmla="*/ 142934 h 219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773" h="219655">
                  <a:moveTo>
                    <a:pt x="162898" y="41334"/>
                  </a:moveTo>
                  <a:cubicBezTo>
                    <a:pt x="155754" y="21225"/>
                    <a:pt x="148610" y="1117"/>
                    <a:pt x="131148" y="59"/>
                  </a:cubicBezTo>
                  <a:cubicBezTo>
                    <a:pt x="113686" y="-999"/>
                    <a:pt x="79819" y="12230"/>
                    <a:pt x="58123" y="34984"/>
                  </a:cubicBezTo>
                  <a:cubicBezTo>
                    <a:pt x="36427" y="57738"/>
                    <a:pt x="5735" y="106422"/>
                    <a:pt x="973" y="136584"/>
                  </a:cubicBezTo>
                  <a:cubicBezTo>
                    <a:pt x="-3790" y="166747"/>
                    <a:pt x="9440" y="205376"/>
                    <a:pt x="29548" y="215959"/>
                  </a:cubicBezTo>
                  <a:cubicBezTo>
                    <a:pt x="49656" y="226542"/>
                    <a:pt x="96752" y="212255"/>
                    <a:pt x="121623" y="200084"/>
                  </a:cubicBezTo>
                  <a:cubicBezTo>
                    <a:pt x="146494" y="187913"/>
                    <a:pt x="162633" y="165423"/>
                    <a:pt x="178773" y="142934"/>
                  </a:cubicBezTo>
                </a:path>
              </a:pathLst>
            </a:custGeom>
            <a:no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7397804" y="2482766"/>
            <a:ext cx="1065501" cy="1658262"/>
            <a:chOff x="4623750" y="4748214"/>
            <a:chExt cx="359191" cy="581924"/>
          </a:xfrm>
        </p:grpSpPr>
        <p:sp>
          <p:nvSpPr>
            <p:cNvPr id="34" name="Полилиния 33"/>
            <p:cNvSpPr/>
            <p:nvPr/>
          </p:nvSpPr>
          <p:spPr>
            <a:xfrm>
              <a:off x="4623750" y="4748214"/>
              <a:ext cx="334013" cy="581924"/>
            </a:xfrm>
            <a:custGeom>
              <a:avLst/>
              <a:gdLst>
                <a:gd name="connsiteX0" fmla="*/ 229238 w 334013"/>
                <a:gd name="connsiteY0" fmla="*/ 0 h 581731"/>
                <a:gd name="connsiteX1" fmla="*/ 10163 w 334013"/>
                <a:gd name="connsiteY1" fmla="*/ 471487 h 581731"/>
                <a:gd name="connsiteX2" fmla="*/ 53025 w 334013"/>
                <a:gd name="connsiteY2" fmla="*/ 581025 h 581731"/>
                <a:gd name="connsiteX3" fmla="*/ 200663 w 334013"/>
                <a:gd name="connsiteY3" fmla="*/ 442912 h 581731"/>
                <a:gd name="connsiteX4" fmla="*/ 295913 w 334013"/>
                <a:gd name="connsiteY4" fmla="*/ 361950 h 581731"/>
                <a:gd name="connsiteX5" fmla="*/ 334013 w 334013"/>
                <a:gd name="connsiteY5" fmla="*/ 404812 h 581731"/>
                <a:gd name="connsiteX0" fmla="*/ 229238 w 334013"/>
                <a:gd name="connsiteY0" fmla="*/ 0 h 581924"/>
                <a:gd name="connsiteX1" fmla="*/ 10163 w 334013"/>
                <a:gd name="connsiteY1" fmla="*/ 471487 h 581924"/>
                <a:gd name="connsiteX2" fmla="*/ 53025 w 334013"/>
                <a:gd name="connsiteY2" fmla="*/ 581025 h 581924"/>
                <a:gd name="connsiteX3" fmla="*/ 200663 w 334013"/>
                <a:gd name="connsiteY3" fmla="*/ 438150 h 581924"/>
                <a:gd name="connsiteX4" fmla="*/ 295913 w 334013"/>
                <a:gd name="connsiteY4" fmla="*/ 361950 h 581924"/>
                <a:gd name="connsiteX5" fmla="*/ 334013 w 334013"/>
                <a:gd name="connsiteY5" fmla="*/ 404812 h 581924"/>
                <a:gd name="connsiteX0" fmla="*/ 229238 w 334013"/>
                <a:gd name="connsiteY0" fmla="*/ 0 h 581924"/>
                <a:gd name="connsiteX1" fmla="*/ 10163 w 334013"/>
                <a:gd name="connsiteY1" fmla="*/ 471487 h 581924"/>
                <a:gd name="connsiteX2" fmla="*/ 53025 w 334013"/>
                <a:gd name="connsiteY2" fmla="*/ 581025 h 581924"/>
                <a:gd name="connsiteX3" fmla="*/ 200663 w 334013"/>
                <a:gd name="connsiteY3" fmla="*/ 438150 h 581924"/>
                <a:gd name="connsiteX4" fmla="*/ 272101 w 334013"/>
                <a:gd name="connsiteY4" fmla="*/ 361950 h 581924"/>
                <a:gd name="connsiteX5" fmla="*/ 334013 w 334013"/>
                <a:gd name="connsiteY5" fmla="*/ 404812 h 581924"/>
                <a:gd name="connsiteX0" fmla="*/ 229238 w 334013"/>
                <a:gd name="connsiteY0" fmla="*/ 0 h 581924"/>
                <a:gd name="connsiteX1" fmla="*/ 10163 w 334013"/>
                <a:gd name="connsiteY1" fmla="*/ 471487 h 581924"/>
                <a:gd name="connsiteX2" fmla="*/ 53025 w 334013"/>
                <a:gd name="connsiteY2" fmla="*/ 581025 h 581924"/>
                <a:gd name="connsiteX3" fmla="*/ 200663 w 334013"/>
                <a:gd name="connsiteY3" fmla="*/ 438150 h 581924"/>
                <a:gd name="connsiteX4" fmla="*/ 272101 w 334013"/>
                <a:gd name="connsiteY4" fmla="*/ 361950 h 581924"/>
                <a:gd name="connsiteX5" fmla="*/ 334013 w 334013"/>
                <a:gd name="connsiteY5" fmla="*/ 404812 h 581924"/>
                <a:gd name="connsiteX0" fmla="*/ 229238 w 334013"/>
                <a:gd name="connsiteY0" fmla="*/ 0 h 581924"/>
                <a:gd name="connsiteX1" fmla="*/ 10163 w 334013"/>
                <a:gd name="connsiteY1" fmla="*/ 471487 h 581924"/>
                <a:gd name="connsiteX2" fmla="*/ 53025 w 334013"/>
                <a:gd name="connsiteY2" fmla="*/ 581025 h 581924"/>
                <a:gd name="connsiteX3" fmla="*/ 200663 w 334013"/>
                <a:gd name="connsiteY3" fmla="*/ 438150 h 581924"/>
                <a:gd name="connsiteX4" fmla="*/ 272101 w 334013"/>
                <a:gd name="connsiteY4" fmla="*/ 361950 h 581924"/>
                <a:gd name="connsiteX5" fmla="*/ 334013 w 334013"/>
                <a:gd name="connsiteY5" fmla="*/ 404812 h 581924"/>
                <a:gd name="connsiteX0" fmla="*/ 229238 w 334013"/>
                <a:gd name="connsiteY0" fmla="*/ 0 h 581924"/>
                <a:gd name="connsiteX1" fmla="*/ 10163 w 334013"/>
                <a:gd name="connsiteY1" fmla="*/ 471487 h 581924"/>
                <a:gd name="connsiteX2" fmla="*/ 53025 w 334013"/>
                <a:gd name="connsiteY2" fmla="*/ 581025 h 581924"/>
                <a:gd name="connsiteX3" fmla="*/ 200663 w 334013"/>
                <a:gd name="connsiteY3" fmla="*/ 438150 h 581924"/>
                <a:gd name="connsiteX4" fmla="*/ 272101 w 334013"/>
                <a:gd name="connsiteY4" fmla="*/ 361950 h 581924"/>
                <a:gd name="connsiteX5" fmla="*/ 334013 w 334013"/>
                <a:gd name="connsiteY5" fmla="*/ 404812 h 581924"/>
                <a:gd name="connsiteX0" fmla="*/ 229238 w 334013"/>
                <a:gd name="connsiteY0" fmla="*/ 0 h 581924"/>
                <a:gd name="connsiteX1" fmla="*/ 10163 w 334013"/>
                <a:gd name="connsiteY1" fmla="*/ 471487 h 581924"/>
                <a:gd name="connsiteX2" fmla="*/ 53025 w 334013"/>
                <a:gd name="connsiteY2" fmla="*/ 581025 h 581924"/>
                <a:gd name="connsiteX3" fmla="*/ 200663 w 334013"/>
                <a:gd name="connsiteY3" fmla="*/ 438150 h 581924"/>
                <a:gd name="connsiteX4" fmla="*/ 279245 w 334013"/>
                <a:gd name="connsiteY4" fmla="*/ 359569 h 581924"/>
                <a:gd name="connsiteX5" fmla="*/ 334013 w 334013"/>
                <a:gd name="connsiteY5" fmla="*/ 404812 h 581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013" h="581924">
                  <a:moveTo>
                    <a:pt x="229238" y="0"/>
                  </a:moveTo>
                  <a:cubicBezTo>
                    <a:pt x="134385" y="187325"/>
                    <a:pt x="39532" y="374650"/>
                    <a:pt x="10163" y="471487"/>
                  </a:cubicBezTo>
                  <a:cubicBezTo>
                    <a:pt x="-19206" y="568324"/>
                    <a:pt x="21275" y="586581"/>
                    <a:pt x="53025" y="581025"/>
                  </a:cubicBezTo>
                  <a:cubicBezTo>
                    <a:pt x="84775" y="575469"/>
                    <a:pt x="162960" y="475059"/>
                    <a:pt x="200663" y="438150"/>
                  </a:cubicBezTo>
                  <a:cubicBezTo>
                    <a:pt x="238366" y="401241"/>
                    <a:pt x="252257" y="369887"/>
                    <a:pt x="279245" y="359569"/>
                  </a:cubicBezTo>
                  <a:cubicBezTo>
                    <a:pt x="306233" y="349251"/>
                    <a:pt x="326075" y="380206"/>
                    <a:pt x="334013" y="40481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4801705" y="5179383"/>
              <a:ext cx="181236" cy="141904"/>
            </a:xfrm>
            <a:custGeom>
              <a:avLst/>
              <a:gdLst>
                <a:gd name="connsiteX0" fmla="*/ 28836 w 181236"/>
                <a:gd name="connsiteY0" fmla="*/ 0 h 141904"/>
                <a:gd name="connsiteX1" fmla="*/ 261 w 181236"/>
                <a:gd name="connsiteY1" fmla="*/ 47625 h 141904"/>
                <a:gd name="connsiteX2" fmla="*/ 19311 w 181236"/>
                <a:gd name="connsiteY2" fmla="*/ 128588 h 141904"/>
                <a:gd name="connsiteX3" fmla="*/ 90749 w 181236"/>
                <a:gd name="connsiteY3" fmla="*/ 135732 h 141904"/>
                <a:gd name="connsiteX4" fmla="*/ 181236 w 181236"/>
                <a:gd name="connsiteY4" fmla="*/ 66675 h 14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236" h="141904">
                  <a:moveTo>
                    <a:pt x="28836" y="0"/>
                  </a:moveTo>
                  <a:cubicBezTo>
                    <a:pt x="15342" y="13097"/>
                    <a:pt x="1849" y="26194"/>
                    <a:pt x="261" y="47625"/>
                  </a:cubicBezTo>
                  <a:cubicBezTo>
                    <a:pt x="-1327" y="69056"/>
                    <a:pt x="4230" y="113904"/>
                    <a:pt x="19311" y="128588"/>
                  </a:cubicBezTo>
                  <a:cubicBezTo>
                    <a:pt x="34392" y="143273"/>
                    <a:pt x="63762" y="146051"/>
                    <a:pt x="90749" y="135732"/>
                  </a:cubicBezTo>
                  <a:cubicBezTo>
                    <a:pt x="117737" y="125413"/>
                    <a:pt x="149486" y="96044"/>
                    <a:pt x="181236" y="66675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Полилиния 35"/>
          <p:cNvSpPr/>
          <p:nvPr/>
        </p:nvSpPr>
        <p:spPr>
          <a:xfrm>
            <a:off x="5885738" y="3511598"/>
            <a:ext cx="1063443" cy="607105"/>
          </a:xfrm>
          <a:custGeom>
            <a:avLst/>
            <a:gdLst>
              <a:gd name="connsiteX0" fmla="*/ 150713 w 409717"/>
              <a:gd name="connsiteY0" fmla="*/ 51991 h 231239"/>
              <a:gd name="connsiteX1" fmla="*/ 125313 w 409717"/>
              <a:gd name="connsiteY1" fmla="*/ 4366 h 231239"/>
              <a:gd name="connsiteX2" fmla="*/ 20538 w 409717"/>
              <a:gd name="connsiteY2" fmla="*/ 71041 h 231239"/>
              <a:gd name="connsiteX3" fmla="*/ 1488 w 409717"/>
              <a:gd name="connsiteY3" fmla="*/ 163116 h 231239"/>
              <a:gd name="connsiteX4" fmla="*/ 42763 w 409717"/>
              <a:gd name="connsiteY4" fmla="*/ 217091 h 231239"/>
              <a:gd name="connsiteX5" fmla="*/ 112613 w 409717"/>
              <a:gd name="connsiteY5" fmla="*/ 217091 h 231239"/>
              <a:gd name="connsiteX6" fmla="*/ 249138 w 409717"/>
              <a:gd name="connsiteY6" fmla="*/ 74216 h 231239"/>
              <a:gd name="connsiteX7" fmla="*/ 322163 w 409717"/>
              <a:gd name="connsiteY7" fmla="*/ 4366 h 231239"/>
              <a:gd name="connsiteX8" fmla="*/ 388838 w 409717"/>
              <a:gd name="connsiteY8" fmla="*/ 17066 h 231239"/>
              <a:gd name="connsiteX9" fmla="*/ 407888 w 409717"/>
              <a:gd name="connsiteY9" fmla="*/ 96441 h 231239"/>
              <a:gd name="connsiteX10" fmla="*/ 350738 w 409717"/>
              <a:gd name="connsiteY10" fmla="*/ 201216 h 231239"/>
              <a:gd name="connsiteX11" fmla="*/ 287238 w 409717"/>
              <a:gd name="connsiteY11" fmla="*/ 229791 h 231239"/>
              <a:gd name="connsiteX12" fmla="*/ 239613 w 409717"/>
              <a:gd name="connsiteY12" fmla="*/ 166291 h 231239"/>
              <a:gd name="connsiteX13" fmla="*/ 271363 w 409717"/>
              <a:gd name="connsiteY13" fmla="*/ 45641 h 231239"/>
              <a:gd name="connsiteX0" fmla="*/ 149741 w 408745"/>
              <a:gd name="connsiteY0" fmla="*/ 51991 h 231239"/>
              <a:gd name="connsiteX1" fmla="*/ 124341 w 408745"/>
              <a:gd name="connsiteY1" fmla="*/ 4366 h 231239"/>
              <a:gd name="connsiteX2" fmla="*/ 25916 w 408745"/>
              <a:gd name="connsiteY2" fmla="*/ 80566 h 231239"/>
              <a:gd name="connsiteX3" fmla="*/ 516 w 408745"/>
              <a:gd name="connsiteY3" fmla="*/ 163116 h 231239"/>
              <a:gd name="connsiteX4" fmla="*/ 41791 w 408745"/>
              <a:gd name="connsiteY4" fmla="*/ 217091 h 231239"/>
              <a:gd name="connsiteX5" fmla="*/ 111641 w 408745"/>
              <a:gd name="connsiteY5" fmla="*/ 217091 h 231239"/>
              <a:gd name="connsiteX6" fmla="*/ 248166 w 408745"/>
              <a:gd name="connsiteY6" fmla="*/ 74216 h 231239"/>
              <a:gd name="connsiteX7" fmla="*/ 321191 w 408745"/>
              <a:gd name="connsiteY7" fmla="*/ 4366 h 231239"/>
              <a:gd name="connsiteX8" fmla="*/ 387866 w 408745"/>
              <a:gd name="connsiteY8" fmla="*/ 17066 h 231239"/>
              <a:gd name="connsiteX9" fmla="*/ 406916 w 408745"/>
              <a:gd name="connsiteY9" fmla="*/ 96441 h 231239"/>
              <a:gd name="connsiteX10" fmla="*/ 349766 w 408745"/>
              <a:gd name="connsiteY10" fmla="*/ 201216 h 231239"/>
              <a:gd name="connsiteX11" fmla="*/ 286266 w 408745"/>
              <a:gd name="connsiteY11" fmla="*/ 229791 h 231239"/>
              <a:gd name="connsiteX12" fmla="*/ 238641 w 408745"/>
              <a:gd name="connsiteY12" fmla="*/ 166291 h 231239"/>
              <a:gd name="connsiteX13" fmla="*/ 270391 w 408745"/>
              <a:gd name="connsiteY13" fmla="*/ 45641 h 231239"/>
              <a:gd name="connsiteX0" fmla="*/ 149645 w 408649"/>
              <a:gd name="connsiteY0" fmla="*/ 54433 h 233681"/>
              <a:gd name="connsiteX1" fmla="*/ 108370 w 408649"/>
              <a:gd name="connsiteY1" fmla="*/ 458 h 233681"/>
              <a:gd name="connsiteX2" fmla="*/ 25820 w 408649"/>
              <a:gd name="connsiteY2" fmla="*/ 83008 h 233681"/>
              <a:gd name="connsiteX3" fmla="*/ 420 w 408649"/>
              <a:gd name="connsiteY3" fmla="*/ 165558 h 233681"/>
              <a:gd name="connsiteX4" fmla="*/ 41695 w 408649"/>
              <a:gd name="connsiteY4" fmla="*/ 219533 h 233681"/>
              <a:gd name="connsiteX5" fmla="*/ 111545 w 408649"/>
              <a:gd name="connsiteY5" fmla="*/ 219533 h 233681"/>
              <a:gd name="connsiteX6" fmla="*/ 248070 w 408649"/>
              <a:gd name="connsiteY6" fmla="*/ 76658 h 233681"/>
              <a:gd name="connsiteX7" fmla="*/ 321095 w 408649"/>
              <a:gd name="connsiteY7" fmla="*/ 6808 h 233681"/>
              <a:gd name="connsiteX8" fmla="*/ 387770 w 408649"/>
              <a:gd name="connsiteY8" fmla="*/ 19508 h 233681"/>
              <a:gd name="connsiteX9" fmla="*/ 406820 w 408649"/>
              <a:gd name="connsiteY9" fmla="*/ 98883 h 233681"/>
              <a:gd name="connsiteX10" fmla="*/ 349670 w 408649"/>
              <a:gd name="connsiteY10" fmla="*/ 203658 h 233681"/>
              <a:gd name="connsiteX11" fmla="*/ 286170 w 408649"/>
              <a:gd name="connsiteY11" fmla="*/ 232233 h 233681"/>
              <a:gd name="connsiteX12" fmla="*/ 238545 w 408649"/>
              <a:gd name="connsiteY12" fmla="*/ 168733 h 233681"/>
              <a:gd name="connsiteX13" fmla="*/ 270295 w 408649"/>
              <a:gd name="connsiteY13" fmla="*/ 48083 h 233681"/>
              <a:gd name="connsiteX0" fmla="*/ 149645 w 408649"/>
              <a:gd name="connsiteY0" fmla="*/ 54244 h 233492"/>
              <a:gd name="connsiteX1" fmla="*/ 108370 w 408649"/>
              <a:gd name="connsiteY1" fmla="*/ 269 h 233492"/>
              <a:gd name="connsiteX2" fmla="*/ 25820 w 408649"/>
              <a:gd name="connsiteY2" fmla="*/ 82819 h 233492"/>
              <a:gd name="connsiteX3" fmla="*/ 420 w 408649"/>
              <a:gd name="connsiteY3" fmla="*/ 165369 h 233492"/>
              <a:gd name="connsiteX4" fmla="*/ 41695 w 408649"/>
              <a:gd name="connsiteY4" fmla="*/ 219344 h 233492"/>
              <a:gd name="connsiteX5" fmla="*/ 111545 w 408649"/>
              <a:gd name="connsiteY5" fmla="*/ 219344 h 233492"/>
              <a:gd name="connsiteX6" fmla="*/ 248070 w 408649"/>
              <a:gd name="connsiteY6" fmla="*/ 76469 h 233492"/>
              <a:gd name="connsiteX7" fmla="*/ 321095 w 408649"/>
              <a:gd name="connsiteY7" fmla="*/ 6619 h 233492"/>
              <a:gd name="connsiteX8" fmla="*/ 387770 w 408649"/>
              <a:gd name="connsiteY8" fmla="*/ 19319 h 233492"/>
              <a:gd name="connsiteX9" fmla="*/ 406820 w 408649"/>
              <a:gd name="connsiteY9" fmla="*/ 98694 h 233492"/>
              <a:gd name="connsiteX10" fmla="*/ 349670 w 408649"/>
              <a:gd name="connsiteY10" fmla="*/ 203469 h 233492"/>
              <a:gd name="connsiteX11" fmla="*/ 286170 w 408649"/>
              <a:gd name="connsiteY11" fmla="*/ 232044 h 233492"/>
              <a:gd name="connsiteX12" fmla="*/ 238545 w 408649"/>
              <a:gd name="connsiteY12" fmla="*/ 168544 h 233492"/>
              <a:gd name="connsiteX13" fmla="*/ 270295 w 408649"/>
              <a:gd name="connsiteY13" fmla="*/ 47894 h 233492"/>
              <a:gd name="connsiteX0" fmla="*/ 149645 w 408649"/>
              <a:gd name="connsiteY0" fmla="*/ 54036 h 233284"/>
              <a:gd name="connsiteX1" fmla="*/ 108370 w 408649"/>
              <a:gd name="connsiteY1" fmla="*/ 61 h 233284"/>
              <a:gd name="connsiteX2" fmla="*/ 25820 w 408649"/>
              <a:gd name="connsiteY2" fmla="*/ 82611 h 233284"/>
              <a:gd name="connsiteX3" fmla="*/ 420 w 408649"/>
              <a:gd name="connsiteY3" fmla="*/ 165161 h 233284"/>
              <a:gd name="connsiteX4" fmla="*/ 41695 w 408649"/>
              <a:gd name="connsiteY4" fmla="*/ 219136 h 233284"/>
              <a:gd name="connsiteX5" fmla="*/ 111545 w 408649"/>
              <a:gd name="connsiteY5" fmla="*/ 219136 h 233284"/>
              <a:gd name="connsiteX6" fmla="*/ 248070 w 408649"/>
              <a:gd name="connsiteY6" fmla="*/ 76261 h 233284"/>
              <a:gd name="connsiteX7" fmla="*/ 321095 w 408649"/>
              <a:gd name="connsiteY7" fmla="*/ 6411 h 233284"/>
              <a:gd name="connsiteX8" fmla="*/ 387770 w 408649"/>
              <a:gd name="connsiteY8" fmla="*/ 19111 h 233284"/>
              <a:gd name="connsiteX9" fmla="*/ 406820 w 408649"/>
              <a:gd name="connsiteY9" fmla="*/ 98486 h 233284"/>
              <a:gd name="connsiteX10" fmla="*/ 349670 w 408649"/>
              <a:gd name="connsiteY10" fmla="*/ 203261 h 233284"/>
              <a:gd name="connsiteX11" fmla="*/ 286170 w 408649"/>
              <a:gd name="connsiteY11" fmla="*/ 231836 h 233284"/>
              <a:gd name="connsiteX12" fmla="*/ 238545 w 408649"/>
              <a:gd name="connsiteY12" fmla="*/ 168336 h 233284"/>
              <a:gd name="connsiteX13" fmla="*/ 270295 w 408649"/>
              <a:gd name="connsiteY13" fmla="*/ 47686 h 23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8649" h="233284">
                <a:moveTo>
                  <a:pt x="149645" y="54036"/>
                </a:moveTo>
                <a:cubicBezTo>
                  <a:pt x="147793" y="28636"/>
                  <a:pt x="132182" y="-1526"/>
                  <a:pt x="108370" y="61"/>
                </a:cubicBezTo>
                <a:cubicBezTo>
                  <a:pt x="84558" y="1648"/>
                  <a:pt x="43812" y="55094"/>
                  <a:pt x="25820" y="82611"/>
                </a:cubicBezTo>
                <a:cubicBezTo>
                  <a:pt x="7828" y="110128"/>
                  <a:pt x="-2226" y="142407"/>
                  <a:pt x="420" y="165161"/>
                </a:cubicBezTo>
                <a:cubicBezTo>
                  <a:pt x="3066" y="187915"/>
                  <a:pt x="23174" y="210140"/>
                  <a:pt x="41695" y="219136"/>
                </a:cubicBezTo>
                <a:cubicBezTo>
                  <a:pt x="60216" y="228132"/>
                  <a:pt x="77149" y="242949"/>
                  <a:pt x="111545" y="219136"/>
                </a:cubicBezTo>
                <a:cubicBezTo>
                  <a:pt x="145941" y="195324"/>
                  <a:pt x="213145" y="111715"/>
                  <a:pt x="248070" y="76261"/>
                </a:cubicBezTo>
                <a:cubicBezTo>
                  <a:pt x="282995" y="40807"/>
                  <a:pt x="297812" y="15936"/>
                  <a:pt x="321095" y="6411"/>
                </a:cubicBezTo>
                <a:cubicBezTo>
                  <a:pt x="344378" y="-3114"/>
                  <a:pt x="373483" y="3765"/>
                  <a:pt x="387770" y="19111"/>
                </a:cubicBezTo>
                <a:cubicBezTo>
                  <a:pt x="402058" y="34457"/>
                  <a:pt x="413170" y="67794"/>
                  <a:pt x="406820" y="98486"/>
                </a:cubicBezTo>
                <a:cubicBezTo>
                  <a:pt x="400470" y="129178"/>
                  <a:pt x="369778" y="181036"/>
                  <a:pt x="349670" y="203261"/>
                </a:cubicBezTo>
                <a:cubicBezTo>
                  <a:pt x="329562" y="225486"/>
                  <a:pt x="304691" y="237657"/>
                  <a:pt x="286170" y="231836"/>
                </a:cubicBezTo>
                <a:cubicBezTo>
                  <a:pt x="267649" y="226015"/>
                  <a:pt x="241191" y="199028"/>
                  <a:pt x="238545" y="168336"/>
                </a:cubicBezTo>
                <a:cubicBezTo>
                  <a:pt x="235899" y="137644"/>
                  <a:pt x="253097" y="92665"/>
                  <a:pt x="270295" y="47686"/>
                </a:cubicBezTo>
              </a:path>
            </a:pathLst>
          </a:cu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230086" y="421232"/>
            <a:ext cx="9590314" cy="10265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Аналіз елементів і ознайомлення </a:t>
            </a:r>
            <a:r>
              <a:rPr lang="uk-UA" sz="3200" b="1" dirty="0" smtClean="0">
                <a:solidFill>
                  <a:schemeClr val="bg1"/>
                </a:solidFill>
              </a:rPr>
              <a:t>із середнім </a:t>
            </a:r>
            <a:r>
              <a:rPr lang="uk-UA" sz="3200" b="1" dirty="0" err="1" smtClean="0">
                <a:solidFill>
                  <a:schemeClr val="bg1"/>
                </a:solidFill>
              </a:rPr>
              <a:t>з'єднаням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цих </a:t>
            </a:r>
            <a:r>
              <a:rPr lang="uk-UA" sz="3200" b="1" dirty="0" smtClean="0">
                <a:solidFill>
                  <a:schemeClr val="bg1"/>
                </a:solidFill>
              </a:rPr>
              <a:t>елементів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33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33" y="2351651"/>
            <a:ext cx="3060699" cy="3157644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78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37938</TotalTime>
  <Words>335</Words>
  <Application>Microsoft Office PowerPoint</Application>
  <PresentationFormat>Произвольный</PresentationFormat>
  <Paragraphs>75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2267</cp:revision>
  <dcterms:created xsi:type="dcterms:W3CDTF">2018-01-05T16:38:53Z</dcterms:created>
  <dcterms:modified xsi:type="dcterms:W3CDTF">2023-09-23T16:16:06Z</dcterms:modified>
</cp:coreProperties>
</file>