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4" r:id="rId3"/>
    <p:sldId id="305" r:id="rId4"/>
    <p:sldId id="296" r:id="rId5"/>
    <p:sldId id="295" r:id="rId6"/>
    <p:sldId id="278" r:id="rId7"/>
    <p:sldId id="298" r:id="rId8"/>
    <p:sldId id="302" r:id="rId9"/>
    <p:sldId id="286" r:id="rId10"/>
    <p:sldId id="288" r:id="rId11"/>
    <p:sldId id="290" r:id="rId12"/>
    <p:sldId id="292" r:id="rId13"/>
    <p:sldId id="303" r:id="rId14"/>
    <p:sldId id="30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1708" y="4165789"/>
            <a:ext cx="7913647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 можна навчитися </a:t>
            </a:r>
            <a:endParaRPr lang="uk-UA" sz="4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бути </a:t>
            </a:r>
            <a:r>
              <a:rPr lang="uk-UA" sz="4400" b="1" dirty="0">
                <a:solidFill>
                  <a:schemeClr val="bg1"/>
                </a:solidFill>
              </a:rPr>
              <a:t>здоровим? </a:t>
            </a:r>
            <a:endParaRPr lang="uk-UA" sz="44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´ÐµÑÐ¸ Ð¼Ð¾ÑÑ ÑÑ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66" y="632338"/>
            <a:ext cx="3590417" cy="31777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2019" y="1514273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15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0721" y="362483"/>
            <a:ext cx="8732066" cy="741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Запам’ятай!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222" l="0" r="100000">
                        <a14:foregroundMark x1="46559" y1="18796" x2="52901" y2="33426"/>
                        <a14:foregroundMark x1="68556" y1="11667" x2="75304" y2="24444"/>
                        <a14:foregroundMark x1="33198" y1="10741" x2="39271" y2="2037"/>
                        <a14:foregroundMark x1="57355" y1="556" x2="64642" y2="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7418"/>
          <a:stretch/>
        </p:blipFill>
        <p:spPr>
          <a:xfrm>
            <a:off x="231582" y="152825"/>
            <a:ext cx="1498066" cy="190180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26491" y="2042070"/>
            <a:ext cx="7069737" cy="329184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 smtClean="0"/>
              <a:t>Руки потрібно мити з </a:t>
            </a:r>
            <a:r>
              <a:rPr lang="uk-UA" sz="3600" b="1" dirty="0" err="1" smtClean="0"/>
              <a:t>милом</a:t>
            </a:r>
            <a:r>
              <a:rPr lang="uk-UA" sz="3600" b="1" dirty="0" smtClean="0"/>
              <a:t> кілька разів на день, а перед сном, вживанням їжі і після відвідування туалету це треба робити обов’язково!</a:t>
            </a:r>
            <a:endParaRPr lang="en-US" sz="36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43" y="1283087"/>
            <a:ext cx="3358078" cy="479725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6491" y="2033729"/>
            <a:ext cx="7069737" cy="3507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Якщо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хочеш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мати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завжди</a:t>
            </a:r>
            <a:r>
              <a:rPr lang="ru-RU" sz="4000" b="1" dirty="0">
                <a:solidFill>
                  <a:schemeClr val="bg1"/>
                </a:solidFill>
              </a:rPr>
              <a:t> здоровий і </a:t>
            </a:r>
            <a:r>
              <a:rPr lang="ru-RU" sz="4000" b="1" dirty="0" err="1">
                <a:solidFill>
                  <a:schemeClr val="bg1"/>
                </a:solidFill>
              </a:rPr>
              <a:t>бадьорий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вигляд</a:t>
            </a:r>
            <a:r>
              <a:rPr lang="ru-RU" sz="4000" b="1" dirty="0">
                <a:solidFill>
                  <a:schemeClr val="bg1"/>
                </a:solidFill>
              </a:rPr>
              <a:t>, то </a:t>
            </a:r>
            <a:r>
              <a:rPr lang="ru-RU" sz="4000" b="1" dirty="0" err="1">
                <a:solidFill>
                  <a:schemeClr val="bg1"/>
                </a:solidFill>
              </a:rPr>
              <a:t>щодня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роби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________</a:t>
            </a:r>
            <a:r>
              <a:rPr lang="ru-RU" sz="4000" b="1" dirty="0">
                <a:solidFill>
                  <a:schemeClr val="bg1"/>
                </a:solidFill>
              </a:rPr>
              <a:t> </a:t>
            </a:r>
            <a:endParaRPr lang="ru-RU" sz="4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 </a:t>
            </a:r>
            <a:r>
              <a:rPr lang="ru-RU" sz="4000" b="1" i="1" dirty="0" smtClean="0">
                <a:solidFill>
                  <a:schemeClr val="bg1"/>
                </a:solidFill>
              </a:rPr>
              <a:t>   </a:t>
            </a:r>
            <a:r>
              <a:rPr lang="ru-RU" sz="40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4000" b="1" dirty="0" smtClean="0">
                <a:solidFill>
                  <a:schemeClr val="bg1"/>
                </a:solidFill>
              </a:rPr>
              <a:t>________ </a:t>
            </a:r>
            <a:r>
              <a:rPr lang="ru-RU" sz="4000" b="1" dirty="0" err="1" smtClean="0">
                <a:solidFill>
                  <a:schemeClr val="bg1"/>
                </a:solidFill>
              </a:rPr>
              <a:t>берися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до </a:t>
            </a:r>
            <a:r>
              <a:rPr lang="ru-RU" sz="4000" b="1" dirty="0" err="1">
                <a:solidFill>
                  <a:schemeClr val="bg1"/>
                </a:solidFill>
              </a:rPr>
              <a:t>водних</a:t>
            </a:r>
            <a:r>
              <a:rPr lang="ru-RU" sz="4000" b="1" dirty="0">
                <a:solidFill>
                  <a:schemeClr val="bg1"/>
                </a:solidFill>
              </a:rPr>
              <a:t> процедур.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7662" y="3334047"/>
            <a:ext cx="220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</a:rPr>
              <a:t>зарядку.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293" y="3943570"/>
            <a:ext cx="207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rgbClr val="FFFF00"/>
                </a:solidFill>
              </a:rPr>
              <a:t>руханки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0721" y="362483"/>
            <a:ext cx="8732066" cy="741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слова заховалися?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2899" y="1283087"/>
            <a:ext cx="5980731" cy="620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Хто з вас щодня робить зарядку?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2899" y="5648462"/>
            <a:ext cx="5980731" cy="663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Покажи які вправи  ти виконуєш?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61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/>
      <p:bldP spid="7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464" y="455188"/>
            <a:ext cx="8732066" cy="7220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6221" y="1439320"/>
            <a:ext cx="6039380" cy="587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 smtClean="0"/>
              <a:t>Для кого корисна зарядка?</a:t>
            </a:r>
            <a:endParaRPr lang="en-US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6221" y="2316909"/>
            <a:ext cx="6013525" cy="6349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 smtClean="0"/>
              <a:t>Чому потрібно мити руки з </a:t>
            </a:r>
            <a:r>
              <a:rPr lang="uk-UA" sz="2800" b="1" dirty="0" err="1" smtClean="0"/>
              <a:t>милом</a:t>
            </a:r>
            <a:r>
              <a:rPr lang="uk-UA" sz="2800" b="1" dirty="0" smtClean="0"/>
              <a:t>?</a:t>
            </a:r>
            <a:endParaRPr lang="en-US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6221" y="3328592"/>
            <a:ext cx="6013524" cy="673253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 smtClean="0"/>
              <a:t>Чому люди не люблять хворіти?</a:t>
            </a:r>
            <a:endParaRPr lang="en-US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6221" y="4270986"/>
            <a:ext cx="6013524" cy="102177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800" b="1" dirty="0" smtClean="0"/>
              <a:t>Чи навчилися ви сьогодні бути здоровими?</a:t>
            </a:r>
            <a:endParaRPr lang="en-US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97875" l="1922" r="99616">
                        <a14:foregroundMark x1="9762" y1="56813" x2="14527" y2="6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1196430"/>
            <a:ext cx="4379474" cy="53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66" y="1359538"/>
            <a:ext cx="3367167" cy="2506124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461" y="376195"/>
            <a:ext cx="9961582" cy="903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200" b="1" dirty="0" smtClean="0">
                <a:solidFill>
                  <a:schemeClr val="bg1"/>
                </a:solidFill>
              </a:rPr>
              <a:t> і познач те, що може захистити тебе від </a:t>
            </a:r>
            <a:r>
              <a:rPr lang="uk-UA" sz="3200" b="1" dirty="0" err="1" smtClean="0">
                <a:solidFill>
                  <a:schemeClr val="bg1"/>
                </a:solidFill>
              </a:rPr>
              <a:t>хвороб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2235" r="572" b="5957"/>
          <a:stretch/>
        </p:blipFill>
        <p:spPr>
          <a:xfrm>
            <a:off x="6751972" y="1359538"/>
            <a:ext cx="1944000" cy="1908000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279277"/>
            <a:ext cx="264795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4" l="675" r="100000">
                        <a14:foregroundMark x1="13225" y1="31786" x2="18219" y2="46607"/>
                        <a14:foregroundMark x1="22807" y1="43929" x2="24426" y2="94821"/>
                        <a14:foregroundMark x1="26991" y1="92857" x2="40486" y2="92143"/>
                        <a14:foregroundMark x1="9987" y1="88393" x2="11471" y2="58393"/>
                        <a14:foregroundMark x1="1619" y1="81607" x2="9852" y2="74107"/>
                        <a14:foregroundMark x1="2564" y1="87679" x2="5938" y2="81071"/>
                        <a14:foregroundMark x1="7557" y1="86607" x2="7962" y2="84286"/>
                        <a14:foregroundMark x1="3779" y1="66607" x2="5938" y2="69286"/>
                        <a14:foregroundMark x1="1619" y1="71964" x2="3239" y2="7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6" y="4047824"/>
            <a:ext cx="3177290" cy="24011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18" y="1615689"/>
            <a:ext cx="2262386" cy="3770644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 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Маска медицинская одноразовая 3-х слойная №1 купить в Москве по цене от 5  рубл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83" y="4347209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976" y="386952"/>
            <a:ext cx="9731738" cy="1073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З’єднай лініями. Що може спричинити захворювання в дітей? </a:t>
            </a:r>
            <a:r>
              <a:rPr lang="uk-UA" sz="3200" b="1" dirty="0">
                <a:solidFill>
                  <a:schemeClr val="bg1"/>
                </a:solidFill>
              </a:rPr>
              <a:t>Чим це загрожує?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86"/>
          <a:stretch/>
        </p:blipFill>
        <p:spPr>
          <a:xfrm>
            <a:off x="592428" y="1460639"/>
            <a:ext cx="3528000" cy="27201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455"/>
          <a:stretch/>
        </p:blipFill>
        <p:spPr>
          <a:xfrm>
            <a:off x="3346840" y="3506906"/>
            <a:ext cx="3741237" cy="27857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 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1 УРОКИ 2023\№15 Чи можна навчитися бути здоровим\2023-10-04_191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14" y="1460639"/>
            <a:ext cx="2962500" cy="25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3 Я досліджую світ\1 УРОКИ 2023\№15 Чи можна навчитися бути здоровим\2023-10-04_191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14" y="4029887"/>
            <a:ext cx="2946147" cy="23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287309" y="568795"/>
            <a:ext cx="9348033" cy="78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відповідну тваринку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802"/>
          <a:stretch/>
        </p:blipFill>
        <p:spPr bwMode="auto">
          <a:xfrm>
            <a:off x="4804980" y="1752228"/>
            <a:ext cx="2312690" cy="269613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1201723" y="4619257"/>
            <a:ext cx="2756378" cy="114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нічого не зрозумів</a:t>
            </a:r>
            <a:endParaRPr lang="ru-RU" sz="2800" b="1" dirty="0"/>
          </a:p>
        </p:txBody>
      </p:sp>
      <p:pic>
        <p:nvPicPr>
          <p:cNvPr id="2051" name="Picture 3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1" y="1752228"/>
            <a:ext cx="3424303" cy="244837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4841064" y="4632508"/>
            <a:ext cx="2276606" cy="114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було цікаво</a:t>
            </a:r>
            <a:endParaRPr lang="ru-RU" sz="2800" b="1" dirty="0"/>
          </a:p>
        </p:txBody>
      </p:sp>
      <p:pic>
        <p:nvPicPr>
          <p:cNvPr id="2053" name="Picture 5" descr="D:\Картинки до тестів\детские  картинки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1849309"/>
            <a:ext cx="3152747" cy="22542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5">
            <a:extLst>
              <a:ext uri="{FF2B5EF4-FFF2-40B4-BE49-F238E27FC236}">
                <a16:creationId xmlns="" xmlns:a16="http://schemas.microsoft.com/office/drawing/2014/main" id="{A3D7B21B-8132-4141-BDCA-DF0B6CB10DDC}"/>
              </a:ext>
            </a:extLst>
          </p:cNvPr>
          <p:cNvSpPr/>
          <p:nvPr/>
        </p:nvSpPr>
        <p:spPr>
          <a:xfrm>
            <a:off x="7772399" y="4464522"/>
            <a:ext cx="3243943" cy="13172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трохи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23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64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7403" y="494529"/>
            <a:ext cx="8732066" cy="602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52838" y="1446831"/>
            <a:ext cx="4590598" cy="807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Яку будову має твоє тіло?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7793"/>
          <a:stretch/>
        </p:blipFill>
        <p:spPr>
          <a:xfrm>
            <a:off x="7897467" y="1339255"/>
            <a:ext cx="3415942" cy="4872318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86999" y="4415518"/>
            <a:ext cx="6483440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Здоров’я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</a:rPr>
              <a:t> стан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</a:rPr>
              <a:t>живого 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організму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</a:rPr>
              <a:t>якого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всі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</a:rPr>
              <a:t>органи</a:t>
            </a:r>
            <a:r>
              <a:rPr lang="ru-RU" sz="2800" b="1" dirty="0" smtClean="0">
                <a:solidFill>
                  <a:schemeClr val="bg1"/>
                </a:solidFill>
              </a:rPr>
              <a:t> добре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виконують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своє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призначення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7837" y="3484135"/>
            <a:ext cx="5485844" cy="807126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Що означає слово «здоров’я»?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7836" y="2406357"/>
            <a:ext cx="5485844" cy="9594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Пригадай назви найважливіших органів людини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109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41949" y="494529"/>
            <a:ext cx="8732066" cy="8932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5982" y="1817618"/>
            <a:ext cx="5393552" cy="138816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Хай кожен з вас запам’ятає:</a:t>
            </a:r>
          </a:p>
          <a:p>
            <a:pPr algn="ctr"/>
            <a:r>
              <a:rPr lang="uk-UA" sz="2800" b="1" dirty="0" smtClean="0"/>
              <a:t>Без здоров’я щастя не буває!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84" y="1688526"/>
            <a:ext cx="3042560" cy="4346514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28010" y="3300196"/>
            <a:ext cx="6249497" cy="20183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Для </a:t>
            </a:r>
            <a:r>
              <a:rPr lang="uk-UA" sz="2800" b="1" dirty="0" smtClean="0"/>
              <a:t>того, щоб бути здоровими,</a:t>
            </a:r>
          </a:p>
          <a:p>
            <a:pPr algn="ctr"/>
            <a:r>
              <a:rPr lang="uk-UA" sz="2800" b="1" dirty="0" smtClean="0"/>
              <a:t>потрібно дотримуватися певних правил. Зараз ми спробуємо їх створити разом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9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214"/>
          <a:stretch/>
        </p:blipFill>
        <p:spPr>
          <a:xfrm>
            <a:off x="6854752" y="1287168"/>
            <a:ext cx="4037845" cy="241721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0" y="3871097"/>
            <a:ext cx="3915982" cy="268524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r="26"/>
          <a:stretch/>
        </p:blipFill>
        <p:spPr>
          <a:xfrm>
            <a:off x="2701151" y="1287168"/>
            <a:ext cx="3851831" cy="24259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3871096"/>
            <a:ext cx="3869988" cy="258503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1" b="8423"/>
          <a:stretch/>
        </p:blipFill>
        <p:spPr>
          <a:xfrm>
            <a:off x="260363" y="3329047"/>
            <a:ext cx="2002551" cy="3367144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6621" y="1287167"/>
            <a:ext cx="2106880" cy="18540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Поміркуй, як тварини дбають про своє здоров’я?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6496" y="386951"/>
            <a:ext cx="8732066" cy="8233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фото і розкажи, що роблять тварини.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1918" y="354680"/>
            <a:ext cx="8732066" cy="10561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Гра «Встань, якщо предмет допомагає тобі зміцнювати здоров’я» Чому?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78" y="1783360"/>
            <a:ext cx="2504986" cy="1854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" b="100000" l="500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37" y="3932047"/>
            <a:ext cx="3055425" cy="2715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2" y="4280362"/>
            <a:ext cx="2376597" cy="2376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6" y="4353356"/>
            <a:ext cx="1483473" cy="2153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88" y="1660016"/>
            <a:ext cx="1933659" cy="1629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26" y="4135246"/>
            <a:ext cx="1653910" cy="2321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40" y="4494930"/>
            <a:ext cx="2766488" cy="1826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67" y="1794806"/>
            <a:ext cx="757964" cy="16018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36" y="1410844"/>
            <a:ext cx="1091279" cy="2127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21" b="8920"/>
          <a:stretch/>
        </p:blipFill>
        <p:spPr>
          <a:xfrm>
            <a:off x="422696" y="1585037"/>
            <a:ext cx="2373608" cy="20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1219" y="456531"/>
            <a:ext cx="9531276" cy="1049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малюнки</a:t>
            </a:r>
            <a:r>
              <a:rPr lang="uk-UA" sz="3200" b="1" dirty="0" smtClean="0">
                <a:solidFill>
                  <a:schemeClr val="bg1"/>
                </a:solidFill>
              </a:rPr>
              <a:t>. Досліди,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чим </a:t>
            </a:r>
            <a:r>
              <a:rPr lang="uk-UA" sz="3200" b="1" dirty="0" smtClean="0">
                <a:solidFill>
                  <a:schemeClr val="bg1"/>
                </a:solidFill>
              </a:rPr>
              <a:t>відрізняються брудні руки від вимитих?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63D7F4-2D8B-4016-9249-30CCDAC68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1473798" y="1739661"/>
            <a:ext cx="2551146" cy="34051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6" y="1739661"/>
            <a:ext cx="2821079" cy="339194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49069" y="4881890"/>
            <a:ext cx="3126461" cy="17125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Оком не </a:t>
            </a:r>
            <a:r>
              <a:rPr lang="ru-RU" sz="2400" b="1" dirty="0" err="1"/>
              <a:t>побачиш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Тільки</a:t>
            </a:r>
            <a:r>
              <a:rPr lang="ru-RU" sz="2400" b="1" dirty="0"/>
              <a:t> в </a:t>
            </a:r>
            <a:r>
              <a:rPr lang="ru-RU" sz="2400" b="1" dirty="0" err="1"/>
              <a:t>мікроскоп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Цю</a:t>
            </a:r>
            <a:r>
              <a:rPr lang="ru-RU" sz="2400" b="1" dirty="0"/>
              <a:t> малу </a:t>
            </a:r>
            <a:r>
              <a:rPr lang="ru-RU" sz="2400" b="1" dirty="0" err="1"/>
              <a:t>істоту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На </a:t>
            </a:r>
            <a:r>
              <a:rPr lang="ru-RU" sz="2400" b="1" dirty="0" err="1"/>
              <a:t>ім’я</a:t>
            </a:r>
            <a:r>
              <a:rPr lang="ru-RU" sz="2400" b="1" dirty="0"/>
              <a:t> </a:t>
            </a:r>
            <a:r>
              <a:rPr lang="ru-RU" sz="2400" b="1" dirty="0" err="1"/>
              <a:t>мікроб</a:t>
            </a:r>
            <a:r>
              <a:rPr lang="ru-RU" sz="2400" b="1" dirty="0"/>
              <a:t>.</a:t>
            </a:r>
            <a:endParaRPr lang="en-US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33" y="1506070"/>
            <a:ext cx="4403464" cy="3327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1219" y="456531"/>
            <a:ext cx="9531276" cy="1049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44" y="1779480"/>
            <a:ext cx="3666068" cy="310241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24943" y="4941718"/>
            <a:ext cx="3349335" cy="165271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буває</a:t>
            </a:r>
            <a:r>
              <a:rPr lang="ru-RU" sz="2400" b="1" dirty="0"/>
              <a:t> </a:t>
            </a:r>
            <a:r>
              <a:rPr lang="ru-RU" sz="2400" b="1" dirty="0" err="1"/>
              <a:t>різний</a:t>
            </a:r>
            <a:r>
              <a:rPr lang="ru-RU" sz="2400" b="1" dirty="0"/>
              <a:t>,</a:t>
            </a:r>
          </a:p>
          <a:p>
            <a:pPr algn="ctr" fontAlgn="base"/>
            <a:r>
              <a:rPr lang="ru-RU" sz="2400" b="1" dirty="0"/>
              <a:t>Але часто </a:t>
            </a:r>
            <a:r>
              <a:rPr lang="ru-RU" sz="2400" b="1" dirty="0" err="1"/>
              <a:t>злий</a:t>
            </a:r>
            <a:r>
              <a:rPr lang="ru-RU" sz="2400" b="1" dirty="0"/>
              <a:t>,</a:t>
            </a:r>
          </a:p>
          <a:p>
            <a:pPr algn="ctr" fontAlgn="base"/>
            <a:r>
              <a:rPr lang="ru-RU" sz="2400" b="1" dirty="0"/>
              <a:t>Тому перед </a:t>
            </a:r>
            <a:r>
              <a:rPr lang="ru-RU" sz="2400" b="1" dirty="0" err="1"/>
              <a:t>їжею</a:t>
            </a:r>
            <a:r>
              <a:rPr lang="ru-RU" sz="2400" b="1" dirty="0"/>
              <a:t>,</a:t>
            </a:r>
          </a:p>
          <a:p>
            <a:pPr algn="ctr" fontAlgn="base"/>
            <a:r>
              <a:rPr lang="ru-RU" sz="2400" b="1" dirty="0"/>
              <a:t>Руки </a:t>
            </a:r>
            <a:r>
              <a:rPr lang="ru-RU" sz="2400" b="1" dirty="0" err="1"/>
              <a:t>завжди</a:t>
            </a:r>
            <a:r>
              <a:rPr lang="ru-RU" sz="2400" b="1" dirty="0"/>
              <a:t> </a:t>
            </a:r>
            <a:r>
              <a:rPr lang="ru-RU" sz="2400" b="1" dirty="0" err="1"/>
              <a:t>мий</a:t>
            </a:r>
            <a:r>
              <a:rPr lang="ru-RU" sz="2400" b="1" dirty="0"/>
              <a:t>.</a:t>
            </a:r>
            <a:endParaRPr lang="en-US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6258" y="4936642"/>
            <a:ext cx="3448272" cy="1603041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Мило </a:t>
            </a:r>
            <a:r>
              <a:rPr lang="ru-RU" sz="2400" b="1" dirty="0" err="1"/>
              <a:t>допоможе</a:t>
            </a:r>
            <a:r>
              <a:rPr lang="ru-RU" sz="2400" b="1" dirty="0"/>
              <a:t>,</a:t>
            </a:r>
          </a:p>
          <a:p>
            <a:pPr algn="ctr" fontAlgn="base"/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утік</a:t>
            </a:r>
            <a:r>
              <a:rPr lang="ru-RU" sz="2400" b="1" dirty="0"/>
              <a:t> </a:t>
            </a:r>
            <a:r>
              <a:rPr lang="ru-RU" sz="2400" b="1" dirty="0" err="1"/>
              <a:t>мікроб</a:t>
            </a:r>
            <a:r>
              <a:rPr lang="ru-RU" sz="2400" b="1" dirty="0"/>
              <a:t>.</a:t>
            </a:r>
          </a:p>
          <a:p>
            <a:pPr algn="ctr" fontAlgn="base"/>
            <a:r>
              <a:rPr lang="ru-RU" sz="2400" b="1" dirty="0"/>
              <a:t>Так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вбережешся</a:t>
            </a:r>
            <a:endParaRPr lang="ru-RU" sz="2400" b="1" dirty="0"/>
          </a:p>
          <a:p>
            <a:pPr algn="ctr" fontAlgn="base"/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бридких</a:t>
            </a:r>
            <a:r>
              <a:rPr lang="ru-RU" sz="2400" b="1" dirty="0"/>
              <a:t> хвороб!</a:t>
            </a:r>
            <a:endParaRPr lang="en-US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61" y="1739661"/>
            <a:ext cx="2261467" cy="32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2379" y="485128"/>
            <a:ext cx="8732066" cy="612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Розглянь, як правильно мити руки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" b="12298"/>
          <a:stretch/>
        </p:blipFill>
        <p:spPr>
          <a:xfrm>
            <a:off x="495336" y="1838138"/>
            <a:ext cx="2514087" cy="2440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" b="9468"/>
          <a:stretch/>
        </p:blipFill>
        <p:spPr>
          <a:xfrm>
            <a:off x="5511116" y="2071989"/>
            <a:ext cx="2777007" cy="2757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90093" l="1400" r="88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7" t="4883" r="10721" b="11926"/>
          <a:stretch/>
        </p:blipFill>
        <p:spPr>
          <a:xfrm>
            <a:off x="2680031" y="3499016"/>
            <a:ext cx="2324424" cy="2434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18" y="2114911"/>
            <a:ext cx="2368403" cy="2847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715" y="1225987"/>
            <a:ext cx="46584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Холодна вода без мила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7465" y="1253363"/>
            <a:ext cx="46878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</a:rPr>
              <a:t>епла вода з </a:t>
            </a:r>
            <a:r>
              <a:rPr lang="uk-UA" sz="3200" b="1" dirty="0" err="1" smtClean="0">
                <a:solidFill>
                  <a:schemeClr val="bg1"/>
                </a:solidFill>
              </a:rPr>
              <a:t>милом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2450944">
            <a:off x="839267" y="4337845"/>
            <a:ext cx="2790444" cy="9317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430171">
            <a:off x="6855783" y="4232177"/>
            <a:ext cx="2866125" cy="986934"/>
          </a:xfrm>
          <a:prstGeom prst="curvedUpArrow">
            <a:avLst>
              <a:gd name="adj1" fmla="val 994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981" b="79259" l="15700" r="86200">
                        <a14:backgroundMark x1="49900" y1="54444" x2="66000" y2="20093"/>
                        <a14:backgroundMark x1="62500" y1="34352" x2="74100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521" r="13561" b="20188"/>
          <a:stretch/>
        </p:blipFill>
        <p:spPr>
          <a:xfrm>
            <a:off x="8880554" y="2681113"/>
            <a:ext cx="1834798" cy="18558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99125" y="5502089"/>
            <a:ext cx="4466386" cy="862506"/>
          </a:xfrm>
          <a:prstGeom prst="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Руки краще мити </a:t>
            </a:r>
          </a:p>
          <a:p>
            <a:pPr algn="ctr" fontAlgn="base"/>
            <a:r>
              <a:rPr lang="uk-UA" sz="2400" b="1" dirty="0" smtClean="0"/>
              <a:t>холодною водою чи теплою?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90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362</Words>
  <Application>Microsoft Office PowerPoint</Application>
  <PresentationFormat>Произвольный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134</cp:revision>
  <dcterms:created xsi:type="dcterms:W3CDTF">2018-01-05T16:38:53Z</dcterms:created>
  <dcterms:modified xsi:type="dcterms:W3CDTF">2023-10-05T13:06:42Z</dcterms:modified>
</cp:coreProperties>
</file>