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628" r:id="rId3"/>
    <p:sldId id="718" r:id="rId4"/>
    <p:sldId id="697" r:id="rId5"/>
    <p:sldId id="720" r:id="rId6"/>
    <p:sldId id="713" r:id="rId7"/>
    <p:sldId id="719" r:id="rId8"/>
    <p:sldId id="721" r:id="rId9"/>
    <p:sldId id="705" r:id="rId10"/>
    <p:sldId id="722" r:id="rId11"/>
    <p:sldId id="510" r:id="rId12"/>
    <p:sldId id="707" r:id="rId13"/>
    <p:sldId id="708" r:id="rId14"/>
    <p:sldId id="709" r:id="rId15"/>
    <p:sldId id="710" r:id="rId16"/>
    <p:sldId id="723" r:id="rId17"/>
    <p:sldId id="456" r:id="rId18"/>
    <p:sldId id="72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6F9"/>
    <a:srgbClr val="295FFF"/>
    <a:srgbClr val="F7F8FB"/>
    <a:srgbClr val="78B64E"/>
    <a:srgbClr val="FCFCFE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43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w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36266" y="4392589"/>
            <a:ext cx="9013805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Написання малої букви </a:t>
            </a:r>
            <a:r>
              <a:rPr lang="uk-UA" sz="5400" b="1" i="1" dirty="0">
                <a:solidFill>
                  <a:schemeClr val="bg1"/>
                </a:solidFill>
              </a:rPr>
              <a:t>а</a:t>
            </a:r>
            <a:endParaRPr lang="ru-RU" sz="5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Абетка - вивчаємо український алфавіт (веселі букви в картинках мультик для  легкого навчання малечі)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4" y="945342"/>
            <a:ext cx="5349160" cy="300890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60228" y="1445264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16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82668" y="416257"/>
            <a:ext cx="9692812" cy="81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посередині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5" y="2549843"/>
            <a:ext cx="2424339" cy="250112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96201" y="1235569"/>
            <a:ext cx="2481943" cy="23067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645501" y="4283558"/>
            <a:ext cx="2383339" cy="2204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" t="28305" r="2328" b="38176"/>
          <a:stretch/>
        </p:blipFill>
        <p:spPr>
          <a:xfrm rot="10800000">
            <a:off x="2882315" y="1917927"/>
            <a:ext cx="7552503" cy="394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9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" t="28305" r="2328" b="38176"/>
          <a:stretch/>
        </p:blipFill>
        <p:spPr>
          <a:xfrm rot="10800000">
            <a:off x="3829372" y="1976778"/>
            <a:ext cx="7552503" cy="394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Овал 27"/>
          <p:cNvSpPr/>
          <p:nvPr/>
        </p:nvSpPr>
        <p:spPr>
          <a:xfrm rot="1164979">
            <a:off x="5915546" y="2303478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838741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64979">
            <a:off x="6233385" y="2303476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64979">
            <a:off x="6551223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64979">
            <a:off x="6854606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64979">
            <a:off x="7161718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64979">
            <a:off x="7465100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64979">
            <a:off x="7769893" y="2304019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8690802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898980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9288816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958782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988794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10183481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1047901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1" y="1837395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</a:t>
            </a:r>
            <a:r>
              <a:rPr lang="uk-UA" sz="3200" b="1" dirty="0">
                <a:solidFill>
                  <a:schemeClr val="bg1"/>
                </a:solidFill>
              </a:rPr>
              <a:t>першому 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" t="28305" r="2328" b="38176"/>
          <a:stretch/>
        </p:blipFill>
        <p:spPr>
          <a:xfrm rot="10800000">
            <a:off x="3829372" y="1976778"/>
            <a:ext cx="7552503" cy="394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Овал 27"/>
          <p:cNvSpPr/>
          <p:nvPr/>
        </p:nvSpPr>
        <p:spPr>
          <a:xfrm rot="1164979">
            <a:off x="5915546" y="2303478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838741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64979">
            <a:off x="6233385" y="2303476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64979">
            <a:off x="6551223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64979">
            <a:off x="6854606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64979">
            <a:off x="7161718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64979">
            <a:off x="7465100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64979">
            <a:off x="7769893" y="2304019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8690802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898980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9288816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958782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988794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10183481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1047901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164979">
            <a:off x="4709160" y="3071974"/>
            <a:ext cx="141598" cy="2047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842531" y="3078553"/>
            <a:ext cx="103325" cy="193285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5164900" y="3078553"/>
            <a:ext cx="228632" cy="193285"/>
            <a:chOff x="3751412" y="3340101"/>
            <a:chExt cx="278500" cy="231775"/>
          </a:xfrm>
        </p:grpSpPr>
        <p:sp>
          <p:nvSpPr>
            <p:cNvPr id="29" name="Овал 28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5658050" y="3071924"/>
            <a:ext cx="228632" cy="193285"/>
            <a:chOff x="3751412" y="3340101"/>
            <a:chExt cx="278500" cy="231775"/>
          </a:xfrm>
        </p:grpSpPr>
        <p:sp>
          <p:nvSpPr>
            <p:cNvPr id="77" name="Овал 7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6090205" y="3071924"/>
            <a:ext cx="228632" cy="193285"/>
            <a:chOff x="3751412" y="3340101"/>
            <a:chExt cx="278500" cy="231775"/>
          </a:xfrm>
        </p:grpSpPr>
        <p:sp>
          <p:nvSpPr>
            <p:cNvPr id="81" name="Овал 80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6506839" y="3071924"/>
            <a:ext cx="228632" cy="193285"/>
            <a:chOff x="3751412" y="3340101"/>
            <a:chExt cx="278500" cy="231775"/>
          </a:xfrm>
        </p:grpSpPr>
        <p:sp>
          <p:nvSpPr>
            <p:cNvPr id="84" name="Овал 8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6909019" y="3078551"/>
            <a:ext cx="228632" cy="193285"/>
            <a:chOff x="3751412" y="3340101"/>
            <a:chExt cx="278500" cy="231775"/>
          </a:xfrm>
        </p:grpSpPr>
        <p:sp>
          <p:nvSpPr>
            <p:cNvPr id="87" name="Овал 8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олилиния 8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7312827" y="3071922"/>
            <a:ext cx="228632" cy="193285"/>
            <a:chOff x="3751412" y="3340101"/>
            <a:chExt cx="278500" cy="231775"/>
          </a:xfrm>
        </p:grpSpPr>
        <p:sp>
          <p:nvSpPr>
            <p:cNvPr id="90" name="Овал 89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7730924" y="3071922"/>
            <a:ext cx="228632" cy="193285"/>
            <a:chOff x="3751412" y="3340101"/>
            <a:chExt cx="278500" cy="231775"/>
          </a:xfrm>
        </p:grpSpPr>
        <p:sp>
          <p:nvSpPr>
            <p:cNvPr id="93" name="Овал 92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8150644" y="3071922"/>
            <a:ext cx="228632" cy="193285"/>
            <a:chOff x="3751412" y="3340101"/>
            <a:chExt cx="278500" cy="231775"/>
          </a:xfrm>
        </p:grpSpPr>
        <p:sp>
          <p:nvSpPr>
            <p:cNvPr id="96" name="Овал 95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8521436" y="3071922"/>
            <a:ext cx="228632" cy="193285"/>
            <a:chOff x="3751412" y="3340101"/>
            <a:chExt cx="278500" cy="231775"/>
          </a:xfrm>
        </p:grpSpPr>
        <p:sp>
          <p:nvSpPr>
            <p:cNvPr id="99" name="Овал 98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8942225" y="3078553"/>
            <a:ext cx="228632" cy="193285"/>
            <a:chOff x="3751412" y="3340101"/>
            <a:chExt cx="278500" cy="231775"/>
          </a:xfrm>
        </p:grpSpPr>
        <p:sp>
          <p:nvSpPr>
            <p:cNvPr id="102" name="Овал 101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9359191" y="3071920"/>
            <a:ext cx="228632" cy="193285"/>
            <a:chOff x="3751412" y="3340101"/>
            <a:chExt cx="278500" cy="231775"/>
          </a:xfrm>
        </p:grpSpPr>
        <p:sp>
          <p:nvSpPr>
            <p:cNvPr id="105" name="Овал 104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9806866" y="3071922"/>
            <a:ext cx="228632" cy="193285"/>
            <a:chOff x="3751412" y="3340101"/>
            <a:chExt cx="278500" cy="231775"/>
          </a:xfrm>
        </p:grpSpPr>
        <p:sp>
          <p:nvSpPr>
            <p:cNvPr id="108" name="Овал 10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10297663" y="3071922"/>
            <a:ext cx="228632" cy="193285"/>
            <a:chOff x="3751412" y="3340101"/>
            <a:chExt cx="278500" cy="231775"/>
          </a:xfrm>
        </p:grpSpPr>
        <p:sp>
          <p:nvSpPr>
            <p:cNvPr id="111" name="Овал 110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1" y="1837395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другому </a:t>
            </a:r>
            <a:r>
              <a:rPr lang="uk-UA" sz="3200" b="1" dirty="0">
                <a:solidFill>
                  <a:schemeClr val="bg1"/>
                </a:solidFill>
              </a:rPr>
              <a:t>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" t="28305" r="2328" b="38176"/>
          <a:stretch/>
        </p:blipFill>
        <p:spPr>
          <a:xfrm rot="10800000">
            <a:off x="3829372" y="1976778"/>
            <a:ext cx="7552503" cy="394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Овал 27"/>
          <p:cNvSpPr/>
          <p:nvPr/>
        </p:nvSpPr>
        <p:spPr>
          <a:xfrm rot="1164979">
            <a:off x="5915546" y="2303478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838741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64979">
            <a:off x="6233385" y="2303476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64979">
            <a:off x="6551223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64979">
            <a:off x="6854606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64979">
            <a:off x="7161718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64979">
            <a:off x="7465100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64979">
            <a:off x="7769893" y="2304019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8690802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898980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9288816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958782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988794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10183481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1047901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164979">
            <a:off x="4709160" y="3071974"/>
            <a:ext cx="141598" cy="2047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842531" y="3078553"/>
            <a:ext cx="103325" cy="193285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5164900" y="3078553"/>
            <a:ext cx="228632" cy="193285"/>
            <a:chOff x="3751412" y="3340101"/>
            <a:chExt cx="278500" cy="231775"/>
          </a:xfrm>
        </p:grpSpPr>
        <p:sp>
          <p:nvSpPr>
            <p:cNvPr id="29" name="Овал 28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5658050" y="3071924"/>
            <a:ext cx="228632" cy="193285"/>
            <a:chOff x="3751412" y="3340101"/>
            <a:chExt cx="278500" cy="231775"/>
          </a:xfrm>
        </p:grpSpPr>
        <p:sp>
          <p:nvSpPr>
            <p:cNvPr id="77" name="Овал 7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6090205" y="3071924"/>
            <a:ext cx="228632" cy="193285"/>
            <a:chOff x="3751412" y="3340101"/>
            <a:chExt cx="278500" cy="231775"/>
          </a:xfrm>
        </p:grpSpPr>
        <p:sp>
          <p:nvSpPr>
            <p:cNvPr id="81" name="Овал 80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6506839" y="3071924"/>
            <a:ext cx="228632" cy="193285"/>
            <a:chOff x="3751412" y="3340101"/>
            <a:chExt cx="278500" cy="231775"/>
          </a:xfrm>
        </p:grpSpPr>
        <p:sp>
          <p:nvSpPr>
            <p:cNvPr id="84" name="Овал 8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6909019" y="3078551"/>
            <a:ext cx="228632" cy="193285"/>
            <a:chOff x="3751412" y="3340101"/>
            <a:chExt cx="278500" cy="231775"/>
          </a:xfrm>
        </p:grpSpPr>
        <p:sp>
          <p:nvSpPr>
            <p:cNvPr id="87" name="Овал 8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олилиния 8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7312827" y="3071922"/>
            <a:ext cx="228632" cy="193285"/>
            <a:chOff x="3751412" y="3340101"/>
            <a:chExt cx="278500" cy="231775"/>
          </a:xfrm>
        </p:grpSpPr>
        <p:sp>
          <p:nvSpPr>
            <p:cNvPr id="90" name="Овал 89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7730924" y="3071922"/>
            <a:ext cx="228632" cy="193285"/>
            <a:chOff x="3751412" y="3340101"/>
            <a:chExt cx="278500" cy="231775"/>
          </a:xfrm>
        </p:grpSpPr>
        <p:sp>
          <p:nvSpPr>
            <p:cNvPr id="93" name="Овал 92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8150644" y="3071922"/>
            <a:ext cx="228632" cy="193285"/>
            <a:chOff x="3751412" y="3340101"/>
            <a:chExt cx="278500" cy="231775"/>
          </a:xfrm>
        </p:grpSpPr>
        <p:sp>
          <p:nvSpPr>
            <p:cNvPr id="96" name="Овал 95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8521436" y="3071922"/>
            <a:ext cx="228632" cy="193285"/>
            <a:chOff x="3751412" y="3340101"/>
            <a:chExt cx="278500" cy="231775"/>
          </a:xfrm>
        </p:grpSpPr>
        <p:sp>
          <p:nvSpPr>
            <p:cNvPr id="99" name="Овал 98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8942225" y="3078553"/>
            <a:ext cx="228632" cy="193285"/>
            <a:chOff x="3751412" y="3340101"/>
            <a:chExt cx="278500" cy="231775"/>
          </a:xfrm>
        </p:grpSpPr>
        <p:sp>
          <p:nvSpPr>
            <p:cNvPr id="102" name="Овал 101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9359191" y="3071920"/>
            <a:ext cx="228632" cy="193285"/>
            <a:chOff x="3751412" y="3340101"/>
            <a:chExt cx="278500" cy="231775"/>
          </a:xfrm>
        </p:grpSpPr>
        <p:sp>
          <p:nvSpPr>
            <p:cNvPr id="105" name="Овал 104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9806866" y="3071922"/>
            <a:ext cx="228632" cy="193285"/>
            <a:chOff x="3751412" y="3340101"/>
            <a:chExt cx="278500" cy="231775"/>
          </a:xfrm>
        </p:grpSpPr>
        <p:sp>
          <p:nvSpPr>
            <p:cNvPr id="108" name="Овал 10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10297663" y="3071922"/>
            <a:ext cx="228632" cy="193285"/>
            <a:chOff x="3751412" y="3340101"/>
            <a:chExt cx="278500" cy="231775"/>
          </a:xfrm>
        </p:grpSpPr>
        <p:sp>
          <p:nvSpPr>
            <p:cNvPr id="111" name="Овал 110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7" name="Прямая соединительная линия 66"/>
          <p:cNvCxnSpPr/>
          <p:nvPr/>
        </p:nvCxnSpPr>
        <p:spPr>
          <a:xfrm flipH="1">
            <a:off x="5338168" y="3844029"/>
            <a:ext cx="85804" cy="181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Группа 112"/>
          <p:cNvGrpSpPr/>
          <p:nvPr/>
        </p:nvGrpSpPr>
        <p:grpSpPr>
          <a:xfrm>
            <a:off x="7186613" y="3831236"/>
            <a:ext cx="354846" cy="207471"/>
            <a:chOff x="6128896" y="4262448"/>
            <a:chExt cx="425000" cy="233369"/>
          </a:xfrm>
        </p:grpSpPr>
        <p:sp>
          <p:nvSpPr>
            <p:cNvPr id="114" name="Овал 113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6" name="Прямая соединительная линия 115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/>
          <p:cNvGrpSpPr/>
          <p:nvPr/>
        </p:nvGrpSpPr>
        <p:grpSpPr>
          <a:xfrm>
            <a:off x="4945856" y="3839260"/>
            <a:ext cx="228632" cy="193285"/>
            <a:chOff x="3751412" y="3340101"/>
            <a:chExt cx="278500" cy="231775"/>
          </a:xfrm>
        </p:grpSpPr>
        <p:sp>
          <p:nvSpPr>
            <p:cNvPr id="134" name="Овал 13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36" name="Прямая соединительная линия 135"/>
          <p:cNvCxnSpPr/>
          <p:nvPr/>
        </p:nvCxnSpPr>
        <p:spPr>
          <a:xfrm flipH="1">
            <a:off x="5997450" y="3844029"/>
            <a:ext cx="85804" cy="181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Группа 136"/>
          <p:cNvGrpSpPr/>
          <p:nvPr/>
        </p:nvGrpSpPr>
        <p:grpSpPr>
          <a:xfrm>
            <a:off x="5605138" y="3839260"/>
            <a:ext cx="228632" cy="193285"/>
            <a:chOff x="3751412" y="3340101"/>
            <a:chExt cx="278500" cy="231775"/>
          </a:xfrm>
        </p:grpSpPr>
        <p:sp>
          <p:nvSpPr>
            <p:cNvPr id="138" name="Овал 13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40" name="Прямая соединительная линия 139"/>
          <p:cNvCxnSpPr/>
          <p:nvPr/>
        </p:nvCxnSpPr>
        <p:spPr>
          <a:xfrm flipH="1">
            <a:off x="6694609" y="3844029"/>
            <a:ext cx="85804" cy="181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Группа 140"/>
          <p:cNvGrpSpPr/>
          <p:nvPr/>
        </p:nvGrpSpPr>
        <p:grpSpPr>
          <a:xfrm>
            <a:off x="6302297" y="3839260"/>
            <a:ext cx="228632" cy="193285"/>
            <a:chOff x="3751412" y="3340101"/>
            <a:chExt cx="278500" cy="231775"/>
          </a:xfrm>
        </p:grpSpPr>
        <p:sp>
          <p:nvSpPr>
            <p:cNvPr id="142" name="Овал 141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7788962" y="3828372"/>
            <a:ext cx="354846" cy="207471"/>
            <a:chOff x="6128896" y="4262448"/>
            <a:chExt cx="425000" cy="233369"/>
          </a:xfrm>
        </p:grpSpPr>
        <p:sp>
          <p:nvSpPr>
            <p:cNvPr id="145" name="Овал 144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7" name="Прямая соединительная линия 146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Группа 147"/>
          <p:cNvGrpSpPr/>
          <p:nvPr/>
        </p:nvGrpSpPr>
        <p:grpSpPr>
          <a:xfrm>
            <a:off x="8388372" y="3835438"/>
            <a:ext cx="354846" cy="207471"/>
            <a:chOff x="6128896" y="4262448"/>
            <a:chExt cx="425000" cy="233369"/>
          </a:xfrm>
        </p:grpSpPr>
        <p:sp>
          <p:nvSpPr>
            <p:cNvPr id="149" name="Овал 148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1" name="Прямая соединительная линия 150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Группа 151"/>
          <p:cNvGrpSpPr/>
          <p:nvPr/>
        </p:nvGrpSpPr>
        <p:grpSpPr>
          <a:xfrm>
            <a:off x="9061424" y="3832574"/>
            <a:ext cx="354846" cy="207471"/>
            <a:chOff x="6128896" y="4262448"/>
            <a:chExt cx="425000" cy="233369"/>
          </a:xfrm>
        </p:grpSpPr>
        <p:sp>
          <p:nvSpPr>
            <p:cNvPr id="153" name="Овал 152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5" name="Прямая соединительная линия 154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Группа 155"/>
          <p:cNvGrpSpPr/>
          <p:nvPr/>
        </p:nvGrpSpPr>
        <p:grpSpPr>
          <a:xfrm>
            <a:off x="9703083" y="3832574"/>
            <a:ext cx="354846" cy="207471"/>
            <a:chOff x="6128896" y="4262448"/>
            <a:chExt cx="425000" cy="233369"/>
          </a:xfrm>
        </p:grpSpPr>
        <p:sp>
          <p:nvSpPr>
            <p:cNvPr id="157" name="Овал 156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9" name="Прямая соединительная линия 158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Группа 159"/>
          <p:cNvGrpSpPr/>
          <p:nvPr/>
        </p:nvGrpSpPr>
        <p:grpSpPr>
          <a:xfrm>
            <a:off x="10375988" y="3827663"/>
            <a:ext cx="354846" cy="207471"/>
            <a:chOff x="6128896" y="4262448"/>
            <a:chExt cx="425000" cy="233369"/>
          </a:xfrm>
        </p:grpSpPr>
        <p:sp>
          <p:nvSpPr>
            <p:cNvPr id="161" name="Овал 160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олилиния 161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3" name="Прямая соединительная линия 162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1" y="1837395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третьому </a:t>
            </a:r>
            <a:r>
              <a:rPr lang="uk-UA" sz="3200" b="1" dirty="0">
                <a:solidFill>
                  <a:schemeClr val="bg1"/>
                </a:solidFill>
              </a:rPr>
              <a:t>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" t="28305" r="2328" b="38176"/>
          <a:stretch/>
        </p:blipFill>
        <p:spPr>
          <a:xfrm rot="10800000">
            <a:off x="3829372" y="1976778"/>
            <a:ext cx="7552503" cy="394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Овал 27"/>
          <p:cNvSpPr/>
          <p:nvPr/>
        </p:nvSpPr>
        <p:spPr>
          <a:xfrm rot="1164979">
            <a:off x="5915546" y="2303478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838741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64979">
            <a:off x="6233385" y="2303476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64979">
            <a:off x="6551223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64979">
            <a:off x="6854606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64979">
            <a:off x="7161718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64979">
            <a:off x="7465100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64979">
            <a:off x="7769893" y="2304019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8690802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898980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9288816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958782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988794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10183481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1047901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164979">
            <a:off x="4709160" y="3071974"/>
            <a:ext cx="141598" cy="2047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842531" y="3078553"/>
            <a:ext cx="103325" cy="193285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5164900" y="3078553"/>
            <a:ext cx="228632" cy="193285"/>
            <a:chOff x="3751412" y="3340101"/>
            <a:chExt cx="278500" cy="231775"/>
          </a:xfrm>
        </p:grpSpPr>
        <p:sp>
          <p:nvSpPr>
            <p:cNvPr id="29" name="Овал 28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5658050" y="3071924"/>
            <a:ext cx="228632" cy="193285"/>
            <a:chOff x="3751412" y="3340101"/>
            <a:chExt cx="278500" cy="231775"/>
          </a:xfrm>
        </p:grpSpPr>
        <p:sp>
          <p:nvSpPr>
            <p:cNvPr id="77" name="Овал 7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6090205" y="3071924"/>
            <a:ext cx="228632" cy="193285"/>
            <a:chOff x="3751412" y="3340101"/>
            <a:chExt cx="278500" cy="231775"/>
          </a:xfrm>
        </p:grpSpPr>
        <p:sp>
          <p:nvSpPr>
            <p:cNvPr id="81" name="Овал 80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6506839" y="3071924"/>
            <a:ext cx="228632" cy="193285"/>
            <a:chOff x="3751412" y="3340101"/>
            <a:chExt cx="278500" cy="231775"/>
          </a:xfrm>
        </p:grpSpPr>
        <p:sp>
          <p:nvSpPr>
            <p:cNvPr id="84" name="Овал 8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6909019" y="3078551"/>
            <a:ext cx="228632" cy="193285"/>
            <a:chOff x="3751412" y="3340101"/>
            <a:chExt cx="278500" cy="231775"/>
          </a:xfrm>
        </p:grpSpPr>
        <p:sp>
          <p:nvSpPr>
            <p:cNvPr id="87" name="Овал 8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олилиния 8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7312827" y="3071922"/>
            <a:ext cx="228632" cy="193285"/>
            <a:chOff x="3751412" y="3340101"/>
            <a:chExt cx="278500" cy="231775"/>
          </a:xfrm>
        </p:grpSpPr>
        <p:sp>
          <p:nvSpPr>
            <p:cNvPr id="90" name="Овал 89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7730924" y="3071922"/>
            <a:ext cx="228632" cy="193285"/>
            <a:chOff x="3751412" y="3340101"/>
            <a:chExt cx="278500" cy="231775"/>
          </a:xfrm>
        </p:grpSpPr>
        <p:sp>
          <p:nvSpPr>
            <p:cNvPr id="93" name="Овал 92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8150644" y="3071922"/>
            <a:ext cx="228632" cy="193285"/>
            <a:chOff x="3751412" y="3340101"/>
            <a:chExt cx="278500" cy="231775"/>
          </a:xfrm>
        </p:grpSpPr>
        <p:sp>
          <p:nvSpPr>
            <p:cNvPr id="96" name="Овал 95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8521436" y="3071922"/>
            <a:ext cx="228632" cy="193285"/>
            <a:chOff x="3751412" y="3340101"/>
            <a:chExt cx="278500" cy="231775"/>
          </a:xfrm>
        </p:grpSpPr>
        <p:sp>
          <p:nvSpPr>
            <p:cNvPr id="99" name="Овал 98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8942225" y="3078553"/>
            <a:ext cx="228632" cy="193285"/>
            <a:chOff x="3751412" y="3340101"/>
            <a:chExt cx="278500" cy="231775"/>
          </a:xfrm>
        </p:grpSpPr>
        <p:sp>
          <p:nvSpPr>
            <p:cNvPr id="102" name="Овал 101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9359191" y="3071920"/>
            <a:ext cx="228632" cy="193285"/>
            <a:chOff x="3751412" y="3340101"/>
            <a:chExt cx="278500" cy="231775"/>
          </a:xfrm>
        </p:grpSpPr>
        <p:sp>
          <p:nvSpPr>
            <p:cNvPr id="105" name="Овал 104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9806866" y="3071922"/>
            <a:ext cx="228632" cy="193285"/>
            <a:chOff x="3751412" y="3340101"/>
            <a:chExt cx="278500" cy="231775"/>
          </a:xfrm>
        </p:grpSpPr>
        <p:sp>
          <p:nvSpPr>
            <p:cNvPr id="108" name="Овал 10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10297663" y="3071922"/>
            <a:ext cx="228632" cy="193285"/>
            <a:chOff x="3751412" y="3340101"/>
            <a:chExt cx="278500" cy="231775"/>
          </a:xfrm>
        </p:grpSpPr>
        <p:sp>
          <p:nvSpPr>
            <p:cNvPr id="111" name="Овал 110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7" name="Прямая соединительная линия 66"/>
          <p:cNvCxnSpPr/>
          <p:nvPr/>
        </p:nvCxnSpPr>
        <p:spPr>
          <a:xfrm flipH="1">
            <a:off x="5338168" y="3844029"/>
            <a:ext cx="85804" cy="181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Группа 112"/>
          <p:cNvGrpSpPr/>
          <p:nvPr/>
        </p:nvGrpSpPr>
        <p:grpSpPr>
          <a:xfrm>
            <a:off x="7186613" y="3831236"/>
            <a:ext cx="354846" cy="207471"/>
            <a:chOff x="6128896" y="4262448"/>
            <a:chExt cx="425000" cy="233369"/>
          </a:xfrm>
        </p:grpSpPr>
        <p:sp>
          <p:nvSpPr>
            <p:cNvPr id="114" name="Овал 113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6" name="Прямая соединительная линия 115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/>
          <p:cNvGrpSpPr/>
          <p:nvPr/>
        </p:nvGrpSpPr>
        <p:grpSpPr>
          <a:xfrm>
            <a:off x="4945856" y="3839260"/>
            <a:ext cx="228632" cy="193285"/>
            <a:chOff x="3751412" y="3340101"/>
            <a:chExt cx="278500" cy="231775"/>
          </a:xfrm>
        </p:grpSpPr>
        <p:sp>
          <p:nvSpPr>
            <p:cNvPr id="134" name="Овал 13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36" name="Прямая соединительная линия 135"/>
          <p:cNvCxnSpPr/>
          <p:nvPr/>
        </p:nvCxnSpPr>
        <p:spPr>
          <a:xfrm flipH="1">
            <a:off x="5997450" y="3844029"/>
            <a:ext cx="85804" cy="181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Группа 136"/>
          <p:cNvGrpSpPr/>
          <p:nvPr/>
        </p:nvGrpSpPr>
        <p:grpSpPr>
          <a:xfrm>
            <a:off x="5605138" y="3839260"/>
            <a:ext cx="228632" cy="193285"/>
            <a:chOff x="3751412" y="3340101"/>
            <a:chExt cx="278500" cy="231775"/>
          </a:xfrm>
        </p:grpSpPr>
        <p:sp>
          <p:nvSpPr>
            <p:cNvPr id="138" name="Овал 13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40" name="Прямая соединительная линия 139"/>
          <p:cNvCxnSpPr/>
          <p:nvPr/>
        </p:nvCxnSpPr>
        <p:spPr>
          <a:xfrm flipH="1">
            <a:off x="6694609" y="3844029"/>
            <a:ext cx="85804" cy="181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Группа 140"/>
          <p:cNvGrpSpPr/>
          <p:nvPr/>
        </p:nvGrpSpPr>
        <p:grpSpPr>
          <a:xfrm>
            <a:off x="6302297" y="3839260"/>
            <a:ext cx="228632" cy="193285"/>
            <a:chOff x="3751412" y="3340101"/>
            <a:chExt cx="278500" cy="231775"/>
          </a:xfrm>
        </p:grpSpPr>
        <p:sp>
          <p:nvSpPr>
            <p:cNvPr id="142" name="Овал 141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7788962" y="3828372"/>
            <a:ext cx="354846" cy="207471"/>
            <a:chOff x="6128896" y="4262448"/>
            <a:chExt cx="425000" cy="233369"/>
          </a:xfrm>
        </p:grpSpPr>
        <p:sp>
          <p:nvSpPr>
            <p:cNvPr id="145" name="Овал 144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7" name="Прямая соединительная линия 146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Группа 147"/>
          <p:cNvGrpSpPr/>
          <p:nvPr/>
        </p:nvGrpSpPr>
        <p:grpSpPr>
          <a:xfrm>
            <a:off x="8388372" y="3835438"/>
            <a:ext cx="354846" cy="207471"/>
            <a:chOff x="6128896" y="4262448"/>
            <a:chExt cx="425000" cy="233369"/>
          </a:xfrm>
        </p:grpSpPr>
        <p:sp>
          <p:nvSpPr>
            <p:cNvPr id="149" name="Овал 148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1" name="Прямая соединительная линия 150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Группа 151"/>
          <p:cNvGrpSpPr/>
          <p:nvPr/>
        </p:nvGrpSpPr>
        <p:grpSpPr>
          <a:xfrm>
            <a:off x="9061424" y="3832574"/>
            <a:ext cx="354846" cy="207471"/>
            <a:chOff x="6128896" y="4262448"/>
            <a:chExt cx="425000" cy="233369"/>
          </a:xfrm>
        </p:grpSpPr>
        <p:sp>
          <p:nvSpPr>
            <p:cNvPr id="153" name="Овал 152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5" name="Прямая соединительная линия 154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Группа 155"/>
          <p:cNvGrpSpPr/>
          <p:nvPr/>
        </p:nvGrpSpPr>
        <p:grpSpPr>
          <a:xfrm>
            <a:off x="9703083" y="3832574"/>
            <a:ext cx="354846" cy="207471"/>
            <a:chOff x="6128896" y="4262448"/>
            <a:chExt cx="425000" cy="233369"/>
          </a:xfrm>
        </p:grpSpPr>
        <p:sp>
          <p:nvSpPr>
            <p:cNvPr id="157" name="Овал 156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9" name="Прямая соединительная линия 158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Группа 159"/>
          <p:cNvGrpSpPr/>
          <p:nvPr/>
        </p:nvGrpSpPr>
        <p:grpSpPr>
          <a:xfrm>
            <a:off x="10375988" y="3827663"/>
            <a:ext cx="354846" cy="207471"/>
            <a:chOff x="6128896" y="4262448"/>
            <a:chExt cx="425000" cy="233369"/>
          </a:xfrm>
        </p:grpSpPr>
        <p:sp>
          <p:nvSpPr>
            <p:cNvPr id="161" name="Овал 160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олилиния 161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3" name="Прямая соединительная линия 162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Полилиния 116"/>
          <p:cNvSpPr/>
          <p:nvPr/>
        </p:nvSpPr>
        <p:spPr>
          <a:xfrm>
            <a:off x="5522118" y="4326731"/>
            <a:ext cx="311651" cy="483974"/>
          </a:xfrm>
          <a:custGeom>
            <a:avLst/>
            <a:gdLst>
              <a:gd name="connsiteX0" fmla="*/ 0 w 378623"/>
              <a:gd name="connsiteY0" fmla="*/ 469204 h 558104"/>
              <a:gd name="connsiteX1" fmla="*/ 133350 w 378623"/>
              <a:gd name="connsiteY1" fmla="*/ 358079 h 558104"/>
              <a:gd name="connsiteX2" fmla="*/ 279400 w 378623"/>
              <a:gd name="connsiteY2" fmla="*/ 208854 h 558104"/>
              <a:gd name="connsiteX3" fmla="*/ 368300 w 378623"/>
              <a:gd name="connsiteY3" fmla="*/ 69154 h 558104"/>
              <a:gd name="connsiteX4" fmla="*/ 371475 w 378623"/>
              <a:gd name="connsiteY4" fmla="*/ 15179 h 558104"/>
              <a:gd name="connsiteX5" fmla="*/ 320675 w 378623"/>
              <a:gd name="connsiteY5" fmla="*/ 8829 h 558104"/>
              <a:gd name="connsiteX6" fmla="*/ 231775 w 378623"/>
              <a:gd name="connsiteY6" fmla="*/ 126304 h 558104"/>
              <a:gd name="connsiteX7" fmla="*/ 38100 w 378623"/>
              <a:gd name="connsiteY7" fmla="*/ 558104 h 5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623" h="558104">
                <a:moveTo>
                  <a:pt x="0" y="469204"/>
                </a:moveTo>
                <a:cubicBezTo>
                  <a:pt x="43391" y="435337"/>
                  <a:pt x="86783" y="401471"/>
                  <a:pt x="133350" y="358079"/>
                </a:cubicBezTo>
                <a:cubicBezTo>
                  <a:pt x="179917" y="314687"/>
                  <a:pt x="240242" y="257008"/>
                  <a:pt x="279400" y="208854"/>
                </a:cubicBezTo>
                <a:cubicBezTo>
                  <a:pt x="318558" y="160700"/>
                  <a:pt x="352954" y="101433"/>
                  <a:pt x="368300" y="69154"/>
                </a:cubicBezTo>
                <a:cubicBezTo>
                  <a:pt x="383646" y="36875"/>
                  <a:pt x="379412" y="25233"/>
                  <a:pt x="371475" y="15179"/>
                </a:cubicBezTo>
                <a:cubicBezTo>
                  <a:pt x="363538" y="5125"/>
                  <a:pt x="343958" y="-9692"/>
                  <a:pt x="320675" y="8829"/>
                </a:cubicBezTo>
                <a:cubicBezTo>
                  <a:pt x="297392" y="27350"/>
                  <a:pt x="278871" y="34758"/>
                  <a:pt x="231775" y="126304"/>
                </a:cubicBezTo>
                <a:cubicBezTo>
                  <a:pt x="184679" y="217850"/>
                  <a:pt x="111389" y="387977"/>
                  <a:pt x="38100" y="55810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8" name="Группа 117"/>
          <p:cNvGrpSpPr/>
          <p:nvPr/>
        </p:nvGrpSpPr>
        <p:grpSpPr>
          <a:xfrm>
            <a:off x="7180115" y="4326730"/>
            <a:ext cx="546721" cy="479376"/>
            <a:chOff x="6133266" y="4851400"/>
            <a:chExt cx="666048" cy="552802"/>
          </a:xfrm>
        </p:grpSpPr>
        <p:grpSp>
          <p:nvGrpSpPr>
            <p:cNvPr id="119" name="Группа 118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21" name="Овал 120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Полилиния 121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0" name="Полилиния 119"/>
            <p:cNvSpPr/>
            <p:nvPr/>
          </p:nvSpPr>
          <p:spPr>
            <a:xfrm>
              <a:off x="6415929" y="4851400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5119124" y="4607801"/>
            <a:ext cx="228632" cy="193285"/>
            <a:chOff x="3751412" y="3340101"/>
            <a:chExt cx="278500" cy="231775"/>
          </a:xfrm>
        </p:grpSpPr>
        <p:sp>
          <p:nvSpPr>
            <p:cNvPr id="124" name="Овал 12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6" name="Полилиния 125"/>
          <p:cNvSpPr/>
          <p:nvPr/>
        </p:nvSpPr>
        <p:spPr>
          <a:xfrm>
            <a:off x="6381745" y="4326731"/>
            <a:ext cx="311651" cy="483974"/>
          </a:xfrm>
          <a:custGeom>
            <a:avLst/>
            <a:gdLst>
              <a:gd name="connsiteX0" fmla="*/ 0 w 378623"/>
              <a:gd name="connsiteY0" fmla="*/ 469204 h 558104"/>
              <a:gd name="connsiteX1" fmla="*/ 133350 w 378623"/>
              <a:gd name="connsiteY1" fmla="*/ 358079 h 558104"/>
              <a:gd name="connsiteX2" fmla="*/ 279400 w 378623"/>
              <a:gd name="connsiteY2" fmla="*/ 208854 h 558104"/>
              <a:gd name="connsiteX3" fmla="*/ 368300 w 378623"/>
              <a:gd name="connsiteY3" fmla="*/ 69154 h 558104"/>
              <a:gd name="connsiteX4" fmla="*/ 371475 w 378623"/>
              <a:gd name="connsiteY4" fmla="*/ 15179 h 558104"/>
              <a:gd name="connsiteX5" fmla="*/ 320675 w 378623"/>
              <a:gd name="connsiteY5" fmla="*/ 8829 h 558104"/>
              <a:gd name="connsiteX6" fmla="*/ 231775 w 378623"/>
              <a:gd name="connsiteY6" fmla="*/ 126304 h 558104"/>
              <a:gd name="connsiteX7" fmla="*/ 38100 w 378623"/>
              <a:gd name="connsiteY7" fmla="*/ 558104 h 5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623" h="558104">
                <a:moveTo>
                  <a:pt x="0" y="469204"/>
                </a:moveTo>
                <a:cubicBezTo>
                  <a:pt x="43391" y="435337"/>
                  <a:pt x="86783" y="401471"/>
                  <a:pt x="133350" y="358079"/>
                </a:cubicBezTo>
                <a:cubicBezTo>
                  <a:pt x="179917" y="314687"/>
                  <a:pt x="240242" y="257008"/>
                  <a:pt x="279400" y="208854"/>
                </a:cubicBezTo>
                <a:cubicBezTo>
                  <a:pt x="318558" y="160700"/>
                  <a:pt x="352954" y="101433"/>
                  <a:pt x="368300" y="69154"/>
                </a:cubicBezTo>
                <a:cubicBezTo>
                  <a:pt x="383646" y="36875"/>
                  <a:pt x="379412" y="25233"/>
                  <a:pt x="371475" y="15179"/>
                </a:cubicBezTo>
                <a:cubicBezTo>
                  <a:pt x="363538" y="5125"/>
                  <a:pt x="343958" y="-9692"/>
                  <a:pt x="320675" y="8829"/>
                </a:cubicBezTo>
                <a:cubicBezTo>
                  <a:pt x="297392" y="27350"/>
                  <a:pt x="278871" y="34758"/>
                  <a:pt x="231775" y="126304"/>
                </a:cubicBezTo>
                <a:cubicBezTo>
                  <a:pt x="184679" y="217850"/>
                  <a:pt x="111389" y="387977"/>
                  <a:pt x="38100" y="55810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7" name="Группа 126"/>
          <p:cNvGrpSpPr/>
          <p:nvPr/>
        </p:nvGrpSpPr>
        <p:grpSpPr>
          <a:xfrm>
            <a:off x="5978751" y="4607801"/>
            <a:ext cx="228632" cy="193285"/>
            <a:chOff x="3751412" y="3340101"/>
            <a:chExt cx="278500" cy="231775"/>
          </a:xfrm>
        </p:grpSpPr>
        <p:sp>
          <p:nvSpPr>
            <p:cNvPr id="128" name="Овал 12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Полилиния 12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0" name="Группа 129"/>
          <p:cNvGrpSpPr/>
          <p:nvPr/>
        </p:nvGrpSpPr>
        <p:grpSpPr>
          <a:xfrm>
            <a:off x="7916465" y="4329330"/>
            <a:ext cx="546721" cy="479078"/>
            <a:chOff x="6133266" y="4851744"/>
            <a:chExt cx="666048" cy="552458"/>
          </a:xfrm>
        </p:grpSpPr>
        <p:grpSp>
          <p:nvGrpSpPr>
            <p:cNvPr id="131" name="Группа 130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64" name="Овал 163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Полилиния 164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2" name="Полилиния 131"/>
            <p:cNvSpPr/>
            <p:nvPr/>
          </p:nvSpPr>
          <p:spPr>
            <a:xfrm>
              <a:off x="6415929" y="4851744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6" name="Группа 165"/>
          <p:cNvGrpSpPr/>
          <p:nvPr/>
        </p:nvGrpSpPr>
        <p:grpSpPr>
          <a:xfrm>
            <a:off x="8678968" y="4321054"/>
            <a:ext cx="546721" cy="479078"/>
            <a:chOff x="6133266" y="4851744"/>
            <a:chExt cx="666048" cy="552458"/>
          </a:xfrm>
        </p:grpSpPr>
        <p:grpSp>
          <p:nvGrpSpPr>
            <p:cNvPr id="167" name="Группа 166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69" name="Овал 168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Полилиния 169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8" name="Полилиния 167"/>
            <p:cNvSpPr/>
            <p:nvPr/>
          </p:nvSpPr>
          <p:spPr>
            <a:xfrm>
              <a:off x="6415929" y="4851744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1" name="Группа 170"/>
          <p:cNvGrpSpPr/>
          <p:nvPr/>
        </p:nvGrpSpPr>
        <p:grpSpPr>
          <a:xfrm>
            <a:off x="9444732" y="4321054"/>
            <a:ext cx="546721" cy="479078"/>
            <a:chOff x="6133266" y="4851744"/>
            <a:chExt cx="666048" cy="552458"/>
          </a:xfrm>
        </p:grpSpPr>
        <p:grpSp>
          <p:nvGrpSpPr>
            <p:cNvPr id="172" name="Группа 171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74" name="Овал 173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Полилиния 174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3" name="Полилиния 172"/>
            <p:cNvSpPr/>
            <p:nvPr/>
          </p:nvSpPr>
          <p:spPr>
            <a:xfrm>
              <a:off x="6415929" y="4851744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6" name="Группа 175"/>
          <p:cNvGrpSpPr/>
          <p:nvPr/>
        </p:nvGrpSpPr>
        <p:grpSpPr>
          <a:xfrm>
            <a:off x="10255946" y="4321054"/>
            <a:ext cx="546721" cy="479078"/>
            <a:chOff x="6133266" y="4851744"/>
            <a:chExt cx="666048" cy="552458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79" name="Овал 178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Полилиния 179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8" name="Полилиния 177"/>
            <p:cNvSpPr/>
            <p:nvPr/>
          </p:nvSpPr>
          <p:spPr>
            <a:xfrm>
              <a:off x="6415929" y="4851744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1" y="1837395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четвертому </a:t>
            </a:r>
            <a:r>
              <a:rPr lang="uk-UA" sz="3200" b="1" dirty="0">
                <a:solidFill>
                  <a:schemeClr val="bg1"/>
                </a:solidFill>
              </a:rPr>
              <a:t>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" t="28305" r="2328" b="38176"/>
          <a:stretch/>
        </p:blipFill>
        <p:spPr>
          <a:xfrm rot="10800000">
            <a:off x="3829372" y="1976778"/>
            <a:ext cx="7552503" cy="394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Овал 27"/>
          <p:cNvSpPr/>
          <p:nvPr/>
        </p:nvSpPr>
        <p:spPr>
          <a:xfrm rot="1164979">
            <a:off x="5915546" y="2303478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838741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64979">
            <a:off x="6233385" y="2303476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64979">
            <a:off x="6551223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64979">
            <a:off x="6854606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64979">
            <a:off x="7161718" y="2303474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64979">
            <a:off x="7465100" y="2303473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64979">
            <a:off x="7769893" y="2304019"/>
            <a:ext cx="139865" cy="1975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8690802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898980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9288816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958782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9887949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10183481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10479013" y="2308609"/>
            <a:ext cx="108319" cy="186228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164979">
            <a:off x="4709160" y="3071974"/>
            <a:ext cx="141598" cy="2047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842531" y="3078553"/>
            <a:ext cx="103325" cy="193285"/>
          </a:xfrm>
          <a:custGeom>
            <a:avLst/>
            <a:gdLst>
              <a:gd name="connsiteX0" fmla="*/ 71380 w 134880"/>
              <a:gd name="connsiteY0" fmla="*/ 0 h 215879"/>
              <a:gd name="connsiteX1" fmla="*/ 4705 w 134880"/>
              <a:gd name="connsiteY1" fmla="*/ 149225 h 215879"/>
              <a:gd name="connsiteX2" fmla="*/ 14230 w 134880"/>
              <a:gd name="connsiteY2" fmla="*/ 212725 h 215879"/>
              <a:gd name="connsiteX3" fmla="*/ 84080 w 134880"/>
              <a:gd name="connsiteY3" fmla="*/ 200025 h 215879"/>
              <a:gd name="connsiteX4" fmla="*/ 134880 w 134880"/>
              <a:gd name="connsiteY4" fmla="*/ 146050 h 2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80" h="215879">
                <a:moveTo>
                  <a:pt x="71380" y="0"/>
                </a:moveTo>
                <a:cubicBezTo>
                  <a:pt x="42805" y="56885"/>
                  <a:pt x="14230" y="113771"/>
                  <a:pt x="4705" y="149225"/>
                </a:cubicBezTo>
                <a:cubicBezTo>
                  <a:pt x="-4820" y="184679"/>
                  <a:pt x="1001" y="204258"/>
                  <a:pt x="14230" y="212725"/>
                </a:cubicBezTo>
                <a:cubicBezTo>
                  <a:pt x="27459" y="221192"/>
                  <a:pt x="63972" y="211137"/>
                  <a:pt x="84080" y="200025"/>
                </a:cubicBezTo>
                <a:cubicBezTo>
                  <a:pt x="104188" y="188913"/>
                  <a:pt x="119534" y="167481"/>
                  <a:pt x="134880" y="14605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5164900" y="3078553"/>
            <a:ext cx="228632" cy="193285"/>
            <a:chOff x="3751412" y="3340101"/>
            <a:chExt cx="278500" cy="231775"/>
          </a:xfrm>
        </p:grpSpPr>
        <p:sp>
          <p:nvSpPr>
            <p:cNvPr id="29" name="Овал 28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5658050" y="3071924"/>
            <a:ext cx="228632" cy="193285"/>
            <a:chOff x="3751412" y="3340101"/>
            <a:chExt cx="278500" cy="231775"/>
          </a:xfrm>
        </p:grpSpPr>
        <p:sp>
          <p:nvSpPr>
            <p:cNvPr id="77" name="Овал 7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6090205" y="3071924"/>
            <a:ext cx="228632" cy="193285"/>
            <a:chOff x="3751412" y="3340101"/>
            <a:chExt cx="278500" cy="231775"/>
          </a:xfrm>
        </p:grpSpPr>
        <p:sp>
          <p:nvSpPr>
            <p:cNvPr id="81" name="Овал 80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6506839" y="3071924"/>
            <a:ext cx="228632" cy="193285"/>
            <a:chOff x="3751412" y="3340101"/>
            <a:chExt cx="278500" cy="231775"/>
          </a:xfrm>
        </p:grpSpPr>
        <p:sp>
          <p:nvSpPr>
            <p:cNvPr id="84" name="Овал 8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6909019" y="3078551"/>
            <a:ext cx="228632" cy="193285"/>
            <a:chOff x="3751412" y="3340101"/>
            <a:chExt cx="278500" cy="231775"/>
          </a:xfrm>
        </p:grpSpPr>
        <p:sp>
          <p:nvSpPr>
            <p:cNvPr id="87" name="Овал 8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олилиния 8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7312827" y="3071922"/>
            <a:ext cx="228632" cy="193285"/>
            <a:chOff x="3751412" y="3340101"/>
            <a:chExt cx="278500" cy="231775"/>
          </a:xfrm>
        </p:grpSpPr>
        <p:sp>
          <p:nvSpPr>
            <p:cNvPr id="90" name="Овал 89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7730924" y="3071922"/>
            <a:ext cx="228632" cy="193285"/>
            <a:chOff x="3751412" y="3340101"/>
            <a:chExt cx="278500" cy="231775"/>
          </a:xfrm>
        </p:grpSpPr>
        <p:sp>
          <p:nvSpPr>
            <p:cNvPr id="93" name="Овал 92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8150644" y="3071922"/>
            <a:ext cx="228632" cy="193285"/>
            <a:chOff x="3751412" y="3340101"/>
            <a:chExt cx="278500" cy="231775"/>
          </a:xfrm>
        </p:grpSpPr>
        <p:sp>
          <p:nvSpPr>
            <p:cNvPr id="96" name="Овал 95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8521436" y="3071922"/>
            <a:ext cx="228632" cy="193285"/>
            <a:chOff x="3751412" y="3340101"/>
            <a:chExt cx="278500" cy="231775"/>
          </a:xfrm>
        </p:grpSpPr>
        <p:sp>
          <p:nvSpPr>
            <p:cNvPr id="99" name="Овал 98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8942225" y="3078553"/>
            <a:ext cx="228632" cy="193285"/>
            <a:chOff x="3751412" y="3340101"/>
            <a:chExt cx="278500" cy="231775"/>
          </a:xfrm>
        </p:grpSpPr>
        <p:sp>
          <p:nvSpPr>
            <p:cNvPr id="102" name="Овал 101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9359191" y="3071920"/>
            <a:ext cx="228632" cy="193285"/>
            <a:chOff x="3751412" y="3340101"/>
            <a:chExt cx="278500" cy="231775"/>
          </a:xfrm>
        </p:grpSpPr>
        <p:sp>
          <p:nvSpPr>
            <p:cNvPr id="105" name="Овал 104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9806866" y="3071922"/>
            <a:ext cx="228632" cy="193285"/>
            <a:chOff x="3751412" y="3340101"/>
            <a:chExt cx="278500" cy="231775"/>
          </a:xfrm>
        </p:grpSpPr>
        <p:sp>
          <p:nvSpPr>
            <p:cNvPr id="108" name="Овал 10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10297663" y="3071922"/>
            <a:ext cx="228632" cy="193285"/>
            <a:chOff x="3751412" y="3340101"/>
            <a:chExt cx="278500" cy="231775"/>
          </a:xfrm>
        </p:grpSpPr>
        <p:sp>
          <p:nvSpPr>
            <p:cNvPr id="111" name="Овал 110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7" name="Прямая соединительная линия 66"/>
          <p:cNvCxnSpPr/>
          <p:nvPr/>
        </p:nvCxnSpPr>
        <p:spPr>
          <a:xfrm flipH="1">
            <a:off x="5338168" y="3844029"/>
            <a:ext cx="85804" cy="181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Группа 112"/>
          <p:cNvGrpSpPr/>
          <p:nvPr/>
        </p:nvGrpSpPr>
        <p:grpSpPr>
          <a:xfrm>
            <a:off x="7186613" y="3831236"/>
            <a:ext cx="354846" cy="207471"/>
            <a:chOff x="6128896" y="4262448"/>
            <a:chExt cx="425000" cy="233369"/>
          </a:xfrm>
        </p:grpSpPr>
        <p:sp>
          <p:nvSpPr>
            <p:cNvPr id="114" name="Овал 113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6" name="Прямая соединительная линия 115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/>
          <p:cNvGrpSpPr/>
          <p:nvPr/>
        </p:nvGrpSpPr>
        <p:grpSpPr>
          <a:xfrm>
            <a:off x="4945856" y="3839260"/>
            <a:ext cx="228632" cy="193285"/>
            <a:chOff x="3751412" y="3340101"/>
            <a:chExt cx="278500" cy="231775"/>
          </a:xfrm>
        </p:grpSpPr>
        <p:sp>
          <p:nvSpPr>
            <p:cNvPr id="134" name="Овал 13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36" name="Прямая соединительная линия 135"/>
          <p:cNvCxnSpPr/>
          <p:nvPr/>
        </p:nvCxnSpPr>
        <p:spPr>
          <a:xfrm flipH="1">
            <a:off x="5997450" y="3844029"/>
            <a:ext cx="85804" cy="181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Группа 136"/>
          <p:cNvGrpSpPr/>
          <p:nvPr/>
        </p:nvGrpSpPr>
        <p:grpSpPr>
          <a:xfrm>
            <a:off x="5605138" y="3839260"/>
            <a:ext cx="228632" cy="193285"/>
            <a:chOff x="3751412" y="3340101"/>
            <a:chExt cx="278500" cy="231775"/>
          </a:xfrm>
        </p:grpSpPr>
        <p:sp>
          <p:nvSpPr>
            <p:cNvPr id="138" name="Овал 13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40" name="Прямая соединительная линия 139"/>
          <p:cNvCxnSpPr/>
          <p:nvPr/>
        </p:nvCxnSpPr>
        <p:spPr>
          <a:xfrm flipH="1">
            <a:off x="6694609" y="3844029"/>
            <a:ext cx="85804" cy="181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Группа 140"/>
          <p:cNvGrpSpPr/>
          <p:nvPr/>
        </p:nvGrpSpPr>
        <p:grpSpPr>
          <a:xfrm>
            <a:off x="6302297" y="3839260"/>
            <a:ext cx="228632" cy="193285"/>
            <a:chOff x="3751412" y="3340101"/>
            <a:chExt cx="278500" cy="231775"/>
          </a:xfrm>
        </p:grpSpPr>
        <p:sp>
          <p:nvSpPr>
            <p:cNvPr id="142" name="Овал 141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7788962" y="3828372"/>
            <a:ext cx="354846" cy="207471"/>
            <a:chOff x="6128896" y="4262448"/>
            <a:chExt cx="425000" cy="233369"/>
          </a:xfrm>
        </p:grpSpPr>
        <p:sp>
          <p:nvSpPr>
            <p:cNvPr id="145" name="Овал 144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7" name="Прямая соединительная линия 146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Группа 147"/>
          <p:cNvGrpSpPr/>
          <p:nvPr/>
        </p:nvGrpSpPr>
        <p:grpSpPr>
          <a:xfrm>
            <a:off x="8388372" y="3835438"/>
            <a:ext cx="354846" cy="207471"/>
            <a:chOff x="6128896" y="4262448"/>
            <a:chExt cx="425000" cy="233369"/>
          </a:xfrm>
        </p:grpSpPr>
        <p:sp>
          <p:nvSpPr>
            <p:cNvPr id="149" name="Овал 148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1" name="Прямая соединительная линия 150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Группа 151"/>
          <p:cNvGrpSpPr/>
          <p:nvPr/>
        </p:nvGrpSpPr>
        <p:grpSpPr>
          <a:xfrm>
            <a:off x="9061424" y="3832574"/>
            <a:ext cx="354846" cy="207471"/>
            <a:chOff x="6128896" y="4262448"/>
            <a:chExt cx="425000" cy="233369"/>
          </a:xfrm>
        </p:grpSpPr>
        <p:sp>
          <p:nvSpPr>
            <p:cNvPr id="153" name="Овал 152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5" name="Прямая соединительная линия 154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Группа 155"/>
          <p:cNvGrpSpPr/>
          <p:nvPr/>
        </p:nvGrpSpPr>
        <p:grpSpPr>
          <a:xfrm>
            <a:off x="9703083" y="3832574"/>
            <a:ext cx="354846" cy="207471"/>
            <a:chOff x="6128896" y="4262448"/>
            <a:chExt cx="425000" cy="233369"/>
          </a:xfrm>
        </p:grpSpPr>
        <p:sp>
          <p:nvSpPr>
            <p:cNvPr id="157" name="Овал 156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9" name="Прямая соединительная линия 158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Группа 159"/>
          <p:cNvGrpSpPr/>
          <p:nvPr/>
        </p:nvGrpSpPr>
        <p:grpSpPr>
          <a:xfrm>
            <a:off x="10375988" y="3827663"/>
            <a:ext cx="354846" cy="207471"/>
            <a:chOff x="6128896" y="4262448"/>
            <a:chExt cx="425000" cy="233369"/>
          </a:xfrm>
        </p:grpSpPr>
        <p:sp>
          <p:nvSpPr>
            <p:cNvPr id="161" name="Овал 160"/>
            <p:cNvSpPr/>
            <p:nvPr/>
          </p:nvSpPr>
          <p:spPr>
            <a:xfrm rot="1164979">
              <a:off x="6128896" y="426244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олилиния 161"/>
            <p:cNvSpPr/>
            <p:nvPr/>
          </p:nvSpPr>
          <p:spPr>
            <a:xfrm>
              <a:off x="6272516" y="4270396"/>
              <a:ext cx="275374" cy="222200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75374"/>
                <a:gd name="connsiteY0" fmla="*/ 0 h 222200"/>
                <a:gd name="connsiteX1" fmla="*/ 4705 w 275374"/>
                <a:gd name="connsiteY1" fmla="*/ 149225 h 222200"/>
                <a:gd name="connsiteX2" fmla="*/ 14230 w 275374"/>
                <a:gd name="connsiteY2" fmla="*/ 212725 h 222200"/>
                <a:gd name="connsiteX3" fmla="*/ 84080 w 275374"/>
                <a:gd name="connsiteY3" fmla="*/ 200025 h 222200"/>
                <a:gd name="connsiteX4" fmla="*/ 275374 w 275374"/>
                <a:gd name="connsiteY4" fmla="*/ 10318 h 2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4" h="222200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0556" y="233759"/>
                    <a:pt x="84080" y="200025"/>
                  </a:cubicBezTo>
                  <a:cubicBezTo>
                    <a:pt x="127604" y="166291"/>
                    <a:pt x="260028" y="31749"/>
                    <a:pt x="275374" y="103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3" name="Прямая соединительная линия 162"/>
            <p:cNvCxnSpPr/>
            <p:nvPr/>
          </p:nvCxnSpPr>
          <p:spPr>
            <a:xfrm flipH="1">
              <a:off x="6450665" y="4275165"/>
              <a:ext cx="103231" cy="220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Полилиния 116"/>
          <p:cNvSpPr/>
          <p:nvPr/>
        </p:nvSpPr>
        <p:spPr>
          <a:xfrm>
            <a:off x="5522118" y="4326731"/>
            <a:ext cx="311651" cy="483974"/>
          </a:xfrm>
          <a:custGeom>
            <a:avLst/>
            <a:gdLst>
              <a:gd name="connsiteX0" fmla="*/ 0 w 378623"/>
              <a:gd name="connsiteY0" fmla="*/ 469204 h 558104"/>
              <a:gd name="connsiteX1" fmla="*/ 133350 w 378623"/>
              <a:gd name="connsiteY1" fmla="*/ 358079 h 558104"/>
              <a:gd name="connsiteX2" fmla="*/ 279400 w 378623"/>
              <a:gd name="connsiteY2" fmla="*/ 208854 h 558104"/>
              <a:gd name="connsiteX3" fmla="*/ 368300 w 378623"/>
              <a:gd name="connsiteY3" fmla="*/ 69154 h 558104"/>
              <a:gd name="connsiteX4" fmla="*/ 371475 w 378623"/>
              <a:gd name="connsiteY4" fmla="*/ 15179 h 558104"/>
              <a:gd name="connsiteX5" fmla="*/ 320675 w 378623"/>
              <a:gd name="connsiteY5" fmla="*/ 8829 h 558104"/>
              <a:gd name="connsiteX6" fmla="*/ 231775 w 378623"/>
              <a:gd name="connsiteY6" fmla="*/ 126304 h 558104"/>
              <a:gd name="connsiteX7" fmla="*/ 38100 w 378623"/>
              <a:gd name="connsiteY7" fmla="*/ 558104 h 5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623" h="558104">
                <a:moveTo>
                  <a:pt x="0" y="469204"/>
                </a:moveTo>
                <a:cubicBezTo>
                  <a:pt x="43391" y="435337"/>
                  <a:pt x="86783" y="401471"/>
                  <a:pt x="133350" y="358079"/>
                </a:cubicBezTo>
                <a:cubicBezTo>
                  <a:pt x="179917" y="314687"/>
                  <a:pt x="240242" y="257008"/>
                  <a:pt x="279400" y="208854"/>
                </a:cubicBezTo>
                <a:cubicBezTo>
                  <a:pt x="318558" y="160700"/>
                  <a:pt x="352954" y="101433"/>
                  <a:pt x="368300" y="69154"/>
                </a:cubicBezTo>
                <a:cubicBezTo>
                  <a:pt x="383646" y="36875"/>
                  <a:pt x="379412" y="25233"/>
                  <a:pt x="371475" y="15179"/>
                </a:cubicBezTo>
                <a:cubicBezTo>
                  <a:pt x="363538" y="5125"/>
                  <a:pt x="343958" y="-9692"/>
                  <a:pt x="320675" y="8829"/>
                </a:cubicBezTo>
                <a:cubicBezTo>
                  <a:pt x="297392" y="27350"/>
                  <a:pt x="278871" y="34758"/>
                  <a:pt x="231775" y="126304"/>
                </a:cubicBezTo>
                <a:cubicBezTo>
                  <a:pt x="184679" y="217850"/>
                  <a:pt x="111389" y="387977"/>
                  <a:pt x="38100" y="55810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8" name="Группа 117"/>
          <p:cNvGrpSpPr/>
          <p:nvPr/>
        </p:nvGrpSpPr>
        <p:grpSpPr>
          <a:xfrm>
            <a:off x="7180115" y="4326730"/>
            <a:ext cx="546721" cy="479376"/>
            <a:chOff x="6133266" y="4851400"/>
            <a:chExt cx="666048" cy="552802"/>
          </a:xfrm>
        </p:grpSpPr>
        <p:grpSp>
          <p:nvGrpSpPr>
            <p:cNvPr id="119" name="Группа 118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21" name="Овал 120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Полилиния 121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0" name="Полилиния 119"/>
            <p:cNvSpPr/>
            <p:nvPr/>
          </p:nvSpPr>
          <p:spPr>
            <a:xfrm>
              <a:off x="6415929" y="4851400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5119124" y="4607801"/>
            <a:ext cx="228632" cy="193285"/>
            <a:chOff x="3751412" y="3340101"/>
            <a:chExt cx="278500" cy="231775"/>
          </a:xfrm>
        </p:grpSpPr>
        <p:sp>
          <p:nvSpPr>
            <p:cNvPr id="124" name="Овал 12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6" name="Полилиния 125"/>
          <p:cNvSpPr/>
          <p:nvPr/>
        </p:nvSpPr>
        <p:spPr>
          <a:xfrm>
            <a:off x="6381745" y="4326731"/>
            <a:ext cx="311651" cy="483974"/>
          </a:xfrm>
          <a:custGeom>
            <a:avLst/>
            <a:gdLst>
              <a:gd name="connsiteX0" fmla="*/ 0 w 378623"/>
              <a:gd name="connsiteY0" fmla="*/ 469204 h 558104"/>
              <a:gd name="connsiteX1" fmla="*/ 133350 w 378623"/>
              <a:gd name="connsiteY1" fmla="*/ 358079 h 558104"/>
              <a:gd name="connsiteX2" fmla="*/ 279400 w 378623"/>
              <a:gd name="connsiteY2" fmla="*/ 208854 h 558104"/>
              <a:gd name="connsiteX3" fmla="*/ 368300 w 378623"/>
              <a:gd name="connsiteY3" fmla="*/ 69154 h 558104"/>
              <a:gd name="connsiteX4" fmla="*/ 371475 w 378623"/>
              <a:gd name="connsiteY4" fmla="*/ 15179 h 558104"/>
              <a:gd name="connsiteX5" fmla="*/ 320675 w 378623"/>
              <a:gd name="connsiteY5" fmla="*/ 8829 h 558104"/>
              <a:gd name="connsiteX6" fmla="*/ 231775 w 378623"/>
              <a:gd name="connsiteY6" fmla="*/ 126304 h 558104"/>
              <a:gd name="connsiteX7" fmla="*/ 38100 w 378623"/>
              <a:gd name="connsiteY7" fmla="*/ 558104 h 5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623" h="558104">
                <a:moveTo>
                  <a:pt x="0" y="469204"/>
                </a:moveTo>
                <a:cubicBezTo>
                  <a:pt x="43391" y="435337"/>
                  <a:pt x="86783" y="401471"/>
                  <a:pt x="133350" y="358079"/>
                </a:cubicBezTo>
                <a:cubicBezTo>
                  <a:pt x="179917" y="314687"/>
                  <a:pt x="240242" y="257008"/>
                  <a:pt x="279400" y="208854"/>
                </a:cubicBezTo>
                <a:cubicBezTo>
                  <a:pt x="318558" y="160700"/>
                  <a:pt x="352954" y="101433"/>
                  <a:pt x="368300" y="69154"/>
                </a:cubicBezTo>
                <a:cubicBezTo>
                  <a:pt x="383646" y="36875"/>
                  <a:pt x="379412" y="25233"/>
                  <a:pt x="371475" y="15179"/>
                </a:cubicBezTo>
                <a:cubicBezTo>
                  <a:pt x="363538" y="5125"/>
                  <a:pt x="343958" y="-9692"/>
                  <a:pt x="320675" y="8829"/>
                </a:cubicBezTo>
                <a:cubicBezTo>
                  <a:pt x="297392" y="27350"/>
                  <a:pt x="278871" y="34758"/>
                  <a:pt x="231775" y="126304"/>
                </a:cubicBezTo>
                <a:cubicBezTo>
                  <a:pt x="184679" y="217850"/>
                  <a:pt x="111389" y="387977"/>
                  <a:pt x="38100" y="55810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7" name="Группа 126"/>
          <p:cNvGrpSpPr/>
          <p:nvPr/>
        </p:nvGrpSpPr>
        <p:grpSpPr>
          <a:xfrm>
            <a:off x="5978751" y="4607801"/>
            <a:ext cx="228632" cy="193285"/>
            <a:chOff x="3751412" y="3340101"/>
            <a:chExt cx="278500" cy="231775"/>
          </a:xfrm>
        </p:grpSpPr>
        <p:sp>
          <p:nvSpPr>
            <p:cNvPr id="128" name="Овал 12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Полилиния 12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0" name="Группа 129"/>
          <p:cNvGrpSpPr/>
          <p:nvPr/>
        </p:nvGrpSpPr>
        <p:grpSpPr>
          <a:xfrm>
            <a:off x="7916465" y="4329330"/>
            <a:ext cx="546721" cy="479078"/>
            <a:chOff x="6133266" y="4851744"/>
            <a:chExt cx="666048" cy="552458"/>
          </a:xfrm>
        </p:grpSpPr>
        <p:grpSp>
          <p:nvGrpSpPr>
            <p:cNvPr id="131" name="Группа 130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64" name="Овал 163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Полилиния 164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2" name="Полилиния 131"/>
            <p:cNvSpPr/>
            <p:nvPr/>
          </p:nvSpPr>
          <p:spPr>
            <a:xfrm>
              <a:off x="6415929" y="4851744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6" name="Группа 165"/>
          <p:cNvGrpSpPr/>
          <p:nvPr/>
        </p:nvGrpSpPr>
        <p:grpSpPr>
          <a:xfrm>
            <a:off x="8678968" y="4321054"/>
            <a:ext cx="546721" cy="479078"/>
            <a:chOff x="6133266" y="4851744"/>
            <a:chExt cx="666048" cy="552458"/>
          </a:xfrm>
        </p:grpSpPr>
        <p:grpSp>
          <p:nvGrpSpPr>
            <p:cNvPr id="167" name="Группа 166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69" name="Овал 168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Полилиния 169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8" name="Полилиния 167"/>
            <p:cNvSpPr/>
            <p:nvPr/>
          </p:nvSpPr>
          <p:spPr>
            <a:xfrm>
              <a:off x="6415929" y="4851744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1" name="Группа 170"/>
          <p:cNvGrpSpPr/>
          <p:nvPr/>
        </p:nvGrpSpPr>
        <p:grpSpPr>
          <a:xfrm>
            <a:off x="9444732" y="4321054"/>
            <a:ext cx="546721" cy="479078"/>
            <a:chOff x="6133266" y="4851744"/>
            <a:chExt cx="666048" cy="552458"/>
          </a:xfrm>
        </p:grpSpPr>
        <p:grpSp>
          <p:nvGrpSpPr>
            <p:cNvPr id="172" name="Группа 171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74" name="Овал 173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Полилиния 174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3" name="Полилиния 172"/>
            <p:cNvSpPr/>
            <p:nvPr/>
          </p:nvSpPr>
          <p:spPr>
            <a:xfrm>
              <a:off x="6415929" y="4851744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6" name="Группа 175"/>
          <p:cNvGrpSpPr/>
          <p:nvPr/>
        </p:nvGrpSpPr>
        <p:grpSpPr>
          <a:xfrm>
            <a:off x="10255946" y="4321054"/>
            <a:ext cx="546721" cy="479078"/>
            <a:chOff x="6133266" y="4851744"/>
            <a:chExt cx="666048" cy="552458"/>
          </a:xfrm>
        </p:grpSpPr>
        <p:grpSp>
          <p:nvGrpSpPr>
            <p:cNvPr id="177" name="Группа 176"/>
            <p:cNvGrpSpPr/>
            <p:nvPr/>
          </p:nvGrpSpPr>
          <p:grpSpPr>
            <a:xfrm>
              <a:off x="6133266" y="5172427"/>
              <a:ext cx="292730" cy="231775"/>
              <a:chOff x="3751412" y="3340105"/>
              <a:chExt cx="292730" cy="231775"/>
            </a:xfrm>
          </p:grpSpPr>
          <p:sp>
            <p:nvSpPr>
              <p:cNvPr id="179" name="Овал 178"/>
              <p:cNvSpPr/>
              <p:nvPr/>
            </p:nvSpPr>
            <p:spPr>
              <a:xfrm rot="1164979">
                <a:off x="3751412" y="3340105"/>
                <a:ext cx="161925" cy="23177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Полилиния 179"/>
              <p:cNvSpPr/>
              <p:nvPr/>
            </p:nvSpPr>
            <p:spPr>
              <a:xfrm>
                <a:off x="3909263" y="3346196"/>
                <a:ext cx="134879" cy="215879"/>
              </a:xfrm>
              <a:custGeom>
                <a:avLst/>
                <a:gdLst>
                  <a:gd name="connsiteX0" fmla="*/ 71380 w 134880"/>
                  <a:gd name="connsiteY0" fmla="*/ 0 h 215879"/>
                  <a:gd name="connsiteX1" fmla="*/ 4705 w 134880"/>
                  <a:gd name="connsiteY1" fmla="*/ 149225 h 215879"/>
                  <a:gd name="connsiteX2" fmla="*/ 14230 w 134880"/>
                  <a:gd name="connsiteY2" fmla="*/ 212725 h 215879"/>
                  <a:gd name="connsiteX3" fmla="*/ 84080 w 134880"/>
                  <a:gd name="connsiteY3" fmla="*/ 200025 h 215879"/>
                  <a:gd name="connsiteX4" fmla="*/ 134880 w 134880"/>
                  <a:gd name="connsiteY4" fmla="*/ 146050 h 21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80" h="215879">
                    <a:moveTo>
                      <a:pt x="71380" y="0"/>
                    </a:moveTo>
                    <a:cubicBezTo>
                      <a:pt x="42805" y="56885"/>
                      <a:pt x="14230" y="113771"/>
                      <a:pt x="4705" y="149225"/>
                    </a:cubicBezTo>
                    <a:cubicBezTo>
                      <a:pt x="-4820" y="184679"/>
                      <a:pt x="1001" y="204258"/>
                      <a:pt x="14230" y="212725"/>
                    </a:cubicBezTo>
                    <a:cubicBezTo>
                      <a:pt x="27459" y="221192"/>
                      <a:pt x="63972" y="211137"/>
                      <a:pt x="84080" y="200025"/>
                    </a:cubicBezTo>
                    <a:cubicBezTo>
                      <a:pt x="104188" y="188913"/>
                      <a:pt x="119534" y="167481"/>
                      <a:pt x="134880" y="146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8" name="Полилиния 177"/>
            <p:cNvSpPr/>
            <p:nvPr/>
          </p:nvSpPr>
          <p:spPr>
            <a:xfrm>
              <a:off x="6415929" y="4851744"/>
              <a:ext cx="383385" cy="539367"/>
            </a:xfrm>
            <a:custGeom>
              <a:avLst/>
              <a:gdLst>
                <a:gd name="connsiteX0" fmla="*/ 0 w 378623"/>
                <a:gd name="connsiteY0" fmla="*/ 469204 h 558104"/>
                <a:gd name="connsiteX1" fmla="*/ 133350 w 378623"/>
                <a:gd name="connsiteY1" fmla="*/ 358079 h 558104"/>
                <a:gd name="connsiteX2" fmla="*/ 279400 w 378623"/>
                <a:gd name="connsiteY2" fmla="*/ 208854 h 558104"/>
                <a:gd name="connsiteX3" fmla="*/ 368300 w 378623"/>
                <a:gd name="connsiteY3" fmla="*/ 69154 h 558104"/>
                <a:gd name="connsiteX4" fmla="*/ 371475 w 378623"/>
                <a:gd name="connsiteY4" fmla="*/ 15179 h 558104"/>
                <a:gd name="connsiteX5" fmla="*/ 320675 w 378623"/>
                <a:gd name="connsiteY5" fmla="*/ 8829 h 558104"/>
                <a:gd name="connsiteX6" fmla="*/ 231775 w 378623"/>
                <a:gd name="connsiteY6" fmla="*/ 126304 h 558104"/>
                <a:gd name="connsiteX7" fmla="*/ 38100 w 378623"/>
                <a:gd name="connsiteY7" fmla="*/ 558104 h 558104"/>
                <a:gd name="connsiteX0" fmla="*/ 0 w 369098"/>
                <a:gd name="connsiteY0" fmla="*/ 488254 h 558104"/>
                <a:gd name="connsiteX1" fmla="*/ 123825 w 369098"/>
                <a:gd name="connsiteY1" fmla="*/ 358079 h 558104"/>
                <a:gd name="connsiteX2" fmla="*/ 269875 w 369098"/>
                <a:gd name="connsiteY2" fmla="*/ 208854 h 558104"/>
                <a:gd name="connsiteX3" fmla="*/ 358775 w 369098"/>
                <a:gd name="connsiteY3" fmla="*/ 69154 h 558104"/>
                <a:gd name="connsiteX4" fmla="*/ 361950 w 369098"/>
                <a:gd name="connsiteY4" fmla="*/ 15179 h 558104"/>
                <a:gd name="connsiteX5" fmla="*/ 311150 w 369098"/>
                <a:gd name="connsiteY5" fmla="*/ 8829 h 558104"/>
                <a:gd name="connsiteX6" fmla="*/ 222250 w 369098"/>
                <a:gd name="connsiteY6" fmla="*/ 126304 h 558104"/>
                <a:gd name="connsiteX7" fmla="*/ 28575 w 369098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  <a:gd name="connsiteX0" fmla="*/ 0 w 383385"/>
                <a:gd name="connsiteY0" fmla="*/ 502541 h 558104"/>
                <a:gd name="connsiteX1" fmla="*/ 138112 w 383385"/>
                <a:gd name="connsiteY1" fmla="*/ 358079 h 558104"/>
                <a:gd name="connsiteX2" fmla="*/ 284162 w 383385"/>
                <a:gd name="connsiteY2" fmla="*/ 208854 h 558104"/>
                <a:gd name="connsiteX3" fmla="*/ 373062 w 383385"/>
                <a:gd name="connsiteY3" fmla="*/ 69154 h 558104"/>
                <a:gd name="connsiteX4" fmla="*/ 376237 w 383385"/>
                <a:gd name="connsiteY4" fmla="*/ 15179 h 558104"/>
                <a:gd name="connsiteX5" fmla="*/ 325437 w 383385"/>
                <a:gd name="connsiteY5" fmla="*/ 8829 h 558104"/>
                <a:gd name="connsiteX6" fmla="*/ 236537 w 383385"/>
                <a:gd name="connsiteY6" fmla="*/ 126304 h 558104"/>
                <a:gd name="connsiteX7" fmla="*/ 42862 w 383385"/>
                <a:gd name="connsiteY7" fmla="*/ 558104 h 5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385" h="558104">
                  <a:moveTo>
                    <a:pt x="0" y="502541"/>
                  </a:moveTo>
                  <a:cubicBezTo>
                    <a:pt x="41010" y="461530"/>
                    <a:pt x="90752" y="407027"/>
                    <a:pt x="138112" y="358079"/>
                  </a:cubicBezTo>
                  <a:cubicBezTo>
                    <a:pt x="185472" y="309131"/>
                    <a:pt x="245004" y="257008"/>
                    <a:pt x="284162" y="208854"/>
                  </a:cubicBezTo>
                  <a:cubicBezTo>
                    <a:pt x="323320" y="160700"/>
                    <a:pt x="357716" y="101433"/>
                    <a:pt x="373062" y="69154"/>
                  </a:cubicBezTo>
                  <a:cubicBezTo>
                    <a:pt x="388408" y="36875"/>
                    <a:pt x="384174" y="25233"/>
                    <a:pt x="376237" y="15179"/>
                  </a:cubicBezTo>
                  <a:cubicBezTo>
                    <a:pt x="368300" y="5125"/>
                    <a:pt x="348720" y="-9692"/>
                    <a:pt x="325437" y="8829"/>
                  </a:cubicBezTo>
                  <a:cubicBezTo>
                    <a:pt x="302154" y="27350"/>
                    <a:pt x="283633" y="34758"/>
                    <a:pt x="236537" y="126304"/>
                  </a:cubicBezTo>
                  <a:cubicBezTo>
                    <a:pt x="189441" y="217850"/>
                    <a:pt x="116151" y="387977"/>
                    <a:pt x="42862" y="5581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5107134" y="5370368"/>
            <a:ext cx="240622" cy="199570"/>
            <a:chOff x="3751412" y="3340101"/>
            <a:chExt cx="278500" cy="231775"/>
          </a:xfrm>
        </p:grpSpPr>
        <p:sp>
          <p:nvSpPr>
            <p:cNvPr id="182" name="Овал 181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Полилиния 182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Полилиния 183"/>
          <p:cNvSpPr/>
          <p:nvPr/>
        </p:nvSpPr>
        <p:spPr>
          <a:xfrm>
            <a:off x="5538789" y="5377211"/>
            <a:ext cx="150018" cy="185883"/>
          </a:xfrm>
          <a:custGeom>
            <a:avLst/>
            <a:gdLst>
              <a:gd name="connsiteX0" fmla="*/ 170360 w 170360"/>
              <a:gd name="connsiteY0" fmla="*/ 47751 h 216630"/>
              <a:gd name="connsiteX1" fmla="*/ 141785 w 170360"/>
              <a:gd name="connsiteY1" fmla="*/ 126 h 216630"/>
              <a:gd name="connsiteX2" fmla="*/ 30660 w 170360"/>
              <a:gd name="connsiteY2" fmla="*/ 60451 h 216630"/>
              <a:gd name="connsiteX3" fmla="*/ 5260 w 170360"/>
              <a:gd name="connsiteY3" fmla="*/ 200151 h 216630"/>
              <a:gd name="connsiteX4" fmla="*/ 116385 w 170360"/>
              <a:gd name="connsiteY4" fmla="*/ 212851 h 216630"/>
              <a:gd name="connsiteX5" fmla="*/ 167185 w 170360"/>
              <a:gd name="connsiteY5" fmla="*/ 190626 h 216630"/>
              <a:gd name="connsiteX0" fmla="*/ 168543 w 168543"/>
              <a:gd name="connsiteY0" fmla="*/ 47889 h 216388"/>
              <a:gd name="connsiteX1" fmla="*/ 139968 w 168543"/>
              <a:gd name="connsiteY1" fmla="*/ 264 h 216388"/>
              <a:gd name="connsiteX2" fmla="*/ 38368 w 168543"/>
              <a:gd name="connsiteY2" fmla="*/ 66939 h 216388"/>
              <a:gd name="connsiteX3" fmla="*/ 3443 w 168543"/>
              <a:gd name="connsiteY3" fmla="*/ 200289 h 216388"/>
              <a:gd name="connsiteX4" fmla="*/ 114568 w 168543"/>
              <a:gd name="connsiteY4" fmla="*/ 212989 h 216388"/>
              <a:gd name="connsiteX5" fmla="*/ 165368 w 168543"/>
              <a:gd name="connsiteY5" fmla="*/ 190764 h 216388"/>
              <a:gd name="connsiteX0" fmla="*/ 170491 w 170491"/>
              <a:gd name="connsiteY0" fmla="*/ 47889 h 216388"/>
              <a:gd name="connsiteX1" fmla="*/ 141916 w 170491"/>
              <a:gd name="connsiteY1" fmla="*/ 264 h 216388"/>
              <a:gd name="connsiteX2" fmla="*/ 40316 w 170491"/>
              <a:gd name="connsiteY2" fmla="*/ 66939 h 216388"/>
              <a:gd name="connsiteX3" fmla="*/ 5391 w 170491"/>
              <a:gd name="connsiteY3" fmla="*/ 200289 h 216388"/>
              <a:gd name="connsiteX4" fmla="*/ 116516 w 170491"/>
              <a:gd name="connsiteY4" fmla="*/ 212989 h 216388"/>
              <a:gd name="connsiteX5" fmla="*/ 167316 w 170491"/>
              <a:gd name="connsiteY5" fmla="*/ 190764 h 216388"/>
              <a:gd name="connsiteX0" fmla="*/ 168207 w 168207"/>
              <a:gd name="connsiteY0" fmla="*/ 47889 h 226201"/>
              <a:gd name="connsiteX1" fmla="*/ 139632 w 168207"/>
              <a:gd name="connsiteY1" fmla="*/ 264 h 226201"/>
              <a:gd name="connsiteX2" fmla="*/ 38032 w 168207"/>
              <a:gd name="connsiteY2" fmla="*/ 66939 h 226201"/>
              <a:gd name="connsiteX3" fmla="*/ 3107 w 168207"/>
              <a:gd name="connsiteY3" fmla="*/ 200289 h 226201"/>
              <a:gd name="connsiteX4" fmla="*/ 82482 w 168207"/>
              <a:gd name="connsiteY4" fmla="*/ 225689 h 226201"/>
              <a:gd name="connsiteX5" fmla="*/ 165032 w 168207"/>
              <a:gd name="connsiteY5" fmla="*/ 190764 h 22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07" h="226201">
                <a:moveTo>
                  <a:pt x="168207" y="47889"/>
                </a:moveTo>
                <a:cubicBezTo>
                  <a:pt x="165561" y="23018"/>
                  <a:pt x="161328" y="-2911"/>
                  <a:pt x="139632" y="264"/>
                </a:cubicBezTo>
                <a:cubicBezTo>
                  <a:pt x="117936" y="3439"/>
                  <a:pt x="76661" y="1851"/>
                  <a:pt x="38032" y="66939"/>
                </a:cubicBezTo>
                <a:cubicBezTo>
                  <a:pt x="-597" y="132027"/>
                  <a:pt x="-4301" y="173831"/>
                  <a:pt x="3107" y="200289"/>
                </a:cubicBezTo>
                <a:cubicBezTo>
                  <a:pt x="10515" y="226747"/>
                  <a:pt x="55495" y="227276"/>
                  <a:pt x="82482" y="225689"/>
                </a:cubicBezTo>
                <a:cubicBezTo>
                  <a:pt x="109469" y="224102"/>
                  <a:pt x="153125" y="201083"/>
                  <a:pt x="165032" y="19076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3" name="Группа 192"/>
          <p:cNvGrpSpPr/>
          <p:nvPr/>
        </p:nvGrpSpPr>
        <p:grpSpPr>
          <a:xfrm>
            <a:off x="7191375" y="5377212"/>
            <a:ext cx="421481" cy="185882"/>
            <a:chOff x="6133266" y="6097208"/>
            <a:chExt cx="482275" cy="234675"/>
          </a:xfrm>
        </p:grpSpPr>
        <p:sp>
          <p:nvSpPr>
            <p:cNvPr id="194" name="Овал 193"/>
            <p:cNvSpPr/>
            <p:nvPr/>
          </p:nvSpPr>
          <p:spPr>
            <a:xfrm rot="1164979">
              <a:off x="6133266" y="609720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Полилиния 194"/>
            <p:cNvSpPr/>
            <p:nvPr/>
          </p:nvSpPr>
          <p:spPr>
            <a:xfrm>
              <a:off x="6276886" y="6105156"/>
              <a:ext cx="225367" cy="220338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25367"/>
                <a:gd name="connsiteY0" fmla="*/ 0 h 220338"/>
                <a:gd name="connsiteX1" fmla="*/ 4705 w 225367"/>
                <a:gd name="connsiteY1" fmla="*/ 149225 h 220338"/>
                <a:gd name="connsiteX2" fmla="*/ 14230 w 225367"/>
                <a:gd name="connsiteY2" fmla="*/ 212725 h 220338"/>
                <a:gd name="connsiteX3" fmla="*/ 84080 w 225367"/>
                <a:gd name="connsiteY3" fmla="*/ 200025 h 220338"/>
                <a:gd name="connsiteX4" fmla="*/ 225367 w 225367"/>
                <a:gd name="connsiteY4" fmla="*/ 41275 h 2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7" h="220338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8891" y="228600"/>
                    <a:pt x="84080" y="200025"/>
                  </a:cubicBezTo>
                  <a:cubicBezTo>
                    <a:pt x="119269" y="171450"/>
                    <a:pt x="210021" y="62706"/>
                    <a:pt x="225367" y="412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Полилиния 195"/>
            <p:cNvSpPr/>
            <p:nvPr/>
          </p:nvSpPr>
          <p:spPr>
            <a:xfrm>
              <a:off x="6447334" y="6105682"/>
              <a:ext cx="168207" cy="226201"/>
            </a:xfrm>
            <a:custGeom>
              <a:avLst/>
              <a:gdLst>
                <a:gd name="connsiteX0" fmla="*/ 170360 w 170360"/>
                <a:gd name="connsiteY0" fmla="*/ 47751 h 216630"/>
                <a:gd name="connsiteX1" fmla="*/ 141785 w 170360"/>
                <a:gd name="connsiteY1" fmla="*/ 126 h 216630"/>
                <a:gd name="connsiteX2" fmla="*/ 30660 w 170360"/>
                <a:gd name="connsiteY2" fmla="*/ 60451 h 216630"/>
                <a:gd name="connsiteX3" fmla="*/ 5260 w 170360"/>
                <a:gd name="connsiteY3" fmla="*/ 200151 h 216630"/>
                <a:gd name="connsiteX4" fmla="*/ 116385 w 170360"/>
                <a:gd name="connsiteY4" fmla="*/ 212851 h 216630"/>
                <a:gd name="connsiteX5" fmla="*/ 167185 w 170360"/>
                <a:gd name="connsiteY5" fmla="*/ 190626 h 216630"/>
                <a:gd name="connsiteX0" fmla="*/ 168543 w 168543"/>
                <a:gd name="connsiteY0" fmla="*/ 47889 h 216388"/>
                <a:gd name="connsiteX1" fmla="*/ 139968 w 168543"/>
                <a:gd name="connsiteY1" fmla="*/ 264 h 216388"/>
                <a:gd name="connsiteX2" fmla="*/ 38368 w 168543"/>
                <a:gd name="connsiteY2" fmla="*/ 66939 h 216388"/>
                <a:gd name="connsiteX3" fmla="*/ 3443 w 168543"/>
                <a:gd name="connsiteY3" fmla="*/ 200289 h 216388"/>
                <a:gd name="connsiteX4" fmla="*/ 114568 w 168543"/>
                <a:gd name="connsiteY4" fmla="*/ 212989 h 216388"/>
                <a:gd name="connsiteX5" fmla="*/ 165368 w 168543"/>
                <a:gd name="connsiteY5" fmla="*/ 190764 h 216388"/>
                <a:gd name="connsiteX0" fmla="*/ 170491 w 170491"/>
                <a:gd name="connsiteY0" fmla="*/ 47889 h 216388"/>
                <a:gd name="connsiteX1" fmla="*/ 141916 w 170491"/>
                <a:gd name="connsiteY1" fmla="*/ 264 h 216388"/>
                <a:gd name="connsiteX2" fmla="*/ 40316 w 170491"/>
                <a:gd name="connsiteY2" fmla="*/ 66939 h 216388"/>
                <a:gd name="connsiteX3" fmla="*/ 5391 w 170491"/>
                <a:gd name="connsiteY3" fmla="*/ 200289 h 216388"/>
                <a:gd name="connsiteX4" fmla="*/ 116516 w 170491"/>
                <a:gd name="connsiteY4" fmla="*/ 212989 h 216388"/>
                <a:gd name="connsiteX5" fmla="*/ 167316 w 170491"/>
                <a:gd name="connsiteY5" fmla="*/ 190764 h 216388"/>
                <a:gd name="connsiteX0" fmla="*/ 168207 w 168207"/>
                <a:gd name="connsiteY0" fmla="*/ 47889 h 226201"/>
                <a:gd name="connsiteX1" fmla="*/ 139632 w 168207"/>
                <a:gd name="connsiteY1" fmla="*/ 264 h 226201"/>
                <a:gd name="connsiteX2" fmla="*/ 38032 w 168207"/>
                <a:gd name="connsiteY2" fmla="*/ 66939 h 226201"/>
                <a:gd name="connsiteX3" fmla="*/ 3107 w 168207"/>
                <a:gd name="connsiteY3" fmla="*/ 200289 h 226201"/>
                <a:gd name="connsiteX4" fmla="*/ 82482 w 168207"/>
                <a:gd name="connsiteY4" fmla="*/ 225689 h 226201"/>
                <a:gd name="connsiteX5" fmla="*/ 165032 w 168207"/>
                <a:gd name="connsiteY5" fmla="*/ 190764 h 226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07" h="226201">
                  <a:moveTo>
                    <a:pt x="168207" y="47889"/>
                  </a:moveTo>
                  <a:cubicBezTo>
                    <a:pt x="165561" y="23018"/>
                    <a:pt x="161328" y="-2911"/>
                    <a:pt x="139632" y="264"/>
                  </a:cubicBezTo>
                  <a:cubicBezTo>
                    <a:pt x="117936" y="3439"/>
                    <a:pt x="76661" y="1851"/>
                    <a:pt x="38032" y="66939"/>
                  </a:cubicBezTo>
                  <a:cubicBezTo>
                    <a:pt x="-597" y="132027"/>
                    <a:pt x="-4301" y="173831"/>
                    <a:pt x="3107" y="200289"/>
                  </a:cubicBezTo>
                  <a:cubicBezTo>
                    <a:pt x="10515" y="226747"/>
                    <a:pt x="55495" y="227276"/>
                    <a:pt x="82482" y="225689"/>
                  </a:cubicBezTo>
                  <a:cubicBezTo>
                    <a:pt x="109469" y="224102"/>
                    <a:pt x="153125" y="201083"/>
                    <a:pt x="165032" y="19076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3" name="Группа 212"/>
          <p:cNvGrpSpPr/>
          <p:nvPr/>
        </p:nvGrpSpPr>
        <p:grpSpPr>
          <a:xfrm>
            <a:off x="5926944" y="5377080"/>
            <a:ext cx="240622" cy="199570"/>
            <a:chOff x="3751412" y="3340101"/>
            <a:chExt cx="278500" cy="231775"/>
          </a:xfrm>
        </p:grpSpPr>
        <p:sp>
          <p:nvSpPr>
            <p:cNvPr id="214" name="Овал 213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Полилиния 214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6" name="Полилиния 215"/>
          <p:cNvSpPr/>
          <p:nvPr/>
        </p:nvSpPr>
        <p:spPr>
          <a:xfrm>
            <a:off x="6343310" y="5383922"/>
            <a:ext cx="150018" cy="185883"/>
          </a:xfrm>
          <a:custGeom>
            <a:avLst/>
            <a:gdLst>
              <a:gd name="connsiteX0" fmla="*/ 170360 w 170360"/>
              <a:gd name="connsiteY0" fmla="*/ 47751 h 216630"/>
              <a:gd name="connsiteX1" fmla="*/ 141785 w 170360"/>
              <a:gd name="connsiteY1" fmla="*/ 126 h 216630"/>
              <a:gd name="connsiteX2" fmla="*/ 30660 w 170360"/>
              <a:gd name="connsiteY2" fmla="*/ 60451 h 216630"/>
              <a:gd name="connsiteX3" fmla="*/ 5260 w 170360"/>
              <a:gd name="connsiteY3" fmla="*/ 200151 h 216630"/>
              <a:gd name="connsiteX4" fmla="*/ 116385 w 170360"/>
              <a:gd name="connsiteY4" fmla="*/ 212851 h 216630"/>
              <a:gd name="connsiteX5" fmla="*/ 167185 w 170360"/>
              <a:gd name="connsiteY5" fmla="*/ 190626 h 216630"/>
              <a:gd name="connsiteX0" fmla="*/ 168543 w 168543"/>
              <a:gd name="connsiteY0" fmla="*/ 47889 h 216388"/>
              <a:gd name="connsiteX1" fmla="*/ 139968 w 168543"/>
              <a:gd name="connsiteY1" fmla="*/ 264 h 216388"/>
              <a:gd name="connsiteX2" fmla="*/ 38368 w 168543"/>
              <a:gd name="connsiteY2" fmla="*/ 66939 h 216388"/>
              <a:gd name="connsiteX3" fmla="*/ 3443 w 168543"/>
              <a:gd name="connsiteY3" fmla="*/ 200289 h 216388"/>
              <a:gd name="connsiteX4" fmla="*/ 114568 w 168543"/>
              <a:gd name="connsiteY4" fmla="*/ 212989 h 216388"/>
              <a:gd name="connsiteX5" fmla="*/ 165368 w 168543"/>
              <a:gd name="connsiteY5" fmla="*/ 190764 h 216388"/>
              <a:gd name="connsiteX0" fmla="*/ 170491 w 170491"/>
              <a:gd name="connsiteY0" fmla="*/ 47889 h 216388"/>
              <a:gd name="connsiteX1" fmla="*/ 141916 w 170491"/>
              <a:gd name="connsiteY1" fmla="*/ 264 h 216388"/>
              <a:gd name="connsiteX2" fmla="*/ 40316 w 170491"/>
              <a:gd name="connsiteY2" fmla="*/ 66939 h 216388"/>
              <a:gd name="connsiteX3" fmla="*/ 5391 w 170491"/>
              <a:gd name="connsiteY3" fmla="*/ 200289 h 216388"/>
              <a:gd name="connsiteX4" fmla="*/ 116516 w 170491"/>
              <a:gd name="connsiteY4" fmla="*/ 212989 h 216388"/>
              <a:gd name="connsiteX5" fmla="*/ 167316 w 170491"/>
              <a:gd name="connsiteY5" fmla="*/ 190764 h 216388"/>
              <a:gd name="connsiteX0" fmla="*/ 168207 w 168207"/>
              <a:gd name="connsiteY0" fmla="*/ 47889 h 226201"/>
              <a:gd name="connsiteX1" fmla="*/ 139632 w 168207"/>
              <a:gd name="connsiteY1" fmla="*/ 264 h 226201"/>
              <a:gd name="connsiteX2" fmla="*/ 38032 w 168207"/>
              <a:gd name="connsiteY2" fmla="*/ 66939 h 226201"/>
              <a:gd name="connsiteX3" fmla="*/ 3107 w 168207"/>
              <a:gd name="connsiteY3" fmla="*/ 200289 h 226201"/>
              <a:gd name="connsiteX4" fmla="*/ 82482 w 168207"/>
              <a:gd name="connsiteY4" fmla="*/ 225689 h 226201"/>
              <a:gd name="connsiteX5" fmla="*/ 165032 w 168207"/>
              <a:gd name="connsiteY5" fmla="*/ 190764 h 22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207" h="226201">
                <a:moveTo>
                  <a:pt x="168207" y="47889"/>
                </a:moveTo>
                <a:cubicBezTo>
                  <a:pt x="165561" y="23018"/>
                  <a:pt x="161328" y="-2911"/>
                  <a:pt x="139632" y="264"/>
                </a:cubicBezTo>
                <a:cubicBezTo>
                  <a:pt x="117936" y="3439"/>
                  <a:pt x="76661" y="1851"/>
                  <a:pt x="38032" y="66939"/>
                </a:cubicBezTo>
                <a:cubicBezTo>
                  <a:pt x="-597" y="132027"/>
                  <a:pt x="-4301" y="173831"/>
                  <a:pt x="3107" y="200289"/>
                </a:cubicBezTo>
                <a:cubicBezTo>
                  <a:pt x="10515" y="226747"/>
                  <a:pt x="55495" y="227276"/>
                  <a:pt x="82482" y="225689"/>
                </a:cubicBezTo>
                <a:cubicBezTo>
                  <a:pt x="109469" y="224102"/>
                  <a:pt x="153125" y="201083"/>
                  <a:pt x="165032" y="190764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7" name="Группа 216"/>
          <p:cNvGrpSpPr/>
          <p:nvPr/>
        </p:nvGrpSpPr>
        <p:grpSpPr>
          <a:xfrm>
            <a:off x="6760361" y="5377078"/>
            <a:ext cx="240622" cy="199570"/>
            <a:chOff x="3751412" y="3340101"/>
            <a:chExt cx="278500" cy="231775"/>
          </a:xfrm>
        </p:grpSpPr>
        <p:sp>
          <p:nvSpPr>
            <p:cNvPr id="218" name="Овал 217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0" name="Группа 219"/>
          <p:cNvGrpSpPr/>
          <p:nvPr/>
        </p:nvGrpSpPr>
        <p:grpSpPr>
          <a:xfrm>
            <a:off x="7887522" y="5366737"/>
            <a:ext cx="421481" cy="185882"/>
            <a:chOff x="6133266" y="6097208"/>
            <a:chExt cx="482275" cy="234675"/>
          </a:xfrm>
        </p:grpSpPr>
        <p:sp>
          <p:nvSpPr>
            <p:cNvPr id="221" name="Овал 220"/>
            <p:cNvSpPr/>
            <p:nvPr/>
          </p:nvSpPr>
          <p:spPr>
            <a:xfrm rot="1164979">
              <a:off x="6133266" y="609720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Полилиния 221"/>
            <p:cNvSpPr/>
            <p:nvPr/>
          </p:nvSpPr>
          <p:spPr>
            <a:xfrm>
              <a:off x="6276886" y="6105156"/>
              <a:ext cx="225367" cy="220338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25367"/>
                <a:gd name="connsiteY0" fmla="*/ 0 h 220338"/>
                <a:gd name="connsiteX1" fmla="*/ 4705 w 225367"/>
                <a:gd name="connsiteY1" fmla="*/ 149225 h 220338"/>
                <a:gd name="connsiteX2" fmla="*/ 14230 w 225367"/>
                <a:gd name="connsiteY2" fmla="*/ 212725 h 220338"/>
                <a:gd name="connsiteX3" fmla="*/ 84080 w 225367"/>
                <a:gd name="connsiteY3" fmla="*/ 200025 h 220338"/>
                <a:gd name="connsiteX4" fmla="*/ 225367 w 225367"/>
                <a:gd name="connsiteY4" fmla="*/ 41275 h 2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7" h="220338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8891" y="228600"/>
                    <a:pt x="84080" y="200025"/>
                  </a:cubicBezTo>
                  <a:cubicBezTo>
                    <a:pt x="119269" y="171450"/>
                    <a:pt x="210021" y="62706"/>
                    <a:pt x="225367" y="412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Полилиния 222"/>
            <p:cNvSpPr/>
            <p:nvPr/>
          </p:nvSpPr>
          <p:spPr>
            <a:xfrm>
              <a:off x="6447334" y="6105682"/>
              <a:ext cx="168207" cy="226201"/>
            </a:xfrm>
            <a:custGeom>
              <a:avLst/>
              <a:gdLst>
                <a:gd name="connsiteX0" fmla="*/ 170360 w 170360"/>
                <a:gd name="connsiteY0" fmla="*/ 47751 h 216630"/>
                <a:gd name="connsiteX1" fmla="*/ 141785 w 170360"/>
                <a:gd name="connsiteY1" fmla="*/ 126 h 216630"/>
                <a:gd name="connsiteX2" fmla="*/ 30660 w 170360"/>
                <a:gd name="connsiteY2" fmla="*/ 60451 h 216630"/>
                <a:gd name="connsiteX3" fmla="*/ 5260 w 170360"/>
                <a:gd name="connsiteY3" fmla="*/ 200151 h 216630"/>
                <a:gd name="connsiteX4" fmla="*/ 116385 w 170360"/>
                <a:gd name="connsiteY4" fmla="*/ 212851 h 216630"/>
                <a:gd name="connsiteX5" fmla="*/ 167185 w 170360"/>
                <a:gd name="connsiteY5" fmla="*/ 190626 h 216630"/>
                <a:gd name="connsiteX0" fmla="*/ 168543 w 168543"/>
                <a:gd name="connsiteY0" fmla="*/ 47889 h 216388"/>
                <a:gd name="connsiteX1" fmla="*/ 139968 w 168543"/>
                <a:gd name="connsiteY1" fmla="*/ 264 h 216388"/>
                <a:gd name="connsiteX2" fmla="*/ 38368 w 168543"/>
                <a:gd name="connsiteY2" fmla="*/ 66939 h 216388"/>
                <a:gd name="connsiteX3" fmla="*/ 3443 w 168543"/>
                <a:gd name="connsiteY3" fmla="*/ 200289 h 216388"/>
                <a:gd name="connsiteX4" fmla="*/ 114568 w 168543"/>
                <a:gd name="connsiteY4" fmla="*/ 212989 h 216388"/>
                <a:gd name="connsiteX5" fmla="*/ 165368 w 168543"/>
                <a:gd name="connsiteY5" fmla="*/ 190764 h 216388"/>
                <a:gd name="connsiteX0" fmla="*/ 170491 w 170491"/>
                <a:gd name="connsiteY0" fmla="*/ 47889 h 216388"/>
                <a:gd name="connsiteX1" fmla="*/ 141916 w 170491"/>
                <a:gd name="connsiteY1" fmla="*/ 264 h 216388"/>
                <a:gd name="connsiteX2" fmla="*/ 40316 w 170491"/>
                <a:gd name="connsiteY2" fmla="*/ 66939 h 216388"/>
                <a:gd name="connsiteX3" fmla="*/ 5391 w 170491"/>
                <a:gd name="connsiteY3" fmla="*/ 200289 h 216388"/>
                <a:gd name="connsiteX4" fmla="*/ 116516 w 170491"/>
                <a:gd name="connsiteY4" fmla="*/ 212989 h 216388"/>
                <a:gd name="connsiteX5" fmla="*/ 167316 w 170491"/>
                <a:gd name="connsiteY5" fmla="*/ 190764 h 216388"/>
                <a:gd name="connsiteX0" fmla="*/ 168207 w 168207"/>
                <a:gd name="connsiteY0" fmla="*/ 47889 h 226201"/>
                <a:gd name="connsiteX1" fmla="*/ 139632 w 168207"/>
                <a:gd name="connsiteY1" fmla="*/ 264 h 226201"/>
                <a:gd name="connsiteX2" fmla="*/ 38032 w 168207"/>
                <a:gd name="connsiteY2" fmla="*/ 66939 h 226201"/>
                <a:gd name="connsiteX3" fmla="*/ 3107 w 168207"/>
                <a:gd name="connsiteY3" fmla="*/ 200289 h 226201"/>
                <a:gd name="connsiteX4" fmla="*/ 82482 w 168207"/>
                <a:gd name="connsiteY4" fmla="*/ 225689 h 226201"/>
                <a:gd name="connsiteX5" fmla="*/ 165032 w 168207"/>
                <a:gd name="connsiteY5" fmla="*/ 190764 h 226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07" h="226201">
                  <a:moveTo>
                    <a:pt x="168207" y="47889"/>
                  </a:moveTo>
                  <a:cubicBezTo>
                    <a:pt x="165561" y="23018"/>
                    <a:pt x="161328" y="-2911"/>
                    <a:pt x="139632" y="264"/>
                  </a:cubicBezTo>
                  <a:cubicBezTo>
                    <a:pt x="117936" y="3439"/>
                    <a:pt x="76661" y="1851"/>
                    <a:pt x="38032" y="66939"/>
                  </a:cubicBezTo>
                  <a:cubicBezTo>
                    <a:pt x="-597" y="132027"/>
                    <a:pt x="-4301" y="173831"/>
                    <a:pt x="3107" y="200289"/>
                  </a:cubicBezTo>
                  <a:cubicBezTo>
                    <a:pt x="10515" y="226747"/>
                    <a:pt x="55495" y="227276"/>
                    <a:pt x="82482" y="225689"/>
                  </a:cubicBezTo>
                  <a:cubicBezTo>
                    <a:pt x="109469" y="224102"/>
                    <a:pt x="153125" y="201083"/>
                    <a:pt x="165032" y="19076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4" name="Группа 223"/>
          <p:cNvGrpSpPr/>
          <p:nvPr/>
        </p:nvGrpSpPr>
        <p:grpSpPr>
          <a:xfrm>
            <a:off x="8564998" y="5356032"/>
            <a:ext cx="421481" cy="185882"/>
            <a:chOff x="6133266" y="6097208"/>
            <a:chExt cx="482275" cy="234675"/>
          </a:xfrm>
        </p:grpSpPr>
        <p:sp>
          <p:nvSpPr>
            <p:cNvPr id="225" name="Овал 224"/>
            <p:cNvSpPr/>
            <p:nvPr/>
          </p:nvSpPr>
          <p:spPr>
            <a:xfrm rot="1164979">
              <a:off x="6133266" y="609720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Полилиния 225"/>
            <p:cNvSpPr/>
            <p:nvPr/>
          </p:nvSpPr>
          <p:spPr>
            <a:xfrm>
              <a:off x="6276886" y="6105156"/>
              <a:ext cx="225367" cy="220338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25367"/>
                <a:gd name="connsiteY0" fmla="*/ 0 h 220338"/>
                <a:gd name="connsiteX1" fmla="*/ 4705 w 225367"/>
                <a:gd name="connsiteY1" fmla="*/ 149225 h 220338"/>
                <a:gd name="connsiteX2" fmla="*/ 14230 w 225367"/>
                <a:gd name="connsiteY2" fmla="*/ 212725 h 220338"/>
                <a:gd name="connsiteX3" fmla="*/ 84080 w 225367"/>
                <a:gd name="connsiteY3" fmla="*/ 200025 h 220338"/>
                <a:gd name="connsiteX4" fmla="*/ 225367 w 225367"/>
                <a:gd name="connsiteY4" fmla="*/ 41275 h 2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7" h="220338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8891" y="228600"/>
                    <a:pt x="84080" y="200025"/>
                  </a:cubicBezTo>
                  <a:cubicBezTo>
                    <a:pt x="119269" y="171450"/>
                    <a:pt x="210021" y="62706"/>
                    <a:pt x="225367" y="412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6447334" y="6105682"/>
              <a:ext cx="168207" cy="226201"/>
            </a:xfrm>
            <a:custGeom>
              <a:avLst/>
              <a:gdLst>
                <a:gd name="connsiteX0" fmla="*/ 170360 w 170360"/>
                <a:gd name="connsiteY0" fmla="*/ 47751 h 216630"/>
                <a:gd name="connsiteX1" fmla="*/ 141785 w 170360"/>
                <a:gd name="connsiteY1" fmla="*/ 126 h 216630"/>
                <a:gd name="connsiteX2" fmla="*/ 30660 w 170360"/>
                <a:gd name="connsiteY2" fmla="*/ 60451 h 216630"/>
                <a:gd name="connsiteX3" fmla="*/ 5260 w 170360"/>
                <a:gd name="connsiteY3" fmla="*/ 200151 h 216630"/>
                <a:gd name="connsiteX4" fmla="*/ 116385 w 170360"/>
                <a:gd name="connsiteY4" fmla="*/ 212851 h 216630"/>
                <a:gd name="connsiteX5" fmla="*/ 167185 w 170360"/>
                <a:gd name="connsiteY5" fmla="*/ 190626 h 216630"/>
                <a:gd name="connsiteX0" fmla="*/ 168543 w 168543"/>
                <a:gd name="connsiteY0" fmla="*/ 47889 h 216388"/>
                <a:gd name="connsiteX1" fmla="*/ 139968 w 168543"/>
                <a:gd name="connsiteY1" fmla="*/ 264 h 216388"/>
                <a:gd name="connsiteX2" fmla="*/ 38368 w 168543"/>
                <a:gd name="connsiteY2" fmla="*/ 66939 h 216388"/>
                <a:gd name="connsiteX3" fmla="*/ 3443 w 168543"/>
                <a:gd name="connsiteY3" fmla="*/ 200289 h 216388"/>
                <a:gd name="connsiteX4" fmla="*/ 114568 w 168543"/>
                <a:gd name="connsiteY4" fmla="*/ 212989 h 216388"/>
                <a:gd name="connsiteX5" fmla="*/ 165368 w 168543"/>
                <a:gd name="connsiteY5" fmla="*/ 190764 h 216388"/>
                <a:gd name="connsiteX0" fmla="*/ 170491 w 170491"/>
                <a:gd name="connsiteY0" fmla="*/ 47889 h 216388"/>
                <a:gd name="connsiteX1" fmla="*/ 141916 w 170491"/>
                <a:gd name="connsiteY1" fmla="*/ 264 h 216388"/>
                <a:gd name="connsiteX2" fmla="*/ 40316 w 170491"/>
                <a:gd name="connsiteY2" fmla="*/ 66939 h 216388"/>
                <a:gd name="connsiteX3" fmla="*/ 5391 w 170491"/>
                <a:gd name="connsiteY3" fmla="*/ 200289 h 216388"/>
                <a:gd name="connsiteX4" fmla="*/ 116516 w 170491"/>
                <a:gd name="connsiteY4" fmla="*/ 212989 h 216388"/>
                <a:gd name="connsiteX5" fmla="*/ 167316 w 170491"/>
                <a:gd name="connsiteY5" fmla="*/ 190764 h 216388"/>
                <a:gd name="connsiteX0" fmla="*/ 168207 w 168207"/>
                <a:gd name="connsiteY0" fmla="*/ 47889 h 226201"/>
                <a:gd name="connsiteX1" fmla="*/ 139632 w 168207"/>
                <a:gd name="connsiteY1" fmla="*/ 264 h 226201"/>
                <a:gd name="connsiteX2" fmla="*/ 38032 w 168207"/>
                <a:gd name="connsiteY2" fmla="*/ 66939 h 226201"/>
                <a:gd name="connsiteX3" fmla="*/ 3107 w 168207"/>
                <a:gd name="connsiteY3" fmla="*/ 200289 h 226201"/>
                <a:gd name="connsiteX4" fmla="*/ 82482 w 168207"/>
                <a:gd name="connsiteY4" fmla="*/ 225689 h 226201"/>
                <a:gd name="connsiteX5" fmla="*/ 165032 w 168207"/>
                <a:gd name="connsiteY5" fmla="*/ 190764 h 226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07" h="226201">
                  <a:moveTo>
                    <a:pt x="168207" y="47889"/>
                  </a:moveTo>
                  <a:cubicBezTo>
                    <a:pt x="165561" y="23018"/>
                    <a:pt x="161328" y="-2911"/>
                    <a:pt x="139632" y="264"/>
                  </a:cubicBezTo>
                  <a:cubicBezTo>
                    <a:pt x="117936" y="3439"/>
                    <a:pt x="76661" y="1851"/>
                    <a:pt x="38032" y="66939"/>
                  </a:cubicBezTo>
                  <a:cubicBezTo>
                    <a:pt x="-597" y="132027"/>
                    <a:pt x="-4301" y="173831"/>
                    <a:pt x="3107" y="200289"/>
                  </a:cubicBezTo>
                  <a:cubicBezTo>
                    <a:pt x="10515" y="226747"/>
                    <a:pt x="55495" y="227276"/>
                    <a:pt x="82482" y="225689"/>
                  </a:cubicBezTo>
                  <a:cubicBezTo>
                    <a:pt x="109469" y="224102"/>
                    <a:pt x="153125" y="201083"/>
                    <a:pt x="165032" y="19076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8" name="Группа 227"/>
          <p:cNvGrpSpPr/>
          <p:nvPr/>
        </p:nvGrpSpPr>
        <p:grpSpPr>
          <a:xfrm>
            <a:off x="9260238" y="5366737"/>
            <a:ext cx="421481" cy="185882"/>
            <a:chOff x="6133266" y="6097208"/>
            <a:chExt cx="482275" cy="234675"/>
          </a:xfrm>
        </p:grpSpPr>
        <p:sp>
          <p:nvSpPr>
            <p:cNvPr id="229" name="Овал 228"/>
            <p:cNvSpPr/>
            <p:nvPr/>
          </p:nvSpPr>
          <p:spPr>
            <a:xfrm rot="1164979">
              <a:off x="6133266" y="609720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Полилиния 229"/>
            <p:cNvSpPr/>
            <p:nvPr/>
          </p:nvSpPr>
          <p:spPr>
            <a:xfrm>
              <a:off x="6276886" y="6105156"/>
              <a:ext cx="225367" cy="220338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25367"/>
                <a:gd name="connsiteY0" fmla="*/ 0 h 220338"/>
                <a:gd name="connsiteX1" fmla="*/ 4705 w 225367"/>
                <a:gd name="connsiteY1" fmla="*/ 149225 h 220338"/>
                <a:gd name="connsiteX2" fmla="*/ 14230 w 225367"/>
                <a:gd name="connsiteY2" fmla="*/ 212725 h 220338"/>
                <a:gd name="connsiteX3" fmla="*/ 84080 w 225367"/>
                <a:gd name="connsiteY3" fmla="*/ 200025 h 220338"/>
                <a:gd name="connsiteX4" fmla="*/ 225367 w 225367"/>
                <a:gd name="connsiteY4" fmla="*/ 41275 h 2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7" h="220338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8891" y="228600"/>
                    <a:pt x="84080" y="200025"/>
                  </a:cubicBezTo>
                  <a:cubicBezTo>
                    <a:pt x="119269" y="171450"/>
                    <a:pt x="210021" y="62706"/>
                    <a:pt x="225367" y="412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 230"/>
            <p:cNvSpPr/>
            <p:nvPr/>
          </p:nvSpPr>
          <p:spPr>
            <a:xfrm>
              <a:off x="6447334" y="6105682"/>
              <a:ext cx="168207" cy="226201"/>
            </a:xfrm>
            <a:custGeom>
              <a:avLst/>
              <a:gdLst>
                <a:gd name="connsiteX0" fmla="*/ 170360 w 170360"/>
                <a:gd name="connsiteY0" fmla="*/ 47751 h 216630"/>
                <a:gd name="connsiteX1" fmla="*/ 141785 w 170360"/>
                <a:gd name="connsiteY1" fmla="*/ 126 h 216630"/>
                <a:gd name="connsiteX2" fmla="*/ 30660 w 170360"/>
                <a:gd name="connsiteY2" fmla="*/ 60451 h 216630"/>
                <a:gd name="connsiteX3" fmla="*/ 5260 w 170360"/>
                <a:gd name="connsiteY3" fmla="*/ 200151 h 216630"/>
                <a:gd name="connsiteX4" fmla="*/ 116385 w 170360"/>
                <a:gd name="connsiteY4" fmla="*/ 212851 h 216630"/>
                <a:gd name="connsiteX5" fmla="*/ 167185 w 170360"/>
                <a:gd name="connsiteY5" fmla="*/ 190626 h 216630"/>
                <a:gd name="connsiteX0" fmla="*/ 168543 w 168543"/>
                <a:gd name="connsiteY0" fmla="*/ 47889 h 216388"/>
                <a:gd name="connsiteX1" fmla="*/ 139968 w 168543"/>
                <a:gd name="connsiteY1" fmla="*/ 264 h 216388"/>
                <a:gd name="connsiteX2" fmla="*/ 38368 w 168543"/>
                <a:gd name="connsiteY2" fmla="*/ 66939 h 216388"/>
                <a:gd name="connsiteX3" fmla="*/ 3443 w 168543"/>
                <a:gd name="connsiteY3" fmla="*/ 200289 h 216388"/>
                <a:gd name="connsiteX4" fmla="*/ 114568 w 168543"/>
                <a:gd name="connsiteY4" fmla="*/ 212989 h 216388"/>
                <a:gd name="connsiteX5" fmla="*/ 165368 w 168543"/>
                <a:gd name="connsiteY5" fmla="*/ 190764 h 216388"/>
                <a:gd name="connsiteX0" fmla="*/ 170491 w 170491"/>
                <a:gd name="connsiteY0" fmla="*/ 47889 h 216388"/>
                <a:gd name="connsiteX1" fmla="*/ 141916 w 170491"/>
                <a:gd name="connsiteY1" fmla="*/ 264 h 216388"/>
                <a:gd name="connsiteX2" fmla="*/ 40316 w 170491"/>
                <a:gd name="connsiteY2" fmla="*/ 66939 h 216388"/>
                <a:gd name="connsiteX3" fmla="*/ 5391 w 170491"/>
                <a:gd name="connsiteY3" fmla="*/ 200289 h 216388"/>
                <a:gd name="connsiteX4" fmla="*/ 116516 w 170491"/>
                <a:gd name="connsiteY4" fmla="*/ 212989 h 216388"/>
                <a:gd name="connsiteX5" fmla="*/ 167316 w 170491"/>
                <a:gd name="connsiteY5" fmla="*/ 190764 h 216388"/>
                <a:gd name="connsiteX0" fmla="*/ 168207 w 168207"/>
                <a:gd name="connsiteY0" fmla="*/ 47889 h 226201"/>
                <a:gd name="connsiteX1" fmla="*/ 139632 w 168207"/>
                <a:gd name="connsiteY1" fmla="*/ 264 h 226201"/>
                <a:gd name="connsiteX2" fmla="*/ 38032 w 168207"/>
                <a:gd name="connsiteY2" fmla="*/ 66939 h 226201"/>
                <a:gd name="connsiteX3" fmla="*/ 3107 w 168207"/>
                <a:gd name="connsiteY3" fmla="*/ 200289 h 226201"/>
                <a:gd name="connsiteX4" fmla="*/ 82482 w 168207"/>
                <a:gd name="connsiteY4" fmla="*/ 225689 h 226201"/>
                <a:gd name="connsiteX5" fmla="*/ 165032 w 168207"/>
                <a:gd name="connsiteY5" fmla="*/ 190764 h 226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07" h="226201">
                  <a:moveTo>
                    <a:pt x="168207" y="47889"/>
                  </a:moveTo>
                  <a:cubicBezTo>
                    <a:pt x="165561" y="23018"/>
                    <a:pt x="161328" y="-2911"/>
                    <a:pt x="139632" y="264"/>
                  </a:cubicBezTo>
                  <a:cubicBezTo>
                    <a:pt x="117936" y="3439"/>
                    <a:pt x="76661" y="1851"/>
                    <a:pt x="38032" y="66939"/>
                  </a:cubicBezTo>
                  <a:cubicBezTo>
                    <a:pt x="-597" y="132027"/>
                    <a:pt x="-4301" y="173831"/>
                    <a:pt x="3107" y="200289"/>
                  </a:cubicBezTo>
                  <a:cubicBezTo>
                    <a:pt x="10515" y="226747"/>
                    <a:pt x="55495" y="227276"/>
                    <a:pt x="82482" y="225689"/>
                  </a:cubicBezTo>
                  <a:cubicBezTo>
                    <a:pt x="109469" y="224102"/>
                    <a:pt x="153125" y="201083"/>
                    <a:pt x="165032" y="19076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2" name="Группа 231"/>
          <p:cNvGrpSpPr/>
          <p:nvPr/>
        </p:nvGrpSpPr>
        <p:grpSpPr>
          <a:xfrm>
            <a:off x="9958480" y="5365414"/>
            <a:ext cx="421481" cy="185882"/>
            <a:chOff x="6133266" y="6097208"/>
            <a:chExt cx="482275" cy="234675"/>
          </a:xfrm>
        </p:grpSpPr>
        <p:sp>
          <p:nvSpPr>
            <p:cNvPr id="233" name="Овал 232"/>
            <p:cNvSpPr/>
            <p:nvPr/>
          </p:nvSpPr>
          <p:spPr>
            <a:xfrm rot="1164979">
              <a:off x="6133266" y="6097208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Полилиния 233"/>
            <p:cNvSpPr/>
            <p:nvPr/>
          </p:nvSpPr>
          <p:spPr>
            <a:xfrm>
              <a:off x="6276886" y="6105156"/>
              <a:ext cx="225367" cy="220338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  <a:gd name="connsiteX0" fmla="*/ 71380 w 225367"/>
                <a:gd name="connsiteY0" fmla="*/ 0 h 220338"/>
                <a:gd name="connsiteX1" fmla="*/ 4705 w 225367"/>
                <a:gd name="connsiteY1" fmla="*/ 149225 h 220338"/>
                <a:gd name="connsiteX2" fmla="*/ 14230 w 225367"/>
                <a:gd name="connsiteY2" fmla="*/ 212725 h 220338"/>
                <a:gd name="connsiteX3" fmla="*/ 84080 w 225367"/>
                <a:gd name="connsiteY3" fmla="*/ 200025 h 220338"/>
                <a:gd name="connsiteX4" fmla="*/ 225367 w 225367"/>
                <a:gd name="connsiteY4" fmla="*/ 41275 h 2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67" h="220338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48891" y="228600"/>
                    <a:pt x="84080" y="200025"/>
                  </a:cubicBezTo>
                  <a:cubicBezTo>
                    <a:pt x="119269" y="171450"/>
                    <a:pt x="210021" y="62706"/>
                    <a:pt x="225367" y="412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Полилиния 234"/>
            <p:cNvSpPr/>
            <p:nvPr/>
          </p:nvSpPr>
          <p:spPr>
            <a:xfrm>
              <a:off x="6447334" y="6105682"/>
              <a:ext cx="168207" cy="226201"/>
            </a:xfrm>
            <a:custGeom>
              <a:avLst/>
              <a:gdLst>
                <a:gd name="connsiteX0" fmla="*/ 170360 w 170360"/>
                <a:gd name="connsiteY0" fmla="*/ 47751 h 216630"/>
                <a:gd name="connsiteX1" fmla="*/ 141785 w 170360"/>
                <a:gd name="connsiteY1" fmla="*/ 126 h 216630"/>
                <a:gd name="connsiteX2" fmla="*/ 30660 w 170360"/>
                <a:gd name="connsiteY2" fmla="*/ 60451 h 216630"/>
                <a:gd name="connsiteX3" fmla="*/ 5260 w 170360"/>
                <a:gd name="connsiteY3" fmla="*/ 200151 h 216630"/>
                <a:gd name="connsiteX4" fmla="*/ 116385 w 170360"/>
                <a:gd name="connsiteY4" fmla="*/ 212851 h 216630"/>
                <a:gd name="connsiteX5" fmla="*/ 167185 w 170360"/>
                <a:gd name="connsiteY5" fmla="*/ 190626 h 216630"/>
                <a:gd name="connsiteX0" fmla="*/ 168543 w 168543"/>
                <a:gd name="connsiteY0" fmla="*/ 47889 h 216388"/>
                <a:gd name="connsiteX1" fmla="*/ 139968 w 168543"/>
                <a:gd name="connsiteY1" fmla="*/ 264 h 216388"/>
                <a:gd name="connsiteX2" fmla="*/ 38368 w 168543"/>
                <a:gd name="connsiteY2" fmla="*/ 66939 h 216388"/>
                <a:gd name="connsiteX3" fmla="*/ 3443 w 168543"/>
                <a:gd name="connsiteY3" fmla="*/ 200289 h 216388"/>
                <a:gd name="connsiteX4" fmla="*/ 114568 w 168543"/>
                <a:gd name="connsiteY4" fmla="*/ 212989 h 216388"/>
                <a:gd name="connsiteX5" fmla="*/ 165368 w 168543"/>
                <a:gd name="connsiteY5" fmla="*/ 190764 h 216388"/>
                <a:gd name="connsiteX0" fmla="*/ 170491 w 170491"/>
                <a:gd name="connsiteY0" fmla="*/ 47889 h 216388"/>
                <a:gd name="connsiteX1" fmla="*/ 141916 w 170491"/>
                <a:gd name="connsiteY1" fmla="*/ 264 h 216388"/>
                <a:gd name="connsiteX2" fmla="*/ 40316 w 170491"/>
                <a:gd name="connsiteY2" fmla="*/ 66939 h 216388"/>
                <a:gd name="connsiteX3" fmla="*/ 5391 w 170491"/>
                <a:gd name="connsiteY3" fmla="*/ 200289 h 216388"/>
                <a:gd name="connsiteX4" fmla="*/ 116516 w 170491"/>
                <a:gd name="connsiteY4" fmla="*/ 212989 h 216388"/>
                <a:gd name="connsiteX5" fmla="*/ 167316 w 170491"/>
                <a:gd name="connsiteY5" fmla="*/ 190764 h 216388"/>
                <a:gd name="connsiteX0" fmla="*/ 168207 w 168207"/>
                <a:gd name="connsiteY0" fmla="*/ 47889 h 226201"/>
                <a:gd name="connsiteX1" fmla="*/ 139632 w 168207"/>
                <a:gd name="connsiteY1" fmla="*/ 264 h 226201"/>
                <a:gd name="connsiteX2" fmla="*/ 38032 w 168207"/>
                <a:gd name="connsiteY2" fmla="*/ 66939 h 226201"/>
                <a:gd name="connsiteX3" fmla="*/ 3107 w 168207"/>
                <a:gd name="connsiteY3" fmla="*/ 200289 h 226201"/>
                <a:gd name="connsiteX4" fmla="*/ 82482 w 168207"/>
                <a:gd name="connsiteY4" fmla="*/ 225689 h 226201"/>
                <a:gd name="connsiteX5" fmla="*/ 165032 w 168207"/>
                <a:gd name="connsiteY5" fmla="*/ 190764 h 226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07" h="226201">
                  <a:moveTo>
                    <a:pt x="168207" y="47889"/>
                  </a:moveTo>
                  <a:cubicBezTo>
                    <a:pt x="165561" y="23018"/>
                    <a:pt x="161328" y="-2911"/>
                    <a:pt x="139632" y="264"/>
                  </a:cubicBezTo>
                  <a:cubicBezTo>
                    <a:pt x="117936" y="3439"/>
                    <a:pt x="76661" y="1851"/>
                    <a:pt x="38032" y="66939"/>
                  </a:cubicBezTo>
                  <a:cubicBezTo>
                    <a:pt x="-597" y="132027"/>
                    <a:pt x="-4301" y="173831"/>
                    <a:pt x="3107" y="200289"/>
                  </a:cubicBezTo>
                  <a:cubicBezTo>
                    <a:pt x="10515" y="226747"/>
                    <a:pt x="55495" y="227276"/>
                    <a:pt x="82482" y="225689"/>
                  </a:cubicBezTo>
                  <a:cubicBezTo>
                    <a:pt x="109469" y="224102"/>
                    <a:pt x="153125" y="201083"/>
                    <a:pt x="165032" y="19076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1" y="1837395"/>
            <a:ext cx="3288332" cy="339248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Прямоугольник 185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п’ятому </a:t>
            </a:r>
            <a:r>
              <a:rPr lang="uk-UA" sz="3200" b="1" dirty="0">
                <a:solidFill>
                  <a:schemeClr val="bg1"/>
                </a:solidFill>
              </a:rPr>
              <a:t>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8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2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4"/>
          <a:stretch/>
        </p:blipFill>
        <p:spPr>
          <a:xfrm>
            <a:off x="3600010" y="1121228"/>
            <a:ext cx="4380774" cy="544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51571" y="392808"/>
            <a:ext cx="2226685" cy="2069485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454708" y="4136571"/>
            <a:ext cx="2443146" cy="2259643"/>
          </a:xfrm>
          <a:prstGeom prst="rect">
            <a:avLst/>
          </a:prstGeom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5" y="2462292"/>
            <a:ext cx="2414637" cy="249111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84515" y="5580612"/>
            <a:ext cx="8567056" cy="9624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малюнок. </a:t>
            </a:r>
            <a:r>
              <a:rPr lang="uk-UA" sz="2400" b="1" dirty="0" smtClean="0">
                <a:solidFill>
                  <a:schemeClr val="bg1"/>
                </a:solidFill>
              </a:rPr>
              <a:t>Визнач, </a:t>
            </a:r>
            <a:r>
              <a:rPr lang="uk-UA" sz="2400" b="1" dirty="0">
                <a:solidFill>
                  <a:schemeClr val="bg1"/>
                </a:solidFill>
              </a:rPr>
              <a:t>скільки рибок зафарбованих.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Знайди </a:t>
            </a:r>
            <a:r>
              <a:rPr lang="uk-UA" sz="2400" b="1" dirty="0">
                <a:solidFill>
                  <a:schemeClr val="bg1"/>
                </a:solidFill>
              </a:rPr>
              <a:t>кожній зафарбованій рибці пару і </a:t>
            </a:r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так само.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02523" y="392806"/>
            <a:ext cx="8567057" cy="7284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Хт</a:t>
            </a:r>
            <a:r>
              <a:rPr lang="uk-UA" sz="3200" b="1" dirty="0" smtClean="0">
                <a:solidFill>
                  <a:schemeClr val="bg1"/>
                </a:solidFill>
              </a:rPr>
              <a:t>о зображений </a:t>
            </a:r>
            <a:r>
              <a:rPr lang="uk-UA" sz="3200" b="1" dirty="0" smtClean="0">
                <a:solidFill>
                  <a:schemeClr val="bg1"/>
                </a:solidFill>
              </a:rPr>
              <a:t>внизу сторінки зошита?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7" t="68112" r="16621" b="12453"/>
          <a:stretch/>
        </p:blipFill>
        <p:spPr>
          <a:xfrm>
            <a:off x="2645102" y="2288239"/>
            <a:ext cx="7609242" cy="303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02523" y="348705"/>
            <a:ext cx="8567056" cy="10458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Побудуй </a:t>
            </a:r>
            <a:r>
              <a:rPr lang="uk-UA" sz="2800" b="1" dirty="0">
                <a:solidFill>
                  <a:schemeClr val="bg1"/>
                </a:solidFill>
              </a:rPr>
              <a:t>звукову схему слова </a:t>
            </a:r>
            <a:r>
              <a:rPr lang="uk-UA" sz="2800" b="1" i="1" dirty="0">
                <a:solidFill>
                  <a:schemeClr val="bg1"/>
                </a:solidFill>
              </a:rPr>
              <a:t>рибка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за поданою схемою.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45102" y="1731966"/>
            <a:ext cx="251202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806567" y="184328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252579" y="184014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582889" y="1720163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 rot="16200000" flipH="1">
            <a:off x="2903510" y="175594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16200000" flipH="1">
            <a:off x="3878760" y="175928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16200000" flipH="1">
            <a:off x="4411950" y="175984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 rot="12565604" flipH="1">
            <a:off x="3512077" y="145695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5546272" y="1752461"/>
            <a:ext cx="991674" cy="321184"/>
            <a:chOff x="4132601" y="5642899"/>
            <a:chExt cx="991674" cy="321184"/>
          </a:xfrm>
        </p:grpSpPr>
        <p:sp>
          <p:nvSpPr>
            <p:cNvPr id="27" name="Прямоугольник 26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Прямоугольник 28"/>
          <p:cNvSpPr/>
          <p:nvPr/>
        </p:nvSpPr>
        <p:spPr>
          <a:xfrm rot="16200000" flipH="1">
            <a:off x="7230058" y="1553124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16200000" flipH="1">
            <a:off x="8204572" y="1791244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16200000" flipH="1">
            <a:off x="9187318" y="1553124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rot="16200000" flipH="1">
            <a:off x="9851996" y="2019360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334091" y="1529214"/>
            <a:ext cx="4800509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1828" r="1216" b="2993"/>
          <a:stretch/>
        </p:blipFill>
        <p:spPr>
          <a:xfrm>
            <a:off x="2651290" y="2288239"/>
            <a:ext cx="7596866" cy="303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6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57285" y="570728"/>
            <a:ext cx="8732066" cy="8074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GettyImages 104595082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0" b="100000" l="0" r="100000">
                        <a14:foregroundMark x1="38000" y1="84773" x2="38000" y2="84773"/>
                        <a14:foregroundMark x1="77333" y1="69091" x2="77333" y2="69091"/>
                        <a14:foregroundMark x1="34667" y1="82045" x2="34667" y2="82045"/>
                        <a14:foregroundMark x1="41167" y1="79545" x2="41167" y2="79545"/>
                        <a14:foregroundMark x1="32500" y1="81364" x2="32500" y2="81364"/>
                        <a14:foregroundMark x1="40167" y1="82955" x2="40167" y2="82955"/>
                        <a14:foregroundMark x1="74167" y1="70000" x2="74167" y2="70000"/>
                        <a14:foregroundMark x1="78167" y1="67273" x2="78167" y2="672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40" y="2145807"/>
            <a:ext cx="7002378" cy="45665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4220439" y="1485024"/>
            <a:ext cx="7002379" cy="2532682"/>
          </a:xfrm>
          <a:prstGeom prst="wedgeEllipseCallout">
            <a:avLst>
              <a:gd name="adj1" fmla="val -13906"/>
              <a:gd name="adj2" fmla="val 80604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2334" y="1926247"/>
            <a:ext cx="6280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букви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є буква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словах рибка, вода; де вона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знаходиться?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8" y="2227310"/>
            <a:ext cx="3294614" cy="339896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5" y="4605512"/>
            <a:ext cx="2179108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0" y="4649478"/>
            <a:ext cx="24631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Готовий/готова до нових знань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Скругленный прямоугольник 32"/>
          <p:cNvSpPr/>
          <p:nvPr/>
        </p:nvSpPr>
        <p:spPr>
          <a:xfrm>
            <a:off x="6456117" y="1574803"/>
            <a:ext cx="5181893" cy="3894523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8755" y="426347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5745" y="1752349"/>
            <a:ext cx="48226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 закінчилась перерва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дзвенить для всіх дзвінок.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зібралися у класі?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Починаємо урок.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Приготуйте без мороки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що треба до уроку.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Зошит, ручку, олівці.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готове? Молодці!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6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99" y="2844912"/>
            <a:ext cx="2600325" cy="296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01" y="2781980"/>
            <a:ext cx="17526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447257" y="2753064"/>
            <a:ext cx="2484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257" y="2753063"/>
            <a:ext cx="14954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48605" y="1160181"/>
            <a:ext cx="678599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пропонує кожен олівець, на твою думку? Чию пропозицію ти приймеш?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7975" y="532831"/>
            <a:ext cx="6049660" cy="7843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Послухай вірш </a:t>
            </a:r>
            <a:r>
              <a:rPr lang="uk-UA" sz="3600" b="1" dirty="0"/>
              <a:t>про </a:t>
            </a:r>
            <a:r>
              <a:rPr lang="uk-UA" sz="3600" b="1" dirty="0" smtClean="0"/>
              <a:t>алфавіт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80678" y="3624949"/>
            <a:ext cx="4604814" cy="28263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Веселе місто Алфавіт,</a:t>
            </a:r>
            <a:br>
              <a:rPr lang="uk-UA" sz="2000" b="1" dirty="0">
                <a:solidFill>
                  <a:schemeClr val="bg1"/>
                </a:solidFill>
              </a:rPr>
            </a:br>
            <a:r>
              <a:rPr lang="uk-UA" sz="2000" b="1" dirty="0">
                <a:solidFill>
                  <a:schemeClr val="bg1"/>
                </a:solidFill>
              </a:rPr>
              <a:t>Йому сьогодні наш привіт!</a:t>
            </a:r>
            <a:br>
              <a:rPr lang="uk-UA" sz="2000" b="1" dirty="0">
                <a:solidFill>
                  <a:schemeClr val="bg1"/>
                </a:solidFill>
              </a:rPr>
            </a:br>
            <a:r>
              <a:rPr lang="uk-UA" sz="2000" b="1" dirty="0">
                <a:solidFill>
                  <a:schemeClr val="bg1"/>
                </a:solidFill>
              </a:rPr>
              <a:t>До нього нам лягає путь —</a:t>
            </a:r>
            <a:br>
              <a:rPr lang="uk-UA" sz="2000" b="1" dirty="0">
                <a:solidFill>
                  <a:schemeClr val="bg1"/>
                </a:solidFill>
              </a:rPr>
            </a:br>
            <a:r>
              <a:rPr lang="uk-UA" sz="2000" b="1" dirty="0">
                <a:solidFill>
                  <a:schemeClr val="bg1"/>
                </a:solidFill>
              </a:rPr>
              <a:t>У ньому літери живуть.</a:t>
            </a:r>
            <a:br>
              <a:rPr lang="uk-UA" sz="2000" b="1" dirty="0">
                <a:solidFill>
                  <a:schemeClr val="bg1"/>
                </a:solidFill>
              </a:rPr>
            </a:br>
            <a:r>
              <a:rPr lang="uk-UA" sz="2000" b="1" dirty="0">
                <a:solidFill>
                  <a:schemeClr val="bg1"/>
                </a:solidFill>
              </a:rPr>
              <a:t>Живуть там літери в словах,</a:t>
            </a:r>
            <a:br>
              <a:rPr lang="uk-UA" sz="2000" b="1" dirty="0">
                <a:solidFill>
                  <a:schemeClr val="bg1"/>
                </a:solidFill>
              </a:rPr>
            </a:br>
            <a:r>
              <a:rPr lang="uk-UA" sz="2000" b="1" dirty="0">
                <a:solidFill>
                  <a:schemeClr val="bg1"/>
                </a:solidFill>
              </a:rPr>
              <a:t>А кожне слово — звір чи птах,</a:t>
            </a:r>
            <a:br>
              <a:rPr lang="uk-UA" sz="2000" b="1" dirty="0">
                <a:solidFill>
                  <a:schemeClr val="bg1"/>
                </a:solidFill>
              </a:rPr>
            </a:br>
            <a:r>
              <a:rPr lang="uk-UA" sz="2000" b="1" dirty="0">
                <a:solidFill>
                  <a:schemeClr val="bg1"/>
                </a:solidFill>
              </a:rPr>
              <a:t>Травиця чи барвистий цвіт.</a:t>
            </a:r>
            <a:br>
              <a:rPr lang="uk-UA" sz="2000" b="1" dirty="0">
                <a:solidFill>
                  <a:schemeClr val="bg1"/>
                </a:solidFill>
              </a:rPr>
            </a:br>
            <a:r>
              <a:rPr lang="uk-UA" sz="2000" b="1" dirty="0">
                <a:solidFill>
                  <a:schemeClr val="bg1"/>
                </a:solidFill>
              </a:rPr>
              <a:t>Отож в похід за мною вслід!</a:t>
            </a:r>
            <a:endParaRPr lang="uk-UA" sz="2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8" b="100000" l="303" r="6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765" y="3171931"/>
            <a:ext cx="3156954" cy="34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Абетка - вивчаємо український алфавіт (веселі букви в картинках мультик для  легкого навчання малечі)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8" y="389093"/>
            <a:ext cx="5349160" cy="300890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63" y="2018046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1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3512" y="380432"/>
            <a:ext cx="8756193" cy="7625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42658" y="1593331"/>
            <a:ext cx="4822371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також, як 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почнемо знайомитися з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абеткою,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малою буквою </a:t>
            </a: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навчимося її писати, з'єднувати букву </a:t>
            </a: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короткою похилою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лінією, з півовалом, з петлею.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58369" y="761716"/>
            <a:ext cx="2869363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962817" y="3415566"/>
            <a:ext cx="2964915" cy="2755597"/>
          </a:xfrm>
          <a:prstGeom prst="rect">
            <a:avLst/>
          </a:prstGeom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" y="235165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7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4674" y="468111"/>
            <a:ext cx="9321926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А про що мова буде іти далі - </a:t>
            </a:r>
            <a:r>
              <a:rPr lang="uk-UA" sz="3200" b="1" dirty="0" smtClean="0"/>
              <a:t>відгадай </a:t>
            </a:r>
            <a:r>
              <a:rPr lang="uk-UA" sz="3200" b="1" dirty="0"/>
              <a:t>загадку.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384725" y="1649900"/>
            <a:ext cx="5954504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за хатка – дивина?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скла прозорого вона.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Табунцями, як у річці,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Рибки плещуться в водичці.</a:t>
            </a:r>
            <a:endParaRPr 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6704" y="3958224"/>
            <a:ext cx="2428327" cy="26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Рыба, Аквариум, Золотая рыбка, Морская вода, Видео, Площадь, Растение,  мультфильм, аквариум, площад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48" l="3261" r="98696">
                        <a14:foregroundMark x1="31957" y1="21848" x2="31957" y2="21848"/>
                        <a14:foregroundMark x1="62174" y1="21957" x2="62174" y2="21957"/>
                        <a14:foregroundMark x1="67391" y1="24457" x2="67391" y2="24457"/>
                        <a14:foregroundMark x1="65652" y1="14348" x2="65217" y2="14348"/>
                        <a14:foregroundMark x1="41848" y1="13696" x2="41848" y2="13696"/>
                        <a14:foregroundMark x1="60978" y1="14565" x2="60978" y2="14565"/>
                        <a14:foregroundMark x1="23370" y1="16413" x2="23370" y2="16413"/>
                        <a14:foregroundMark x1="30217" y1="14783" x2="30217" y2="14783"/>
                        <a14:foregroundMark x1="91848" y1="39565" x2="91848" y2="39565"/>
                        <a14:foregroundMark x1="92391" y1="42935" x2="92391" y2="42935"/>
                        <a14:foregroundMark x1="93261" y1="50870" x2="93261" y2="50870"/>
                        <a14:foregroundMark x1="11413" y1="48043" x2="11413" y2="48043"/>
                        <a14:foregroundMark x1="10326" y1="51957" x2="10326" y2="51957"/>
                        <a14:foregroundMark x1="11630" y1="31087" x2="11630" y2="31087"/>
                        <a14:foregroundMark x1="38913" y1="14022" x2="38913" y2="14022"/>
                        <a14:foregroundMark x1="71413" y1="15543" x2="71413" y2="15543"/>
                        <a14:foregroundMark x1="4674" y1="57283" x2="4674" y2="57283"/>
                        <a14:foregroundMark x1="3913" y1="49022" x2="3913" y2="49022"/>
                        <a14:foregroundMark x1="4891" y1="43696" x2="4891" y2="43696"/>
                        <a14:foregroundMark x1="6630" y1="38804" x2="6630" y2="38804"/>
                        <a14:foregroundMark x1="14674" y1="27717" x2="14674" y2="27717"/>
                        <a14:foregroundMark x1="94130" y1="36739" x2="94130" y2="36739"/>
                        <a14:foregroundMark x1="96522" y1="57609" x2="96522" y2="57609"/>
                        <a14:foregroundMark x1="76304" y1="84022" x2="76304" y2="84022"/>
                        <a14:foregroundMark x1="59130" y1="91630" x2="59130" y2="91630"/>
                        <a14:foregroundMark x1="45000" y1="20652" x2="45000" y2="20652"/>
                        <a14:foregroundMark x1="54674" y1="20652" x2="54674" y2="20652"/>
                        <a14:foregroundMark x1="89674" y1="40217" x2="89674" y2="40217"/>
                        <a14:foregroundMark x1="93152" y1="54457" x2="93152" y2="54457"/>
                        <a14:foregroundMark x1="8043" y1="65543" x2="8043" y2="65543"/>
                        <a14:foregroundMark x1="75978" y1="85543" x2="75978" y2="8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84" y="1236769"/>
            <a:ext cx="2845373" cy="284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39343" y="3859328"/>
            <a:ext cx="279988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Акваріум</a:t>
            </a:r>
            <a:endParaRPr 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43229" y="4573915"/>
            <a:ext cx="60960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Акваріум – скляна ємність для утримання та розведення водних тварин і рослин.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444886"/>
            <a:ext cx="5067759" cy="445002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1" y="359835"/>
            <a:ext cx="8732067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6" y="2221369"/>
            <a:ext cx="4106144" cy="255454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А</a:t>
            </a:r>
            <a:r>
              <a:rPr lang="uk-UA" sz="4000" b="1" dirty="0" smtClean="0">
                <a:solidFill>
                  <a:srgbClr val="002060"/>
                </a:solidFill>
              </a:rPr>
              <a:t>лф</a:t>
            </a:r>
            <a:r>
              <a:rPr lang="uk-UA" sz="4000" b="1" dirty="0" smtClean="0">
                <a:solidFill>
                  <a:srgbClr val="FF0000"/>
                </a:solidFill>
              </a:rPr>
              <a:t>а</a:t>
            </a:r>
            <a:r>
              <a:rPr lang="uk-UA" sz="4000" b="1" dirty="0" smtClean="0">
                <a:solidFill>
                  <a:srgbClr val="002060"/>
                </a:solidFill>
              </a:rPr>
              <a:t>в</a:t>
            </a:r>
            <a:r>
              <a:rPr lang="uk-UA" sz="4000" b="1" dirty="0" smtClean="0">
                <a:solidFill>
                  <a:srgbClr val="FF0000"/>
                </a:solidFill>
              </a:rPr>
              <a:t>і</a:t>
            </a:r>
            <a:r>
              <a:rPr lang="uk-UA" sz="4000" b="1" dirty="0" smtClean="0">
                <a:solidFill>
                  <a:srgbClr val="002060"/>
                </a:solidFill>
              </a:rPr>
              <a:t>т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а</a:t>
            </a:r>
            <a:r>
              <a:rPr lang="uk-UA" sz="4000" b="1" dirty="0" smtClean="0">
                <a:solidFill>
                  <a:srgbClr val="002060"/>
                </a:solidFill>
              </a:rPr>
              <a:t>б</a:t>
            </a:r>
            <a:r>
              <a:rPr lang="uk-UA" sz="4000" b="1" dirty="0" smtClean="0">
                <a:solidFill>
                  <a:srgbClr val="FF0000"/>
                </a:solidFill>
              </a:rPr>
              <a:t>е</a:t>
            </a:r>
            <a:r>
              <a:rPr lang="uk-UA" sz="4000" b="1" dirty="0" smtClean="0">
                <a:solidFill>
                  <a:srgbClr val="002060"/>
                </a:solidFill>
              </a:rPr>
              <a:t>тка</a:t>
            </a:r>
            <a:endParaRPr lang="uk-UA" sz="4000" b="1" dirty="0">
              <a:solidFill>
                <a:srgbClr val="002060"/>
              </a:solidFill>
            </a:endParaRPr>
          </a:p>
          <a:p>
            <a:pPr algn="ctr"/>
            <a:r>
              <a:rPr lang="uk-UA" sz="4000" b="1" dirty="0" smtClean="0">
                <a:solidFill>
                  <a:srgbClr val="002060"/>
                </a:solidFill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</a:rPr>
              <a:t>и</a:t>
            </a:r>
            <a:r>
              <a:rPr lang="uk-UA" sz="4000" b="1" dirty="0" smtClean="0">
                <a:solidFill>
                  <a:srgbClr val="002060"/>
                </a:solidFill>
              </a:rPr>
              <a:t>бк</a:t>
            </a:r>
            <a:r>
              <a:rPr lang="uk-UA" sz="4000" b="1" dirty="0" smtClean="0">
                <a:solidFill>
                  <a:srgbClr val="FF0000"/>
                </a:solidFill>
              </a:rPr>
              <a:t>а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а</a:t>
            </a:r>
            <a:r>
              <a:rPr lang="uk-UA" sz="4000" b="1" dirty="0" smtClean="0">
                <a:solidFill>
                  <a:srgbClr val="002060"/>
                </a:solidFill>
              </a:rPr>
              <a:t>кв</a:t>
            </a:r>
            <a:r>
              <a:rPr lang="uk-UA" sz="4000" b="1" dirty="0" smtClean="0">
                <a:solidFill>
                  <a:srgbClr val="FF0000"/>
                </a:solidFill>
              </a:rPr>
              <a:t>а</a:t>
            </a:r>
            <a:r>
              <a:rPr lang="uk-UA" sz="4000" b="1" dirty="0" smtClean="0">
                <a:solidFill>
                  <a:srgbClr val="002060"/>
                </a:solidFill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</a:rPr>
              <a:t>іу</a:t>
            </a:r>
            <a:r>
              <a:rPr lang="uk-UA" sz="4000" b="1" dirty="0" smtClean="0">
                <a:solidFill>
                  <a:srgbClr val="002060"/>
                </a:solidFill>
              </a:rPr>
              <a:t>м</a:t>
            </a:r>
            <a:endParaRPr lang="uk-UA" sz="4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513114"/>
            <a:ext cx="5466643" cy="4450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27050" y="439950"/>
            <a:ext cx="8976179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Що зображено </a:t>
            </a:r>
            <a:r>
              <a:rPr lang="uk-UA" sz="3200" b="1" dirty="0" smtClean="0"/>
              <a:t>вгорі </a:t>
            </a:r>
            <a:r>
              <a:rPr lang="uk-UA" sz="3200" b="1" dirty="0" smtClean="0"/>
              <a:t>сторінки зошита</a:t>
            </a:r>
            <a:r>
              <a:rPr lang="uk-UA" sz="3200" b="1" dirty="0" smtClean="0"/>
              <a:t>?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11082"/>
            <a:ext cx="2679756" cy="276463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87772" y="160338"/>
            <a:ext cx="2046939" cy="19024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418020" y="3673191"/>
            <a:ext cx="2460302" cy="22755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587" r="4318" b="3147"/>
          <a:stretch/>
        </p:blipFill>
        <p:spPr>
          <a:xfrm>
            <a:off x="2910172" y="2839813"/>
            <a:ext cx="6241970" cy="3502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24521" y="1327353"/>
            <a:ext cx="8528336" cy="844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малюнок. Кого і що </a:t>
            </a:r>
            <a:r>
              <a:rPr lang="uk-UA" sz="2000" b="1" dirty="0" smtClean="0">
                <a:solidFill>
                  <a:schemeClr val="bg1"/>
                </a:solidFill>
              </a:rPr>
              <a:t>ти бачиш? </a:t>
            </a:r>
            <a:r>
              <a:rPr lang="uk-UA" sz="2000" b="1" dirty="0">
                <a:solidFill>
                  <a:schemeClr val="bg1"/>
                </a:solidFill>
              </a:rPr>
              <a:t>Скільки рибок плаває в акваріумі? </a:t>
            </a:r>
            <a:r>
              <a:rPr lang="uk-UA" sz="2000" b="1" dirty="0" smtClean="0">
                <a:solidFill>
                  <a:schemeClr val="bg1"/>
                </a:solidFill>
              </a:rPr>
              <a:t>Чи є у тебе акваріум </a:t>
            </a:r>
            <a:r>
              <a:rPr lang="uk-UA" sz="2000" b="1" dirty="0">
                <a:solidFill>
                  <a:schemeClr val="bg1"/>
                </a:solidFill>
              </a:rPr>
              <a:t>вдома?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4521" y="1334705"/>
            <a:ext cx="8520375" cy="805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Побудуй </a:t>
            </a:r>
            <a:r>
              <a:rPr lang="uk-UA" sz="2000" b="1" dirty="0">
                <a:solidFill>
                  <a:schemeClr val="bg1"/>
                </a:solidFill>
              </a:rPr>
              <a:t>звукову схему слова акваріум.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 за поданою схемою.</a:t>
            </a:r>
          </a:p>
        </p:txBody>
      </p:sp>
      <p:sp>
        <p:nvSpPr>
          <p:cNvPr id="17" name="Овал 16"/>
          <p:cNvSpPr/>
          <p:nvPr/>
        </p:nvSpPr>
        <p:spPr>
          <a:xfrm>
            <a:off x="4852253" y="241430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374054" y="240045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ый треугольник 20"/>
          <p:cNvSpPr/>
          <p:nvPr/>
        </p:nvSpPr>
        <p:spPr>
          <a:xfrm rot="12565604" flipH="1">
            <a:off x="5014088" y="207088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869041" y="239953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317986" y="2397067"/>
            <a:ext cx="375893" cy="236470"/>
            <a:chOff x="6841977" y="5603805"/>
            <a:chExt cx="375893" cy="236470"/>
          </a:xfrm>
        </p:grpSpPr>
        <p:sp>
          <p:nvSpPr>
            <p:cNvPr id="24" name="Прямоугольник 23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4187202" y="2277081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 rot="16200000" flipH="1">
            <a:off x="3835915" y="231620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16200000" flipH="1">
            <a:off x="4483073" y="231620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316224" y="240856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191585" y="230343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 rot="16200000" flipH="1">
            <a:off x="6752455" y="232502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207118" y="2280545"/>
            <a:ext cx="3859553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5149807" y="2268742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7345509" y="2312770"/>
            <a:ext cx="385377" cy="321188"/>
            <a:chOff x="4132601" y="5642899"/>
            <a:chExt cx="385377" cy="321188"/>
          </a:xfrm>
        </p:grpSpPr>
        <p:sp>
          <p:nvSpPr>
            <p:cNvPr id="35" name="Прямоугольник 34"/>
            <p:cNvSpPr/>
            <p:nvPr/>
          </p:nvSpPr>
          <p:spPr>
            <a:xfrm rot="16200000" flipH="1">
              <a:off x="4300603" y="5746711"/>
              <a:ext cx="49376" cy="3853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Прямоугольник 36"/>
          <p:cNvSpPr/>
          <p:nvPr/>
        </p:nvSpPr>
        <p:spPr>
          <a:xfrm rot="16200000" flipH="1">
            <a:off x="8439022" y="2013895"/>
            <a:ext cx="49374" cy="11809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6200000" flipH="1">
            <a:off x="9640281" y="2188588"/>
            <a:ext cx="49376" cy="8242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6200000" flipH="1">
            <a:off x="10700798" y="210259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6200000" flipH="1" flipV="1">
            <a:off x="11412320" y="2569136"/>
            <a:ext cx="71613" cy="580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212006" y="2132336"/>
            <a:ext cx="4392166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24521" y="1333851"/>
            <a:ext cx="8528336" cy="7984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на малюнку відомі </a:t>
            </a:r>
            <a:r>
              <a:rPr lang="uk-UA" sz="2000" b="1" dirty="0" smtClean="0">
                <a:solidFill>
                  <a:schemeClr val="bg1"/>
                </a:solidFill>
              </a:rPr>
              <a:t>тобі </a:t>
            </a:r>
            <a:r>
              <a:rPr lang="uk-UA" sz="2000" b="1" dirty="0">
                <a:solidFill>
                  <a:schemeClr val="bg1"/>
                </a:solidFill>
              </a:rPr>
              <a:t>елементи букв.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їх.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Що </a:t>
            </a:r>
            <a:r>
              <a:rPr lang="uk-UA" sz="2000" b="1" dirty="0" smtClean="0">
                <a:solidFill>
                  <a:schemeClr val="bg1"/>
                </a:solidFill>
              </a:rPr>
              <a:t>вони </a:t>
            </a:r>
            <a:r>
              <a:rPr lang="uk-UA" sz="2000" b="1" dirty="0">
                <a:solidFill>
                  <a:schemeClr val="bg1"/>
                </a:solidFill>
              </a:rPr>
              <a:t>нагадують?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2B24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850" y="6230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6" t="39444" b="23265"/>
          <a:stretch/>
        </p:blipFill>
        <p:spPr bwMode="auto">
          <a:xfrm>
            <a:off x="5892873" y="2232000"/>
            <a:ext cx="4140200" cy="255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6" descr="ellipse_2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98" y="3530187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44951" y="445745"/>
            <a:ext cx="8756193" cy="10150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Методика написання малої букви  а.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З </a:t>
            </a:r>
            <a:r>
              <a:rPr lang="uk-UA" sz="2800" b="1" dirty="0"/>
              <a:t>яких елементів вона складається?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3536199" y="3286251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536198" y="4793039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536199" y="6445907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539330" y="146076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904913" y="1272777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8055517" y="1272777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7" name="Picture 27" descr="J00790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98" y="2349087"/>
            <a:ext cx="120808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3" y="2521939"/>
            <a:ext cx="2679756" cy="276463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078 1.11111E-6 L -0.0151 -0.03634 C -0.02226 -0.03611 -0.03945 -0.04769 -0.05273 -0.02685 C -0.06588 -0.00602 -0.09192 0.05972 -0.09427 0.08889 C -0.097 0.10509 -0.08581 0.17106 -0.06484 0.14838 C -0.0539 0.15255 -0.04427 0.14722 -0.02838 0.11458 C -0.01224 0.08194 0.02917 -0.04815 0.03099 -0.04769 L -0.01692 0.11782 L -0.00755 0.15324 L 0.01419 0.15 L 0.04649 0.09213 " pathEditMode="relative" rAng="0" ptsTypes="AAAAAAAAAAA">
                                      <p:cBhvr>
                                        <p:cTn id="12" dur="10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39243</TotalTime>
  <Words>411</Words>
  <Application>Microsoft Office PowerPoint</Application>
  <PresentationFormat>Произвольный</PresentationFormat>
  <Paragraphs>78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2335</cp:revision>
  <dcterms:created xsi:type="dcterms:W3CDTF">2018-01-05T16:38:53Z</dcterms:created>
  <dcterms:modified xsi:type="dcterms:W3CDTF">2023-09-27T16:24:16Z</dcterms:modified>
</cp:coreProperties>
</file>