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6" r:id="rId3"/>
    <p:sldId id="309" r:id="rId4"/>
    <p:sldId id="310" r:id="rId5"/>
    <p:sldId id="284" r:id="rId6"/>
    <p:sldId id="311" r:id="rId7"/>
    <p:sldId id="290" r:id="rId8"/>
    <p:sldId id="278" r:id="rId9"/>
    <p:sldId id="289" r:id="rId10"/>
    <p:sldId id="285" r:id="rId11"/>
    <p:sldId id="286" r:id="rId12"/>
    <p:sldId id="294" r:id="rId13"/>
    <p:sldId id="297" r:id="rId14"/>
    <p:sldId id="302" r:id="rId15"/>
    <p:sldId id="307" r:id="rId16"/>
    <p:sldId id="308" r:id="rId17"/>
    <p:sldId id="314" r:id="rId18"/>
    <p:sldId id="303" r:id="rId19"/>
    <p:sldId id="312" r:id="rId20"/>
    <p:sldId id="31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5.wdp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377" y="4416538"/>
            <a:ext cx="8433996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Які звички потрібні для здоров’я?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0504" y="1516383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</a:t>
            </a:r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Эсмира_2\_free_2023-10-05-20-23-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58" y="688265"/>
            <a:ext cx="3388659" cy="33886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523" y="549675"/>
            <a:ext cx="8732066" cy="741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Звички людини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2068" y="1402613"/>
            <a:ext cx="6088130" cy="8995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Кожна людина  має певне здоров’я і звички. Є </a:t>
            </a:r>
            <a:r>
              <a:rPr lang="uk-UA" sz="2400" b="1" dirty="0" smtClean="0"/>
              <a:t>звички корисні і шкідливі.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068" y="2551243"/>
            <a:ext cx="2655366" cy="11502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Звичка </a:t>
            </a:r>
            <a:r>
              <a:rPr lang="uk-UA" sz="2400" b="1" dirty="0" smtClean="0"/>
              <a:t>корисна сприяє зміцненню здоров’я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70" y="4521755"/>
            <a:ext cx="632352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</a:t>
            </a:r>
            <a:r>
              <a:rPr lang="uk-UA" sz="2400" b="1" dirty="0" smtClean="0">
                <a:solidFill>
                  <a:schemeClr val="bg1"/>
                </a:solidFill>
              </a:rPr>
              <a:t>оли </a:t>
            </a:r>
            <a:r>
              <a:rPr lang="uk-UA" sz="2400" b="1" dirty="0">
                <a:solidFill>
                  <a:schemeClr val="bg1"/>
                </a:solidFill>
              </a:rPr>
              <a:t>людина виконує якісь дії постійно, підсвідомо у неї виникає бажання або необхідність робити їх знову – це і є звичка.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4523" y="5871707"/>
            <a:ext cx="4548715" cy="655627"/>
          </a:xfrm>
          <a:prstGeom prst="rect">
            <a:avLst/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корисні </a:t>
            </a:r>
            <a:r>
              <a:rPr lang="uk-UA" sz="2400" b="1" dirty="0" smtClean="0"/>
              <a:t>звички </a:t>
            </a:r>
            <a:r>
              <a:rPr lang="uk-UA" sz="2400" b="1" dirty="0" smtClean="0"/>
              <a:t> маєш ти?</a:t>
            </a:r>
            <a:endParaRPr lang="ru-RU" sz="2400" b="1" dirty="0"/>
          </a:p>
        </p:txBody>
      </p:sp>
      <p:pic>
        <p:nvPicPr>
          <p:cNvPr id="2050" name="Picture 2" descr="D:\Картинки до тестів\!!!!_Эсмира_2\_free_2023-10-05-20-18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46" y="1553220"/>
            <a:ext cx="4034424" cy="403442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0412" y="3847756"/>
            <a:ext cx="2655366" cy="541816"/>
          </a:xfrm>
          <a:prstGeom prst="rect">
            <a:avLst/>
          </a:prstGeom>
          <a:solidFill>
            <a:srgbClr val="00B0F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Звичка – це…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04832" y="2539645"/>
            <a:ext cx="2655366" cy="1150228"/>
          </a:xfrm>
          <a:prstGeom prst="rect">
            <a:avLst/>
          </a:prstGeom>
          <a:solidFill>
            <a:srgbClr val="C31D58"/>
          </a:solidFill>
          <a:ln>
            <a:solidFill>
              <a:srgbClr val="C3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Звичка </a:t>
            </a:r>
            <a:r>
              <a:rPr lang="uk-UA" sz="2400" b="1" dirty="0" smtClean="0"/>
              <a:t>шкідлива шкодить здоров’ю</a:t>
            </a:r>
            <a:endParaRPr lang="ru-RU" sz="2400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135554" y="2302135"/>
            <a:ext cx="128393" cy="23750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21863" y="2302134"/>
            <a:ext cx="128393" cy="237509"/>
          </a:xfrm>
          <a:prstGeom prst="downArrow">
            <a:avLst/>
          </a:prstGeom>
          <a:solidFill>
            <a:srgbClr val="C31D58"/>
          </a:solidFill>
          <a:ln>
            <a:solidFill>
              <a:srgbClr val="C3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0584" y="580591"/>
            <a:ext cx="8732066" cy="742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05" y="1193062"/>
            <a:ext cx="3581909" cy="4400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4050" y="1456401"/>
            <a:ext cx="6060844" cy="9183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дбаєш ти про чистоту та охайність свого вигляду?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4050" y="2558050"/>
            <a:ext cx="6060844" cy="632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виконуєш ти щодня фізичні вправи?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4050" y="3370246"/>
            <a:ext cx="6197224" cy="6315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часто ти гуляєш на свіжому повітрі?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4050" y="4253201"/>
            <a:ext cx="6197224" cy="1203195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Якщо твої всі відповіді «так», я тебе вітаю; ти дотримуєшся правил власної гігієни!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78" y="4163927"/>
            <a:ext cx="1142124" cy="25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4098" y="472558"/>
            <a:ext cx="9950823" cy="1184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Відгадай</a:t>
            </a:r>
            <a:r>
              <a:rPr lang="ru-RU" sz="3200" b="1" dirty="0" smtClean="0"/>
              <a:t> загадки. </a:t>
            </a:r>
            <a:r>
              <a:rPr lang="ru-RU" sz="3200" b="1" dirty="0"/>
              <a:t>Як </a:t>
            </a:r>
            <a:r>
              <a:rPr lang="ru-RU" sz="3200" b="1" dirty="0" err="1"/>
              <a:t>т</a:t>
            </a:r>
            <a:r>
              <a:rPr lang="ru-RU" sz="3200" b="1" dirty="0" err="1" smtClean="0"/>
              <a:t>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вважаєш</a:t>
            </a:r>
            <a:r>
              <a:rPr lang="ru-RU" sz="3200" b="1" dirty="0" smtClean="0"/>
              <a:t>, </a:t>
            </a:r>
            <a:r>
              <a:rPr lang="ru-RU" sz="3200" b="1" dirty="0" err="1"/>
              <a:t>ця</a:t>
            </a:r>
            <a:r>
              <a:rPr lang="ru-RU" sz="3200" b="1" dirty="0"/>
              <a:t> </a:t>
            </a:r>
            <a:r>
              <a:rPr lang="ru-RU" sz="3200" b="1" dirty="0" err="1"/>
              <a:t>річ</a:t>
            </a:r>
            <a:r>
              <a:rPr lang="ru-RU" sz="3200" b="1" dirty="0"/>
              <a:t> </a:t>
            </a:r>
            <a:r>
              <a:rPr lang="ru-RU" sz="3200" b="1" dirty="0" err="1"/>
              <a:t>особистого</a:t>
            </a:r>
            <a:r>
              <a:rPr lang="ru-RU" sz="3200" b="1" dirty="0"/>
              <a:t> </a:t>
            </a:r>
            <a:r>
              <a:rPr lang="ru-RU" sz="3200" b="1" dirty="0" err="1"/>
              <a:t>користування</a:t>
            </a:r>
            <a:r>
              <a:rPr lang="ru-RU" sz="3200" b="1" dirty="0"/>
              <a:t> 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/>
              <a:t>загального</a:t>
            </a:r>
            <a:r>
              <a:rPr lang="ru-RU" sz="3200" b="1" dirty="0"/>
              <a:t>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5788" y="1912428"/>
            <a:ext cx="3581059" cy="10997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Поки вона гуляла,</a:t>
            </a:r>
            <a:endParaRPr lang="ru-RU" sz="2400" b="1" dirty="0"/>
          </a:p>
          <a:p>
            <a:pPr algn="ctr"/>
            <a:r>
              <a:rPr lang="uk-UA" sz="2400" b="1" dirty="0"/>
              <a:t>Спинка рожевою стала.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1860" y="3291012"/>
            <a:ext cx="1465898" cy="4741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Губка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" y="4226611"/>
            <a:ext cx="2532819" cy="23032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484649" y="1912428"/>
            <a:ext cx="3369720" cy="19800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Я </a:t>
            </a:r>
            <a:r>
              <a:rPr lang="ru-RU" sz="2400" b="1" dirty="0" err="1"/>
              <a:t>гладеньке</a:t>
            </a:r>
            <a:r>
              <a:rPr lang="ru-RU" sz="2400" b="1" dirty="0"/>
              <a:t> й </a:t>
            </a:r>
            <a:r>
              <a:rPr lang="ru-RU" sz="2400" b="1" dirty="0" err="1"/>
              <a:t>запашне</a:t>
            </a:r>
            <a:r>
              <a:rPr lang="ru-RU" sz="2400" b="1" dirty="0"/>
              <a:t>, </a:t>
            </a:r>
            <a:r>
              <a:rPr lang="ru-RU" sz="2400" b="1" dirty="0" smtClean="0"/>
              <a:t> </a:t>
            </a:r>
          </a:p>
          <a:p>
            <a:pPr algn="ctr" fontAlgn="base"/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/>
              <a:t>намилюєш</a:t>
            </a:r>
            <a:r>
              <a:rPr lang="ru-RU" sz="2400" b="1" dirty="0"/>
              <a:t> мене</a:t>
            </a:r>
            <a:r>
              <a:rPr lang="ru-RU" sz="2400" b="1" dirty="0" smtClean="0"/>
              <a:t>.</a:t>
            </a:r>
          </a:p>
          <a:p>
            <a:pPr algn="ctr" fontAlgn="base"/>
            <a:r>
              <a:rPr lang="ru-RU" sz="2400" b="1" dirty="0" smtClean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мікроби</a:t>
            </a:r>
            <a:r>
              <a:rPr lang="ru-RU" sz="2400" b="1" dirty="0"/>
              <a:t> </a:t>
            </a:r>
            <a:r>
              <a:rPr lang="ru-RU" sz="2400" b="1" dirty="0" err="1"/>
              <a:t>змило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 fontAlgn="base"/>
            <a:r>
              <a:rPr lang="ru-RU" sz="2400" b="1" dirty="0"/>
              <a:t> </a:t>
            </a:r>
            <a:r>
              <a:rPr lang="ru-RU" sz="2400" b="1" dirty="0" smtClean="0"/>
              <a:t>Я </a:t>
            </a:r>
            <a:r>
              <a:rPr lang="ru-RU" sz="2400" b="1" dirty="0"/>
              <a:t>– </a:t>
            </a:r>
            <a:r>
              <a:rPr lang="ru-RU" sz="2400" b="1" dirty="0" err="1" smtClean="0"/>
              <a:t>корисне</a:t>
            </a:r>
            <a:r>
              <a:rPr lang="ru-RU" sz="2400" b="1" dirty="0" smtClean="0"/>
              <a:t> …</a:t>
            </a:r>
            <a:endParaRPr lang="en-US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26" y="4039082"/>
            <a:ext cx="2927539" cy="217891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30430" y="1912428"/>
            <a:ext cx="3380183" cy="1601233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Кістяна спинка,</a:t>
            </a:r>
            <a:endParaRPr lang="ru-RU" sz="2400" b="1" dirty="0"/>
          </a:p>
          <a:p>
            <a:pPr algn="ctr"/>
            <a:r>
              <a:rPr lang="uk-UA" sz="2400" b="1" dirty="0"/>
              <a:t>На черевці щетинка,</a:t>
            </a:r>
            <a:endParaRPr lang="ru-RU" sz="2400" b="1" dirty="0"/>
          </a:p>
          <a:p>
            <a:pPr algn="ctr"/>
            <a:r>
              <a:rPr lang="uk-UA" sz="2400" b="1" dirty="0"/>
              <a:t>По </a:t>
            </a:r>
            <a:r>
              <a:rPr lang="uk-UA" sz="2400" b="1" dirty="0" smtClean="0"/>
              <a:t>ротику </a:t>
            </a:r>
            <a:r>
              <a:rPr lang="uk-UA" sz="2400" b="1" dirty="0"/>
              <a:t>стрибала,</a:t>
            </a:r>
            <a:endParaRPr lang="ru-RU" sz="2400" b="1" dirty="0"/>
          </a:p>
          <a:p>
            <a:pPr algn="ctr"/>
            <a:r>
              <a:rPr lang="uk-UA" sz="2400" b="1" dirty="0"/>
              <a:t>Крихти виганяла. 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2406" y="3765176"/>
            <a:ext cx="2325997" cy="547813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Зубна щітка</a:t>
            </a:r>
            <a:endParaRPr lang="ru-RU" sz="2400" b="1" dirty="0"/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ÐºÐ»Ð¸Ð¿Ð°ÑÑ Ð·ÑÐ±Ð½Ð°Ñ ÑÐµÑÐº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385" l="615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34" y="4752084"/>
            <a:ext cx="2504671" cy="12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07838" y="3955682"/>
            <a:ext cx="1553622" cy="541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Мило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200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8898" y="1856935"/>
            <a:ext cx="3979314" cy="1650058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</a:t>
            </a:r>
            <a:r>
              <a:rPr lang="ru-RU" sz="2400" b="1" dirty="0" err="1" smtClean="0"/>
              <a:t>нього</a:t>
            </a:r>
            <a:r>
              <a:rPr lang="ru-RU" sz="2400" b="1" dirty="0" smtClean="0"/>
              <a:t> зубчики </a:t>
            </a:r>
            <a:r>
              <a:rPr lang="ru-RU" sz="2400" b="1" dirty="0" err="1" smtClean="0"/>
              <a:t>рівненькі</a:t>
            </a:r>
            <a:r>
              <a:rPr lang="ru-RU" sz="2400" b="1" dirty="0"/>
              <a:t>:</a:t>
            </a:r>
            <a:endParaRPr lang="ru-RU" sz="2400" b="1" dirty="0" smtClean="0"/>
          </a:p>
          <a:p>
            <a:pPr algn="ctr"/>
            <a:r>
              <a:rPr lang="uk-UA" sz="2400" b="1" dirty="0" smtClean="0"/>
              <a:t>Є густі, а є ріденькі.</a:t>
            </a:r>
          </a:p>
          <a:p>
            <a:pPr algn="ctr"/>
            <a:r>
              <a:rPr lang="uk-UA" sz="2400" b="1" dirty="0" smtClean="0"/>
              <a:t>Гладить, наче промінець</a:t>
            </a:r>
          </a:p>
          <a:p>
            <a:pPr algn="ctr"/>
            <a:r>
              <a:rPr lang="uk-UA" sz="2400" b="1" dirty="0" smtClean="0"/>
              <a:t>Нам волосся …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2976" y="3596672"/>
            <a:ext cx="2025534" cy="448203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Гребінець</a:t>
            </a:r>
            <a:endParaRPr lang="ru-RU" sz="2400" b="1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8" y="4265405"/>
            <a:ext cx="3841494" cy="19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4098" y="472558"/>
            <a:ext cx="9950823" cy="1184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Відгадай</a:t>
            </a:r>
            <a:r>
              <a:rPr lang="ru-RU" sz="3200" b="1" dirty="0" smtClean="0"/>
              <a:t> загадки. </a:t>
            </a:r>
            <a:r>
              <a:rPr lang="ru-RU" sz="3200" b="1" dirty="0"/>
              <a:t>Як </a:t>
            </a:r>
            <a:r>
              <a:rPr lang="ru-RU" sz="3200" b="1" dirty="0" err="1"/>
              <a:t>т</a:t>
            </a:r>
            <a:r>
              <a:rPr lang="ru-RU" sz="3200" b="1" dirty="0" err="1" smtClean="0"/>
              <a:t>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вважаєш</a:t>
            </a:r>
            <a:r>
              <a:rPr lang="ru-RU" sz="3200" b="1" dirty="0" smtClean="0"/>
              <a:t>, </a:t>
            </a:r>
            <a:r>
              <a:rPr lang="ru-RU" sz="3200" b="1" dirty="0" err="1"/>
              <a:t>ця</a:t>
            </a:r>
            <a:r>
              <a:rPr lang="ru-RU" sz="3200" b="1" dirty="0"/>
              <a:t> </a:t>
            </a:r>
            <a:r>
              <a:rPr lang="ru-RU" sz="3200" b="1" dirty="0" err="1"/>
              <a:t>річ</a:t>
            </a:r>
            <a:r>
              <a:rPr lang="ru-RU" sz="3200" b="1" dirty="0"/>
              <a:t> </a:t>
            </a:r>
            <a:r>
              <a:rPr lang="ru-RU" sz="3200" b="1" dirty="0" err="1"/>
              <a:t>особистого</a:t>
            </a:r>
            <a:r>
              <a:rPr lang="ru-RU" sz="3200" b="1" dirty="0"/>
              <a:t> </a:t>
            </a:r>
            <a:r>
              <a:rPr lang="ru-RU" sz="3200" b="1" dirty="0" err="1"/>
              <a:t>користування</a:t>
            </a:r>
            <a:r>
              <a:rPr lang="ru-RU" sz="3200" b="1" dirty="0"/>
              <a:t> 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/>
              <a:t>загального</a:t>
            </a:r>
            <a:r>
              <a:rPr lang="ru-RU" sz="3200" b="1" dirty="0"/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5288" y="1856935"/>
            <a:ext cx="3871738" cy="18636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Коли </a:t>
            </a:r>
            <a:r>
              <a:rPr lang="ru-RU" sz="2400" b="1" dirty="0" err="1"/>
              <a:t>миюсь</a:t>
            </a:r>
            <a:r>
              <a:rPr lang="ru-RU" sz="2400" b="1" dirty="0"/>
              <a:t>,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вмиваюсь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Потім</a:t>
            </a:r>
            <a:r>
              <a:rPr lang="ru-RU" sz="2400" b="1" dirty="0" smtClean="0"/>
              <a:t> </a:t>
            </a:r>
            <a:r>
              <a:rPr lang="ru-RU" sz="2400" b="1" dirty="0"/>
              <a:t>ним я </a:t>
            </a:r>
            <a:r>
              <a:rPr lang="ru-RU" sz="2400" b="1" dirty="0" err="1" smtClean="0"/>
              <a:t>витираюсь</a:t>
            </a:r>
            <a:r>
              <a:rPr lang="ru-RU" sz="2400" b="1" dirty="0" smtClean="0"/>
              <a:t>.</a:t>
            </a:r>
          </a:p>
          <a:p>
            <a:pPr algn="ctr" fontAlgn="base"/>
            <a:r>
              <a:rPr lang="ru-RU" sz="2400" b="1" dirty="0" err="1" smtClean="0"/>
              <a:t>Витирати</a:t>
            </a:r>
            <a:r>
              <a:rPr lang="ru-RU" sz="2400" b="1" dirty="0" smtClean="0"/>
              <a:t> </a:t>
            </a:r>
            <a:r>
              <a:rPr lang="ru-RU" sz="2400" b="1" dirty="0"/>
              <a:t>сухо </a:t>
            </a:r>
            <a:r>
              <a:rPr lang="ru-RU" sz="2400" b="1" dirty="0" err="1"/>
              <a:t>звик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Мій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м’якесенький</a:t>
            </a:r>
            <a:r>
              <a:rPr lang="ru-RU" sz="2400" b="1" dirty="0" smtClean="0"/>
              <a:t> …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4277" y="3791685"/>
            <a:ext cx="1796073" cy="5999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Рушник</a:t>
            </a:r>
            <a:endParaRPr lang="ru-RU" sz="2400" b="1" dirty="0"/>
          </a:p>
        </p:txBody>
      </p:sp>
      <p:pic>
        <p:nvPicPr>
          <p:cNvPr id="1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02" y="4440627"/>
            <a:ext cx="3835407" cy="1745526"/>
          </a:xfrm>
          <a:prstGeom prst="rect">
            <a:avLst/>
          </a:prstGeom>
          <a:noFill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8557909" y="1883922"/>
            <a:ext cx="3146412" cy="1623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Два кінця, два кільця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 smtClean="0"/>
              <a:t> </a:t>
            </a:r>
            <a:r>
              <a:rPr lang="uk-UA" sz="2400" b="1" dirty="0"/>
              <a:t>а посередині — цвяшок.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1271" y="3630354"/>
            <a:ext cx="1903650" cy="4270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Ножиці</a:t>
            </a:r>
            <a:endParaRPr lang="ru-RU" sz="2400" b="1" dirty="0"/>
          </a:p>
        </p:txBody>
      </p:sp>
      <p:pic>
        <p:nvPicPr>
          <p:cNvPr id="15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71" y="4138984"/>
            <a:ext cx="2299878" cy="23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4678" y="494528"/>
            <a:ext cx="8732066" cy="591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Дай відповіді на </a:t>
            </a:r>
            <a:r>
              <a:rPr lang="uk-UA" sz="3200" b="1" dirty="0" smtClean="0"/>
              <a:t>запитання </a:t>
            </a:r>
            <a:r>
              <a:rPr lang="uk-UA" sz="3200" b="1" dirty="0" err="1" smtClean="0"/>
              <a:t>Мийдодіра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5" y="1466676"/>
            <a:ext cx="3160580" cy="503678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191165" y="1731981"/>
            <a:ext cx="3951913" cy="1524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корисно для здоров’я гризти нігті?</a:t>
            </a:r>
            <a:endParaRPr lang="ru-RU" sz="24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7472350" y="3985067"/>
            <a:ext cx="3629542" cy="1872932"/>
          </a:xfrm>
          <a:prstGeom prst="cloudCallout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засоби особистої гігієни.</a:t>
            </a:r>
            <a:endParaRPr lang="ru-RU" sz="2400" b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739805" y="3691330"/>
            <a:ext cx="3403273" cy="1813742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</a:t>
            </a:r>
            <a:r>
              <a:rPr lang="uk-UA" sz="2400" b="1" dirty="0" err="1" smtClean="0"/>
              <a:t>вмиваєшся</a:t>
            </a:r>
            <a:r>
              <a:rPr lang="uk-UA" sz="2400" b="1" dirty="0" smtClean="0"/>
              <a:t> ти щодня?</a:t>
            </a:r>
            <a:endParaRPr lang="ru-RU" sz="2400" b="1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7472350" y="1466676"/>
            <a:ext cx="3758634" cy="1903954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Скільки разів на день ти миєш руки?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55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2036" y="457883"/>
            <a:ext cx="8732066" cy="703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кульки зайві для тебе? Чому?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31204" y="1251671"/>
            <a:ext cx="3357389" cy="3195304"/>
            <a:chOff x="508276" y="1120115"/>
            <a:chExt cx="3102113" cy="33462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508276" y="1120115"/>
              <a:ext cx="3102113" cy="33462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641" y="2500831"/>
              <a:ext cx="2485763" cy="55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Загартовування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96774" y="780896"/>
            <a:ext cx="2408164" cy="2843203"/>
            <a:chOff x="4014887" y="883754"/>
            <a:chExt cx="2198260" cy="30906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4014887" y="883754"/>
              <a:ext cx="2198260" cy="3090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54381" y="1772242"/>
              <a:ext cx="1583141" cy="9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Фізичні вправи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71044" y="1504148"/>
            <a:ext cx="2467989" cy="2627189"/>
            <a:chOff x="7071167" y="1197095"/>
            <a:chExt cx="2495271" cy="35674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71167" y="1197095"/>
              <a:ext cx="2495271" cy="35674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65073" y="2459506"/>
              <a:ext cx="1620368" cy="112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Особиста гігієна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2798" y="4053934"/>
            <a:ext cx="2696174" cy="2716641"/>
            <a:chOff x="2117861" y="4052524"/>
            <a:chExt cx="2189101" cy="29210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4074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28271"/>
            <a:stretch/>
          </p:blipFill>
          <p:spPr>
            <a:xfrm>
              <a:off x="2117861" y="4052524"/>
              <a:ext cx="2189101" cy="2921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17652" y="4517769"/>
              <a:ext cx="1583141" cy="14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Брати до рота і гризти предмети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26569" y="4121787"/>
            <a:ext cx="2619828" cy="2736213"/>
            <a:chOff x="9479261" y="1120115"/>
            <a:chExt cx="2572029" cy="30373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89" b="90000" l="12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4" t="4907" r="28275" b="43132"/>
            <a:stretch/>
          </p:blipFill>
          <p:spPr>
            <a:xfrm>
              <a:off x="9479261" y="1120115"/>
              <a:ext cx="2572029" cy="3037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42158" y="1888185"/>
              <a:ext cx="1909025" cy="92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Свіже повітря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948653" y="3787445"/>
            <a:ext cx="2491006" cy="2849087"/>
            <a:chOff x="5108799" y="4021756"/>
            <a:chExt cx="2678078" cy="30494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6" b="90000" l="139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3200" r="28395" b="42870"/>
            <a:stretch/>
          </p:blipFill>
          <p:spPr>
            <a:xfrm>
              <a:off x="5108799" y="4021756"/>
              <a:ext cx="2678078" cy="30494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02894" y="4881750"/>
              <a:ext cx="2047321" cy="88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Гарний настрій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847914" y="867994"/>
            <a:ext cx="2602951" cy="2622101"/>
            <a:chOff x="-1320569" y="1379323"/>
            <a:chExt cx="3102113" cy="33462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-1320569" y="1379323"/>
              <a:ext cx="3102113" cy="33462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-991733" y="2311250"/>
              <a:ext cx="2101010" cy="106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Правильне харчування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509167" y="4108041"/>
            <a:ext cx="2511025" cy="2787639"/>
            <a:chOff x="3924881" y="1047511"/>
            <a:chExt cx="2198260" cy="309064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89341" y="1947830"/>
              <a:ext cx="2033800" cy="92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Розпорядок дня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774979" y="1937285"/>
            <a:ext cx="2364818" cy="2608026"/>
            <a:chOff x="7050085" y="1120115"/>
            <a:chExt cx="2495271" cy="356746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50085" y="1120115"/>
              <a:ext cx="2495271" cy="35674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249377" y="2009006"/>
              <a:ext cx="1934500" cy="164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2F3242"/>
                  </a:solidFill>
                </a:rPr>
                <a:t>Їсти брудними руками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7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5007" y="362255"/>
            <a:ext cx="9914617" cy="982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Досліди «квітку здоров’я». З яких частин вона складається? Створи свою «квітку здоров’я»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есіда «Загартовування організму та його вплив на здоров'я людини» | Інші  методичні матеріали. Виховна ро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35" y="1344706"/>
            <a:ext cx="2981684" cy="150661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Урок &quot;Розпорядок д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71" y="3970445"/>
            <a:ext cx="2451849" cy="193534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2\_free_2023-10-05-21-38-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54" y="1592132"/>
            <a:ext cx="1986028" cy="198602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МПЛЕКСИ ВПРАВ СПЕЦІАЛЬНОГО ФІЗИЧНОГО ТРЕНУВАННЯ/ | Інші методичні  матеріали. Фізичне виховання та спор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1200" r="6830" b="1732"/>
          <a:stretch/>
        </p:blipFill>
        <p:spPr bwMode="auto">
          <a:xfrm>
            <a:off x="4647938" y="5280881"/>
            <a:ext cx="2935681" cy="143522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ЗДО №5 &quot;ЗОЛОТИЙ КЛЮЧИ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9" y="4102292"/>
            <a:ext cx="2514600" cy="18192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astravisus.rv.ua/images/articles/93/479c9b18c2b7b137f1f51df89bd48fe6_obj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5817"/>
          <a:stretch/>
        </p:blipFill>
        <p:spPr bwMode="auto">
          <a:xfrm>
            <a:off x="8819624" y="1725166"/>
            <a:ext cx="2160000" cy="16878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 rot="915242">
            <a:off x="3532379" y="2981150"/>
            <a:ext cx="1891663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b="1" dirty="0" smtClean="0"/>
              <a:t>Правильне </a:t>
            </a:r>
          </a:p>
          <a:p>
            <a:pPr algn="ctr"/>
            <a:r>
              <a:rPr lang="uk-UA" b="1" dirty="0" smtClean="0"/>
              <a:t>харчування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760894">
            <a:off x="6912726" y="4170211"/>
            <a:ext cx="1920912" cy="908864"/>
          </a:xfrm>
          <a:prstGeom prst="ellipse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Розпоря</a:t>
            </a:r>
            <a:r>
              <a:rPr lang="uk-UA" b="1" dirty="0" smtClean="0"/>
              <a:t>-док дня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 rot="20299221">
            <a:off x="6884323" y="2981150"/>
            <a:ext cx="1869660" cy="90886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Свіже повітря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 rot="20477636">
            <a:off x="3414698" y="4103220"/>
            <a:ext cx="1825944" cy="908864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Гарний настрій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4783" y="3256339"/>
            <a:ext cx="1749149" cy="1428214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квітка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здоро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в’я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57727" y="4529436"/>
            <a:ext cx="1876205" cy="908864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Фізичні вправи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38158" y="2504152"/>
            <a:ext cx="1818314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Загартову-вання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8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1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5008" y="419545"/>
            <a:ext cx="9914617" cy="12406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З’єднай лініями. Які речі є особистими, а якими – можуть користуватися всі члени родини?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1 клас\3 Я досліджую світ\1 УРОКИ 2023\№16 Які звички потрібні для здоров’я\2023-10-05_23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69" y="1991953"/>
            <a:ext cx="6709735" cy="2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!!!!_Эсмира_2\_free_2023-10-05-21-35-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3" y="1991952"/>
            <a:ext cx="3236263" cy="32362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</a:t>
            </a:r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5464" y="391986"/>
            <a:ext cx="9613403" cy="812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Що за чим? Назви дії в правильній послідовності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92" y="2016721"/>
            <a:ext cx="3010942" cy="3968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856" r="12605" b="-310"/>
          <a:stretch/>
        </p:blipFill>
        <p:spPr>
          <a:xfrm>
            <a:off x="512359" y="2408847"/>
            <a:ext cx="2678806" cy="355457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176864" y="3829984"/>
            <a:ext cx="1340690" cy="643944"/>
          </a:xfrm>
          <a:prstGeom prst="rightArrow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804443" y="3864160"/>
            <a:ext cx="1340690" cy="643944"/>
          </a:xfrm>
          <a:prstGeom prst="rightArrow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85" b="99664" l="24441" r="82748">
                        <a14:foregroundMark x1="61022" y1="69295" x2="70447" y2="89094"/>
                        <a14:backgroundMark x1="68690" y1="66275" x2="68371" y2="4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42796" r="19415" b="-587"/>
          <a:stretch/>
        </p:blipFill>
        <p:spPr>
          <a:xfrm>
            <a:off x="4098372" y="2387449"/>
            <a:ext cx="3918149" cy="35973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№2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4074 L -0.00494 -0.04051 C -0.00585 -0.0463 -0.00638 -0.05186 -0.00742 -0.05764 C -0.00769 -0.05903 -0.00807 -0.06042 -0.00859 -0.06158 C -0.01524 -0.07408 -0.01094 -0.06551 -0.01601 -0.07199 C -0.0194 -0.07593 -0.01967 -0.07871 -0.02448 -0.08102 C -0.02826 -0.08287 -0.03255 -0.08264 -0.03555 -0.08496 C -0.03685 -0.08565 -0.03789 -0.08704 -0.03946 -0.0875 C -0.04089 -0.08797 -0.05429 -0.08982 -0.0552 -0.09005 C -0.08529 -0.09653 -0.05717 -0.09329 -0.09947 -0.09537 C -0.10261 -0.09561 -0.10599 -0.09607 -0.10925 -0.09653 C -0.12318 -0.09885 -0.12188 -0.09977 -0.13607 -0.10047 C -0.15053 -0.10116 -0.16472 -0.10139 -0.17917 -0.10162 L -0.25144 -0.10047 C -0.2556 -0.10047 -0.25977 -0.10023 -0.26368 -0.09931 C -0.26576 -0.09885 -0.26771 -0.09746 -0.2698 -0.09653 C -0.2711 -0.09607 -0.27227 -0.09584 -0.27357 -0.09537 C -0.28086 -0.0919 -0.27592 -0.09375 -0.28217 -0.09005 C -0.2836 -0.08912 -0.28529 -0.08843 -0.28698 -0.0875 C -0.28829 -0.08611 -0.28959 -0.08496 -0.29076 -0.08357 C -0.29844 -0.07361 -0.28855 -0.08473 -0.29558 -0.07709 C -0.29948 -0.06065 -0.29441 -0.08102 -0.29805 -0.06806 C -0.29844 -0.06644 -0.2987 -0.06436 -0.29935 -0.06273 C -0.29961 -0.06158 -0.30014 -0.06019 -0.30053 -0.0588 C -0.3017 -0.05463 -0.30209 -0.05162 -0.30287 -0.04723 C -0.3043 -0.03334 -0.30365 -0.03542 -0.30665 -0.02246 C -0.30691 -0.02107 -0.3073 -0.01968 -0.30795 -0.01852 C -0.30886 -0.01621 -0.31055 -0.01436 -0.31146 -0.01204 C -0.31211 -0.01088 -0.31198 -0.00926 -0.31277 -0.00811 C -0.31342 -0.00718 -0.31459 -0.00648 -0.31524 -0.00556 C -0.31797 -0.00209 -0.31758 -0.00186 -0.31875 0.00231 C -0.31758 0.01527 -0.32032 0.01111 -0.31524 0.01666 L -0.31524 0.0168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09768 L 0.00494 -0.09745 C 0.00429 -0.09861 -0.0017 -0.11273 -0.00547 -0.11759 C -0.00743 -0.1199 -0.01185 -0.12291 -0.01355 -0.12453 C -0.01433 -0.12523 -0.01485 -0.12639 -0.01576 -0.12685 C -0.0168 -0.12754 -0.0181 -0.12754 -0.01928 -0.12801 C -0.02761 -0.13171 -0.01993 -0.12939 -0.02839 -0.13148 C -0.03034 -0.13264 -0.03217 -0.13426 -0.03412 -0.13495 C -0.03776 -0.13634 -0.04688 -0.13773 -0.05144 -0.13865 C -0.06446 -0.14375 -0.0556 -0.14051 -0.08112 -0.1456 C -0.08347 -0.14583 -0.08568 -0.14652 -0.08803 -0.14676 C -0.09636 -0.14745 -0.11316 -0.14884 -0.11316 -0.14861 C -0.11472 -0.1493 -0.11628 -0.14977 -0.11784 -0.15 C -0.12813 -0.15208 -0.13477 -0.15185 -0.14649 -0.15254 C -0.23347 -0.15115 -0.20508 -0.16389 -0.23933 -0.14676 C -0.24089 -0.14583 -0.24245 -0.14514 -0.24375 -0.14421 C -0.24688 -0.14236 -0.25 -0.14051 -0.253 -0.13865 C -0.25417 -0.13773 -0.25547 -0.13703 -0.25651 -0.13611 C -0.25769 -0.13518 -0.2586 -0.13356 -0.2599 -0.13264 C -0.26745 -0.12685 -0.26524 -0.13102 -0.27487 -0.12453 C -0.28672 -0.11643 -0.26823 -0.1287 -0.28282 -0.1199 C -0.28516 -0.11852 -0.28724 -0.11666 -0.28972 -0.11504 C -0.29076 -0.11458 -0.29206 -0.11458 -0.2931 -0.11412 C -0.29558 -0.11273 -0.3 -0.10926 -0.3 -0.10902 L -0.3 -0.10926 L -0.31263 -0.10254 C -0.31537 -0.0993 -0.31797 -0.09606 -0.32058 -0.09305 C -0.32162 -0.09189 -0.32305 -0.09074 -0.32409 -0.08958 C -0.33516 -0.07477 -0.32292 -0.09027 -0.32865 -0.08032 C -0.32956 -0.0787 -0.33099 -0.07731 -0.33217 -0.07569 C -0.33542 -0.06574 -0.33086 -0.07801 -0.33555 -0.0699 C -0.3362 -0.06875 -0.3362 -0.06759 -0.33672 -0.0662 C -0.33737 -0.06481 -0.33842 -0.06342 -0.33894 -0.0618 C -0.33933 -0.06064 -0.33946 -0.05926 -0.34011 -0.0581 C -0.34219 -0.05463 -0.34401 -0.0537 -0.34584 -0.05 C -0.34636 -0.04907 -0.34662 -0.04768 -0.34701 -0.04676 C -0.34766 -0.04467 -0.34831 -0.04259 -0.34935 -0.04074 C -0.34987 -0.03958 -0.35079 -0.03865 -0.35157 -0.03727 C -0.35196 -0.03495 -0.35222 -0.03264 -0.35274 -0.03032 C -0.35339 -0.02801 -0.35417 -0.02569 -0.35508 -0.02314 C -0.35586 -0.02152 -0.35691 -0.01967 -0.35743 -0.01759 C -0.35743 -0.0162 -0.35743 -0.01504 -0.35743 -0.01389 L -0.35743 -0.01365 " pathEditMode="relative" rAng="0" ptsTypes="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8 -0.09885 L 0.02878 -0.09862 C 0.03177 -0.10695 0.03399 -0.11644 0.03789 -0.12338 C 0.04466 -0.13542 0.03503 -0.11875 0.04375 -0.13172 C 0.04492 -0.13357 0.04584 -0.13612 0.04714 -0.13774 C 0.04896 -0.14005 0.05104 -0.1419 0.053 -0.14399 C 0.05417 -0.14514 0.05521 -0.14676 0.05638 -0.14792 C 0.05795 -0.14954 0.05951 -0.15047 0.06107 -0.15209 C 0.06263 -0.15394 0.06394 -0.15672 0.06563 -0.15834 C 0.06745 -0.15996 0.06953 -0.16088 0.07136 -0.16227 C 0.0737 -0.16436 0.07591 -0.1669 0.07839 -0.16852 C 0.08021 -0.16968 0.08216 -0.16968 0.08412 -0.17061 C 0.0918 -0.17454 0.09935 -0.1801 0.10716 -0.18288 C 0.11289 -0.18496 0.11875 -0.18426 0.12448 -0.18496 C 0.13269 -0.18866 0.13646 -0.19098 0.14532 -0.19098 L 0.47982 -0.18913 L 0.4961 -0.18496 C 0.4987 -0.18426 0.50144 -0.1838 0.50417 -0.18288 C 0.51016 -0.18079 0.51042 -0.18056 0.5168 -0.17871 C 0.51953 -0.17801 0.52214 -0.17709 0.52487 -0.17663 C 0.53021 -0.17593 0.53568 -0.17547 0.54102 -0.17477 C 0.54597 -0.17246 0.55716 -0.16713 0.56185 -0.16644 L 0.57448 -0.16436 C 0.57604 -0.16297 0.57748 -0.16112 0.57917 -0.16042 C 0.58138 -0.15903 0.58373 -0.15926 0.58607 -0.15834 C 0.58724 -0.15788 0.58841 -0.15695 0.58946 -0.15625 C 0.59102 -0.15417 0.59258 -0.15209 0.59414 -0.15 C 0.59519 -0.14862 0.59649 -0.14746 0.59753 -0.14607 C 0.59844 -0.14468 0.59896 -0.14283 0.59987 -0.1419 C 0.60131 -0.14028 0.603 -0.13936 0.60456 -0.13774 C 0.60769 -0.1345 0.61068 -0.13102 0.61367 -0.12755 C 0.61797 -0.12269 0.62175 -0.11644 0.62644 -0.1132 C 0.62839 -0.11181 0.63034 -0.11065 0.63216 -0.10903 C 0.63347 -0.10788 0.63438 -0.10602 0.63568 -0.10487 C 0.6375 -0.10325 0.63959 -0.10255 0.64141 -0.10093 C 0.64349 -0.09908 0.64519 -0.09653 0.64714 -0.09468 C 0.6487 -0.09329 0.65026 -0.09213 0.65183 -0.09051 C 0.653 -0.08936 0.65404 -0.08774 0.65534 -0.08658 C 0.65677 -0.08496 0.65834 -0.0838 0.6599 -0.08241 C 0.66563 -0.07663 0.66133 -0.08056 0.66563 -0.07408 C 0.66901 -0.06922 0.67253 -0.06459 0.67604 -0.05973 C 0.67761 -0.05764 0.6793 -0.05602 0.6806 -0.05371 C 0.68386 -0.04792 0.6819 -0.05024 0.68646 -0.04746 L 0.68881 -0.04329 L 0.68881 -0.04306 " pathEditMode="relative" rAng="0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5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8616" y="469833"/>
            <a:ext cx="8732066" cy="691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Побажання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742" y="1519953"/>
            <a:ext cx="3830683" cy="1771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Поки ви ще невеличкі –</a:t>
            </a:r>
          </a:p>
          <a:p>
            <a:pPr algn="ctr"/>
            <a:r>
              <a:rPr lang="uk-UA" sz="2400" b="1" dirty="0" smtClean="0"/>
              <a:t>Виробляйте добрі звички,</a:t>
            </a:r>
          </a:p>
          <a:p>
            <a:pPr algn="ctr"/>
            <a:r>
              <a:rPr lang="uk-UA" sz="2400" b="1" dirty="0" smtClean="0"/>
              <a:t>Щоб здоров’я зберегти </a:t>
            </a:r>
          </a:p>
          <a:p>
            <a:pPr algn="ctr"/>
            <a:r>
              <a:rPr lang="uk-UA" sz="2400" b="1" dirty="0" smtClean="0"/>
              <a:t>І щасливими рости.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8682" y="3668358"/>
            <a:ext cx="3765967" cy="1753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Є погані звички й гарні,</a:t>
            </a:r>
          </a:p>
          <a:p>
            <a:pPr algn="ctr"/>
            <a:r>
              <a:rPr lang="uk-UA" sz="2400" b="1" dirty="0" smtClean="0"/>
              <a:t>Хай погані йдуть від нас!</a:t>
            </a:r>
          </a:p>
          <a:p>
            <a:pPr algn="ctr"/>
            <a:r>
              <a:rPr lang="uk-UA" sz="2400" b="1" dirty="0" smtClean="0"/>
              <a:t>А хороші звички, славні, </a:t>
            </a:r>
          </a:p>
          <a:p>
            <a:pPr algn="ctr"/>
            <a:r>
              <a:rPr lang="uk-UA" sz="2400" b="1" dirty="0" smtClean="0"/>
              <a:t>Набувайте, в добрий час!</a:t>
            </a:r>
          </a:p>
        </p:txBody>
      </p:sp>
      <p:pic>
        <p:nvPicPr>
          <p:cNvPr id="5122" name="Picture 2" descr="D:\Картинки до тестів\!!!!_Эсмира_2\_free_2023-10-05-21-40-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35" y="1468419"/>
            <a:ext cx="4399877" cy="439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7103" y="462256"/>
            <a:ext cx="8732066" cy="656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</a:t>
            </a:r>
            <a:r>
              <a:rPr lang="uk-UA" sz="3600" b="1" dirty="0" smtClean="0">
                <a:solidFill>
                  <a:schemeClr val="bg1"/>
                </a:solidFill>
              </a:rPr>
              <a:t>алаштуймося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411256" y="1559245"/>
            <a:ext cx="5805539" cy="433020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1722" y="1493949"/>
            <a:ext cx="4154674" cy="4460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Усім, усім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добрий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Геть з дороги,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наша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лінь!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Хай не заважає працювати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Гарним хлопцям та дівчатам. </a:t>
            </a:r>
          </a:p>
        </p:txBody>
      </p:sp>
    </p:spTree>
    <p:extLst>
      <p:ext uri="{BB962C8B-B14F-4D97-AF65-F5344CB8AC3E}">
        <p14:creationId xmlns:p14="http://schemas.microsoft.com/office/powerpoint/2010/main" val="37778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97704" y="4663438"/>
            <a:ext cx="1980197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важливо для мене!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8969" y="4652681"/>
            <a:ext cx="2325049" cy="108114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прислухаюсь до порад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21059" y="4740982"/>
            <a:ext cx="1655675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мені не цікаво!</a:t>
            </a:r>
          </a:p>
        </p:txBody>
      </p:sp>
      <p:pic>
        <p:nvPicPr>
          <p:cNvPr id="6147" name="Picture 3" descr="D:\Картинки до тестів\!!!!_Эсмира_2\_free_2023-10-04-23-07-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4" y="1782630"/>
            <a:ext cx="2751717" cy="275171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8616" y="469833"/>
            <a:ext cx="8732066" cy="691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D:\Картинки до тестів\!!!!_Эсмира_2\_free_2023-10-04-23-22-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20" y="1782630"/>
            <a:ext cx="2870052" cy="28700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9" y="1782629"/>
            <a:ext cx="2757544" cy="27575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397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7859" y="448771"/>
            <a:ext cx="8732066" cy="991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Розкажи</a:t>
            </a:r>
            <a:r>
              <a:rPr lang="ru-RU" sz="2800" b="1" dirty="0" smtClean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кого </a:t>
            </a:r>
            <a:r>
              <a:rPr lang="ru-RU" sz="2800" b="1" dirty="0" err="1"/>
              <a:t>вмиває</a:t>
            </a:r>
            <a:r>
              <a:rPr lang="ru-RU" sz="2800" b="1" dirty="0"/>
              <a:t> у </a:t>
            </a:r>
            <a:r>
              <a:rPr lang="ru-RU" sz="2800" b="1" dirty="0" err="1"/>
              <a:t>вірші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 smtClean="0"/>
              <a:t>маєш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 err="1"/>
              <a:t>домашніх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? Як вони </a:t>
            </a:r>
            <a:r>
              <a:rPr lang="ru-RU" sz="2800" b="1" dirty="0" err="1" smtClean="0"/>
              <a:t>вмиваються</a:t>
            </a:r>
            <a:r>
              <a:rPr lang="ru-RU" sz="2800" b="1" dirty="0"/>
              <a:t>?</a:t>
            </a:r>
          </a:p>
        </p:txBody>
      </p:sp>
      <p:pic>
        <p:nvPicPr>
          <p:cNvPr id="10" name="Picture 4" descr="ÐÐ°ÑÑÐ¸Ð½ÐºÐ¸ Ð¿Ð¾ Ð·Ð°Ð¿ÑÐ¾ÑÑ ÐºÐ»Ð¸Ð¿Ð°ÑÑ ÑÐ¾Ð»Ð½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330" y="1445300"/>
            <a:ext cx="2103068" cy="2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4637" y="1439870"/>
            <a:ext cx="4414637" cy="2002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Вмиває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кішка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кошенят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Вмиває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кізка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козенят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Сестричку </a:t>
            </a:r>
            <a:r>
              <a:rPr lang="ru-RU" sz="2800" b="1" dirty="0" err="1">
                <a:solidFill>
                  <a:schemeClr val="bg1"/>
                </a:solidFill>
              </a:rPr>
              <a:t>меншу</a:t>
            </a:r>
            <a:r>
              <a:rPr lang="ru-RU" sz="2800" b="1" dirty="0">
                <a:solidFill>
                  <a:schemeClr val="bg1"/>
                </a:solidFill>
              </a:rPr>
              <a:t> з милом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Щоранку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мама </a:t>
            </a:r>
            <a:r>
              <a:rPr lang="ru-RU" sz="2800" b="1" dirty="0" err="1">
                <a:solidFill>
                  <a:schemeClr val="bg1"/>
                </a:solidFill>
              </a:rPr>
              <a:t>миє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4637" y="3548368"/>
            <a:ext cx="4414637" cy="2379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І чистим </a:t>
            </a:r>
            <a:r>
              <a:rPr lang="ru-RU" sz="2800" b="1" dirty="0" err="1"/>
              <a:t>сонечко</a:t>
            </a:r>
            <a:r>
              <a:rPr lang="ru-RU" sz="2800" b="1" dirty="0"/>
              <a:t> </a:t>
            </a:r>
            <a:r>
              <a:rPr lang="ru-RU" sz="2800" b="1" dirty="0" err="1"/>
              <a:t>встає</a:t>
            </a:r>
            <a:r>
              <a:rPr lang="ru-RU" sz="2800" b="1" dirty="0"/>
              <a:t> </a:t>
            </a:r>
            <a:r>
              <a:rPr lang="ru-RU" sz="2800" b="1" dirty="0" err="1"/>
              <a:t>Щодня</a:t>
            </a:r>
            <a:r>
              <a:rPr lang="ru-RU" sz="2800" b="1" dirty="0"/>
              <a:t> з-за </a:t>
            </a:r>
            <a:r>
              <a:rPr lang="ru-RU" sz="2800" b="1" dirty="0" err="1"/>
              <a:t>небокраю</a:t>
            </a:r>
            <a:r>
              <a:rPr lang="ru-RU" sz="2800" b="1" dirty="0"/>
              <a:t>! </a:t>
            </a:r>
            <a:r>
              <a:rPr lang="ru-RU" sz="2800" b="1" dirty="0" err="1"/>
              <a:t>Мабуть</a:t>
            </a:r>
            <a:r>
              <a:rPr lang="ru-RU" sz="2800" b="1" dirty="0"/>
              <a:t>, і в </a:t>
            </a:r>
            <a:r>
              <a:rPr lang="ru-RU" sz="2800" b="1" dirty="0" err="1"/>
              <a:t>нього</a:t>
            </a:r>
            <a:r>
              <a:rPr lang="ru-RU" sz="2800" b="1" dirty="0"/>
              <a:t> мама є, </a:t>
            </a:r>
            <a:r>
              <a:rPr lang="ru-RU" sz="2800" b="1" dirty="0" err="1"/>
              <a:t>Бо</a:t>
            </a:r>
            <a:r>
              <a:rPr lang="ru-RU" sz="2800" b="1" dirty="0"/>
              <a:t> </a:t>
            </a:r>
            <a:r>
              <a:rPr lang="ru-RU" sz="2800" b="1" dirty="0" err="1"/>
              <a:t>хто</a:t>
            </a:r>
            <a:r>
              <a:rPr lang="ru-RU" sz="2800" b="1" dirty="0"/>
              <a:t> ж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вмиває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i="1" dirty="0" smtClean="0"/>
              <a:t>     </a:t>
            </a:r>
            <a:r>
              <a:rPr lang="ru-RU" sz="2800" i="1" dirty="0" err="1" smtClean="0"/>
              <a:t>Анатолій</a:t>
            </a:r>
            <a:r>
              <a:rPr lang="ru-RU" sz="2800" i="1" dirty="0"/>
              <a:t> </a:t>
            </a:r>
            <a:r>
              <a:rPr lang="ru-RU" sz="2800" i="1" dirty="0" err="1"/>
              <a:t>Костецький</a:t>
            </a:r>
            <a:r>
              <a:rPr lang="ru-RU" sz="2800" i="1" dirty="0" smtClean="0"/>
              <a:t>  </a:t>
            </a:r>
            <a:endParaRPr lang="ru-RU" sz="2800" i="1" dirty="0"/>
          </a:p>
        </p:txBody>
      </p:sp>
      <p:pic>
        <p:nvPicPr>
          <p:cNvPr id="13" name="Picture 2" descr="ÐÐ°ÑÑÐ¸Ð½ÐºÐ¸ Ð¿Ð¾ Ð·Ð°Ð¿ÑÐ¾ÑÑ ÐºÐ»Ð¸Ð¿Ð°ÑÑ ÐºÐ¾Ñ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82" y="2233730"/>
            <a:ext cx="4088493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7859" y="448772"/>
            <a:ext cx="8732066" cy="874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Повідомлення</a:t>
            </a:r>
            <a:r>
              <a:rPr lang="ru-RU" sz="3600" b="1" dirty="0" smtClean="0"/>
              <a:t> теми уроку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5914" y="1715907"/>
            <a:ext cx="6562165" cy="4227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здоров’я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залежить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</a:rPr>
              <a:t> тебе.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дбаєш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</a:rPr>
              <a:t> про чистоту і </a:t>
            </a:r>
            <a:r>
              <a:rPr lang="ru-RU" sz="2800" b="1" dirty="0" err="1" smtClean="0">
                <a:solidFill>
                  <a:schemeClr val="bg1"/>
                </a:solidFill>
              </a:rPr>
              <a:t>охайність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свого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вигляду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щ</a:t>
            </a:r>
            <a:r>
              <a:rPr lang="ru-RU" sz="2800" b="1" dirty="0" err="1" smtClean="0">
                <a:solidFill>
                  <a:schemeClr val="bg1"/>
                </a:solidFill>
              </a:rPr>
              <a:t>одня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виконуєш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фізичні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вправи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щодня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гуляєш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свіжому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повітрі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 ти простежиш, які в тебе виробилися звички, чи варто їх </a:t>
            </a:r>
            <a:r>
              <a:rPr lang="uk-UA" sz="2800" b="1" dirty="0" smtClean="0">
                <a:solidFill>
                  <a:schemeClr val="bg1"/>
                </a:solidFill>
              </a:rPr>
              <a:t>змінювати.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12" y="1487723"/>
            <a:ext cx="3278843" cy="468406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8462" y="494528"/>
            <a:ext cx="8732066" cy="807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Нове слово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954" y="1528031"/>
            <a:ext cx="3932687" cy="1946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ведмідь же я, малята,</a:t>
            </a:r>
          </a:p>
          <a:p>
            <a:pPr algn="ctr"/>
            <a:r>
              <a:rPr lang="uk-UA" sz="2400" b="1" dirty="0" smtClean="0"/>
              <a:t>Щоб до рота пальці пхати,</a:t>
            </a:r>
          </a:p>
          <a:p>
            <a:pPr algn="ctr"/>
            <a:r>
              <a:rPr lang="uk-UA" sz="2400" b="1" dirty="0" smtClean="0"/>
              <a:t>Це мені не звично:</a:t>
            </a:r>
          </a:p>
          <a:p>
            <a:pPr algn="ctr"/>
            <a:r>
              <a:rPr lang="uk-UA" sz="2400" b="1" dirty="0" err="1" smtClean="0"/>
              <a:t>Негі</a:t>
            </a:r>
            <a:r>
              <a:rPr lang="uk-UA" sz="2400" b="1" dirty="0" smtClean="0"/>
              <a:t>-</a:t>
            </a:r>
            <a:r>
              <a:rPr lang="uk-UA" sz="2400" b="1" dirty="0" err="1" smtClean="0"/>
              <a:t>гі</a:t>
            </a:r>
            <a:r>
              <a:rPr lang="uk-UA" sz="2400" b="1" dirty="0" smtClean="0"/>
              <a:t>-є-ніч-но!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49" y="1528032"/>
            <a:ext cx="3016920" cy="188373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462" y="3611724"/>
            <a:ext cx="573458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Гігієна </a:t>
            </a:r>
            <a:r>
              <a:rPr lang="uk-UA" sz="2400" b="1" dirty="0" smtClean="0">
                <a:solidFill>
                  <a:schemeClr val="bg1"/>
                </a:solidFill>
              </a:rPr>
              <a:t>– наука, що навчає вести, здоровий спосіб життя і уникати </a:t>
            </a:r>
            <a:r>
              <a:rPr lang="uk-UA" sz="2400" b="1" dirty="0" err="1" smtClean="0">
                <a:solidFill>
                  <a:schemeClr val="bg1"/>
                </a:solidFill>
              </a:rPr>
              <a:t>хвороб</a:t>
            </a:r>
            <a:r>
              <a:rPr lang="uk-UA" sz="2400" b="1" dirty="0" smtClean="0">
                <a:solidFill>
                  <a:schemeClr val="bg1"/>
                </a:solidFill>
              </a:rPr>
              <a:t>.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462" y="4622464"/>
            <a:ext cx="5734584" cy="619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Придумай речення з словом «гігієнічно»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551" y="5338514"/>
            <a:ext cx="6078070" cy="6319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Придумай речення з словом «негігієнічно»</a:t>
            </a:r>
          </a:p>
        </p:txBody>
      </p:sp>
      <p:pic>
        <p:nvPicPr>
          <p:cNvPr id="1026" name="Picture 2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78" y="1528031"/>
            <a:ext cx="2095500" cy="442912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0009" y="376193"/>
            <a:ext cx="8875059" cy="10976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Розглянь</a:t>
            </a:r>
            <a:r>
              <a:rPr lang="ru-RU" sz="3200" b="1" dirty="0" smtClean="0"/>
              <a:t> </a:t>
            </a:r>
            <a:r>
              <a:rPr lang="ru-RU" sz="3200" b="1" dirty="0" err="1"/>
              <a:t>малюнки</a:t>
            </a:r>
            <a:r>
              <a:rPr lang="ru-RU" sz="3200" b="1" dirty="0"/>
              <a:t>, </a:t>
            </a:r>
            <a:r>
              <a:rPr lang="ru-RU" sz="3200" b="1" dirty="0" err="1"/>
              <a:t>яких</a:t>
            </a:r>
            <a:r>
              <a:rPr lang="ru-RU" sz="3200" b="1" dirty="0"/>
              <a:t> правил </a:t>
            </a:r>
            <a:r>
              <a:rPr lang="ru-RU" sz="3200" b="1" dirty="0" err="1"/>
              <a:t>гігієни</a:t>
            </a:r>
            <a:r>
              <a:rPr lang="ru-RU" sz="3200" b="1" dirty="0"/>
              <a:t> </a:t>
            </a:r>
            <a:r>
              <a:rPr lang="ru-RU" sz="3200" b="1" dirty="0" err="1"/>
              <a:t>дотримуються</a:t>
            </a:r>
            <a:r>
              <a:rPr lang="ru-RU" sz="3200" b="1" dirty="0"/>
              <a:t> </a:t>
            </a:r>
            <a:r>
              <a:rPr lang="ru-RU" sz="3200" b="1" dirty="0" err="1"/>
              <a:t>діти</a:t>
            </a:r>
            <a:r>
              <a:rPr lang="ru-RU" sz="3200" b="1" dirty="0"/>
              <a:t>?</a:t>
            </a:r>
          </a:p>
        </p:txBody>
      </p:sp>
      <p:pic>
        <p:nvPicPr>
          <p:cNvPr id="6" name="Picture 2" descr="ÐÐ°ÑÑÐ¸Ð½ÐºÐ¸ Ð¿Ð¾ Ð·Ð°Ð¿ÑÐ¾ÑÑ ÐºÐ»Ð¸Ð¿Ð°ÑÑ ÐºÑÐ¿Ð°ÑÑÑÑ Ð²Ð°Ð½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0" y="2386467"/>
            <a:ext cx="3384389" cy="338959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ºÐ»Ð¸Ð¿Ð°ÑÑ Ð¿ÑÐ»ÐµÑÐ¾ÑÐ¸ÑÑ ÑÐµÐ±ÐµÐ½Ð¾Ð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101" r="2010"/>
          <a:stretch/>
        </p:blipFill>
        <p:spPr bwMode="auto">
          <a:xfrm>
            <a:off x="6926410" y="2386467"/>
            <a:ext cx="4868214" cy="340451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ºÐ»Ð¸Ð¿Ð°ÑÑ Ð¼ÑÑÑ ÑÑ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27" y="2100844"/>
            <a:ext cx="2283340" cy="36901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83282" y="1484554"/>
            <a:ext cx="4859043" cy="489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є у тебе такі звички?</a:t>
            </a:r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100" y="473014"/>
            <a:ext cx="8732066" cy="699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роблять</a:t>
            </a:r>
            <a:r>
              <a:rPr lang="ru-RU" sz="3600" b="1" dirty="0"/>
              <a:t> </a:t>
            </a:r>
            <a:r>
              <a:rPr lang="ru-RU" sz="3600" b="1" dirty="0" err="1"/>
              <a:t>діти</a:t>
            </a:r>
            <a:r>
              <a:rPr lang="ru-RU" sz="3600" b="1" dirty="0"/>
              <a:t>, </a:t>
            </a:r>
            <a:r>
              <a:rPr lang="ru-RU" sz="3600" b="1" dirty="0" err="1"/>
              <a:t>щоб</a:t>
            </a:r>
            <a:r>
              <a:rPr lang="ru-RU" sz="3600" b="1" dirty="0"/>
              <a:t> бути </a:t>
            </a:r>
            <a:r>
              <a:rPr lang="ru-RU" sz="3600" b="1" dirty="0" err="1"/>
              <a:t>охайними</a:t>
            </a:r>
            <a:r>
              <a:rPr lang="ru-RU" sz="3600" b="1" dirty="0"/>
              <a:t>?</a:t>
            </a:r>
          </a:p>
        </p:txBody>
      </p:sp>
      <p:pic>
        <p:nvPicPr>
          <p:cNvPr id="6" name="Picture 2" descr="ÐÐ°ÑÑÐ¸Ð½ÐºÐ¸ Ð¿Ð¾ Ð·Ð°Ð¿ÑÐ¾ÑÑ ÐºÐ»Ð¸Ð¿Ð°ÑÑ Ð¼Ð¸ÑÑ ÑÑ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1" y="1780855"/>
            <a:ext cx="4025765" cy="462963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»Ð¸Ð¿Ð°ÑÑ ÑÐ¸ÑÑÐ¸ÑÑ Ð·ÑÐ±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67" y="1821759"/>
            <a:ext cx="2925313" cy="458872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66" r="50231" b="1320"/>
          <a:stretch/>
        </p:blipFill>
        <p:spPr bwMode="auto">
          <a:xfrm>
            <a:off x="4934212" y="1767489"/>
            <a:ext cx="3134023" cy="4642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38611" y="1228392"/>
            <a:ext cx="4859043" cy="489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є у тебе такі звички?</a:t>
            </a:r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896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690</Words>
  <Application>Microsoft Office PowerPoint</Application>
  <PresentationFormat>Произвольный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149</cp:revision>
  <dcterms:created xsi:type="dcterms:W3CDTF">2018-01-05T16:38:53Z</dcterms:created>
  <dcterms:modified xsi:type="dcterms:W3CDTF">2023-10-08T09:14:45Z</dcterms:modified>
</cp:coreProperties>
</file>