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99" r:id="rId3"/>
    <p:sldId id="308" r:id="rId4"/>
    <p:sldId id="309" r:id="rId5"/>
    <p:sldId id="284" r:id="rId6"/>
    <p:sldId id="278" r:id="rId7"/>
    <p:sldId id="285" r:id="rId8"/>
    <p:sldId id="286" r:id="rId9"/>
    <p:sldId id="287" r:id="rId10"/>
    <p:sldId id="289" r:id="rId11"/>
    <p:sldId id="304" r:id="rId12"/>
    <p:sldId id="305" r:id="rId13"/>
    <p:sldId id="292" r:id="rId14"/>
    <p:sldId id="293" r:id="rId15"/>
    <p:sldId id="294" r:id="rId16"/>
    <p:sldId id="306" r:id="rId17"/>
    <p:sldId id="30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2761" y="4556392"/>
            <a:ext cx="868237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Чому рух приносить користь? 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0504" y="1742294"/>
            <a:ext cx="364002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17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!!!!_Эсмира_2\_free_2023-10-05-21-35-4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41" y="592567"/>
            <a:ext cx="3463963" cy="346396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4865" y="494529"/>
            <a:ext cx="8732066" cy="7103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Назви спортивні ігри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4" y="1935913"/>
            <a:ext cx="3727176" cy="209569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40" y="4270256"/>
            <a:ext cx="3963787" cy="222963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62" y="4270255"/>
            <a:ext cx="3960169" cy="222963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02" y="2022439"/>
            <a:ext cx="3192835" cy="213001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880604" y="1299994"/>
            <a:ext cx="5218249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Розкажи про свої улюблені спортивні ігри 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6358" y="2206459"/>
            <a:ext cx="2880807" cy="14696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Які спортивні ігри можна назвати літніми, а які зимовими?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955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461" y="487911"/>
            <a:ext cx="10122946" cy="811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Назви </a:t>
            </a:r>
            <a:r>
              <a:rPr lang="uk-UA" sz="3200" b="1" dirty="0">
                <a:solidFill>
                  <a:schemeClr val="bg1"/>
                </a:solidFill>
              </a:rPr>
              <a:t>предмети, які призначено для фізичних вправ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F3C3EB1-BD9F-49A6-8139-362AE5FC93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18596"/>
          <a:stretch/>
        </p:blipFill>
        <p:spPr>
          <a:xfrm>
            <a:off x="424141" y="3955554"/>
            <a:ext cx="2708897" cy="25908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D4852C6-1B04-47C9-825A-CF73BB9DFC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7" b="22778"/>
          <a:stretch/>
        </p:blipFill>
        <p:spPr>
          <a:xfrm>
            <a:off x="2308094" y="1640833"/>
            <a:ext cx="3381375" cy="20522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520E6C0-52E7-46F7-A2DB-059475093A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20070"/>
          <a:stretch/>
        </p:blipFill>
        <p:spPr>
          <a:xfrm>
            <a:off x="4046151" y="4504127"/>
            <a:ext cx="3850054" cy="19378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867096B-A932-4092-B8C6-63F7E2751D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6"/>
          <a:stretch/>
        </p:blipFill>
        <p:spPr>
          <a:xfrm>
            <a:off x="7428228" y="1545775"/>
            <a:ext cx="1769302" cy="252378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B0149AF-B191-40A2-9448-2D98D1DFFA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/>
        </p:blipFill>
        <p:spPr>
          <a:xfrm>
            <a:off x="9816807" y="3620536"/>
            <a:ext cx="1769303" cy="2211205"/>
          </a:xfrm>
          <a:prstGeom prst="rect">
            <a:avLst/>
          </a:prstGeom>
        </p:spPr>
      </p:pic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xmlns="" id="{D103B099-8885-4565-B201-F9D4997D3D0A}"/>
              </a:ext>
            </a:extLst>
          </p:cNvPr>
          <p:cNvSpPr/>
          <p:nvPr/>
        </p:nvSpPr>
        <p:spPr>
          <a:xfrm>
            <a:off x="2308095" y="1429306"/>
            <a:ext cx="3476111" cy="2314721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xmlns="" id="{F63280FF-2B77-4475-8C8C-5C1F585F16E4}"/>
              </a:ext>
            </a:extLst>
          </p:cNvPr>
          <p:cNvSpPr/>
          <p:nvPr/>
        </p:nvSpPr>
        <p:spPr>
          <a:xfrm>
            <a:off x="7428229" y="1305815"/>
            <a:ext cx="1601472" cy="298678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xmlns="" id="{B760C46C-C394-43C6-B170-9DE0EF345165}"/>
              </a:ext>
            </a:extLst>
          </p:cNvPr>
          <p:cNvSpPr/>
          <p:nvPr/>
        </p:nvSpPr>
        <p:spPr>
          <a:xfrm>
            <a:off x="9722430" y="3467327"/>
            <a:ext cx="2063170" cy="259085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53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1493" y="494529"/>
            <a:ext cx="8732066" cy="7318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Рухлива вправа «Спортсмени»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0464" y="4485714"/>
            <a:ext cx="4768594" cy="1565419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dirty="0"/>
              <a:t> Увага! Увага! В 1-му класі відбуваються спортивні ігри майбутніх олімпійців. </a:t>
            </a:r>
            <a:endParaRPr lang="uk-UA" sz="2000" b="1" dirty="0" smtClean="0"/>
          </a:p>
          <a:p>
            <a:pPr lvl="0" algn="ctr"/>
            <a:r>
              <a:rPr lang="uk-UA" sz="2000" b="1" dirty="0" smtClean="0"/>
              <a:t>Я </a:t>
            </a:r>
            <a:r>
              <a:rPr lang="uk-UA" sz="2000" b="1" dirty="0"/>
              <a:t>називаю вид спорту, а </a:t>
            </a:r>
            <a:r>
              <a:rPr lang="uk-UA" sz="2000" b="1" dirty="0" smtClean="0"/>
              <a:t>ти виконуй </a:t>
            </a:r>
            <a:r>
              <a:rPr lang="uk-UA" sz="2000" b="1" dirty="0"/>
              <a:t>основні рухи спортсменів.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31968" y="1754218"/>
            <a:ext cx="4461282" cy="4278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/>
              <a:t>Легка атлетика </a:t>
            </a:r>
            <a:r>
              <a:rPr lang="ru-RU" sz="2400" b="1"/>
              <a:t>- </a:t>
            </a:r>
            <a:r>
              <a:rPr lang="uk-UA" sz="2400" b="1"/>
              <a:t>біг на місці </a:t>
            </a:r>
            <a:endParaRPr lang="ru-RU" sz="2400" b="1"/>
          </a:p>
        </p:txBody>
      </p:sp>
      <p:sp>
        <p:nvSpPr>
          <p:cNvPr id="9" name="Прямоугольник 8"/>
          <p:cNvSpPr/>
          <p:nvPr/>
        </p:nvSpPr>
        <p:spPr>
          <a:xfrm>
            <a:off x="5931968" y="2332804"/>
            <a:ext cx="4461282" cy="46310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Бокс </a:t>
            </a:r>
            <a:r>
              <a:rPr lang="ru-RU" sz="2400" b="1" dirty="0"/>
              <a:t>- </a:t>
            </a:r>
            <a:r>
              <a:rPr lang="uk-UA" sz="2400" b="1" dirty="0"/>
              <a:t>боксуємо руками 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31969" y="2977709"/>
            <a:ext cx="4461282" cy="76595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/>
              <a:t>Плавання </a:t>
            </a:r>
            <a:r>
              <a:rPr lang="ru-RU" sz="2400" b="1" dirty="0"/>
              <a:t>- </a:t>
            </a:r>
            <a:r>
              <a:rPr lang="uk-UA" sz="2400" b="1" dirty="0"/>
              <a:t>кругові оберти руками 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31968" y="3903902"/>
            <a:ext cx="4461281" cy="5376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Важка атлетика </a:t>
            </a:r>
            <a:r>
              <a:rPr lang="ru-RU" sz="2400" b="1" dirty="0"/>
              <a:t>- </a:t>
            </a:r>
            <a:r>
              <a:rPr lang="uk-UA" sz="2400" b="1" dirty="0"/>
              <a:t>нахили тулуба 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31968" y="4586638"/>
            <a:ext cx="4461283" cy="778576"/>
          </a:xfrm>
          <a:prstGeom prst="rect">
            <a:avLst/>
          </a:prstGeom>
          <a:solidFill>
            <a:srgbClr val="00B05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/>
              <a:t>Парашутний спорт </a:t>
            </a:r>
            <a:r>
              <a:rPr lang="ru-RU" sz="2400" b="1" dirty="0"/>
              <a:t>- </a:t>
            </a:r>
            <a:r>
              <a:rPr lang="uk-UA" sz="2400" b="1" dirty="0"/>
              <a:t>приземлення (присідання)</a:t>
            </a:r>
            <a:endParaRPr lang="ru-RU" sz="2400" b="1" dirty="0"/>
          </a:p>
        </p:txBody>
      </p:sp>
      <p:pic>
        <p:nvPicPr>
          <p:cNvPr id="3074" name="Picture 2" descr="D:\Картинки до тестів\Людина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93" y="1395042"/>
            <a:ext cx="3773424" cy="30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15" y="1419101"/>
            <a:ext cx="3596580" cy="239172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57102" y="494528"/>
            <a:ext cx="8732066" cy="688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Цікаво знати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12468" y="1380925"/>
            <a:ext cx="6351485" cy="21569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Наші улюбленці також люблять гратись, </a:t>
            </a:r>
            <a:r>
              <a:rPr lang="uk-UA" sz="2400" b="1" dirty="0" smtClean="0"/>
              <a:t>рухатись. Котик </a:t>
            </a:r>
            <a:r>
              <a:rPr lang="uk-UA" sz="2400" b="1" dirty="0"/>
              <a:t>любить -</a:t>
            </a:r>
            <a:r>
              <a:rPr lang="ru-RU" sz="2400" b="1" dirty="0"/>
              <a:t> </a:t>
            </a:r>
            <a:r>
              <a:rPr lang="uk-UA" sz="2400" b="1" dirty="0"/>
              <a:t>ловити свій хвостик. </a:t>
            </a:r>
            <a:r>
              <a:rPr lang="uk-UA" sz="2400" b="1" dirty="0" smtClean="0"/>
              <a:t>Собака </a:t>
            </a:r>
            <a:r>
              <a:rPr lang="uk-UA" sz="2400" b="1" dirty="0"/>
              <a:t>любить приносити кинуту палку господарю.</a:t>
            </a:r>
            <a:endParaRPr lang="ru-RU" sz="2400" b="1" dirty="0"/>
          </a:p>
          <a:p>
            <a:pPr lvl="0" algn="ctr"/>
            <a:r>
              <a:rPr lang="uk-UA" sz="2400" b="1" dirty="0"/>
              <a:t>Пташки, папуги повинні політати по кімнаті.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22" y="3720036"/>
            <a:ext cx="4081619" cy="273108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50" y="3666901"/>
            <a:ext cx="3783136" cy="283735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5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60914" y="494528"/>
            <a:ext cx="8201718" cy="724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03549" y="1406507"/>
            <a:ext cx="4135528" cy="18175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Б’ють мене старі й малі</a:t>
            </a:r>
          </a:p>
          <a:p>
            <a:pPr algn="ctr"/>
            <a:r>
              <a:rPr lang="uk-UA" sz="2400" b="1" dirty="0"/>
              <a:t>І в повітрі, й на землі,</a:t>
            </a:r>
          </a:p>
          <a:p>
            <a:pPr algn="ctr"/>
            <a:r>
              <a:rPr lang="ru-RU" sz="2400" b="1" dirty="0"/>
              <a:t>Та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цього</a:t>
            </a:r>
            <a:r>
              <a:rPr lang="ru-RU" sz="2400" b="1" dirty="0"/>
              <a:t> не </a:t>
            </a:r>
            <a:r>
              <a:rPr lang="ru-RU" sz="2400" b="1" dirty="0" err="1"/>
              <a:t>вмираю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 err="1"/>
              <a:t>Тільки</a:t>
            </a:r>
            <a:r>
              <a:rPr lang="ru-RU" sz="2400" b="1" dirty="0"/>
              <a:t> весело </a:t>
            </a:r>
            <a:r>
              <a:rPr lang="ru-RU" sz="2400" b="1" dirty="0" err="1"/>
              <a:t>стрибаю</a:t>
            </a:r>
            <a:r>
              <a:rPr lang="ru-RU" sz="2400" b="1" dirty="0"/>
              <a:t>.</a:t>
            </a:r>
            <a:endParaRPr lang="uk-UA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67" y="3454938"/>
            <a:ext cx="2508179" cy="2508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04131" y="2427541"/>
            <a:ext cx="94659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2F3242"/>
                </a:solidFill>
              </a:rPr>
              <a:t>М’яч</a:t>
            </a:r>
            <a:endParaRPr lang="ru-RU" sz="2400" b="1" dirty="0">
              <a:solidFill>
                <a:srgbClr val="2F3242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27328"/>
            <a:ext cx="1184856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17 №3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Рослини\Яблук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01" y="3381271"/>
            <a:ext cx="2755392" cy="26158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арілка акцентна 24,5см 4977-1_97316 111002538 купити в Україні |  POSUDMEIS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31" y="3276412"/>
            <a:ext cx="2825597" cy="28255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Людина\Дівчинка запитує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4" y="460440"/>
            <a:ext cx="2145792" cy="27310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67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2862" y="388311"/>
            <a:ext cx="8732066" cy="6659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Що ти вибереш для ігор узимку, а </a:t>
            </a:r>
            <a:r>
              <a:rPr lang="uk-UA" sz="3200" b="1" dirty="0" smtClean="0">
                <a:solidFill>
                  <a:schemeClr val="bg1"/>
                </a:solidFill>
              </a:rPr>
              <a:t>що </a:t>
            </a:r>
            <a:r>
              <a:rPr lang="uk-UA" sz="3200" b="1" dirty="0">
                <a:solidFill>
                  <a:schemeClr val="bg1"/>
                </a:solidFill>
              </a:rPr>
              <a:t>влітку?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7" y="3723101"/>
            <a:ext cx="3444000" cy="2341920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4" t="-186" r="11614" b="3060"/>
          <a:stretch/>
        </p:blipFill>
        <p:spPr>
          <a:xfrm>
            <a:off x="6400435" y="1596610"/>
            <a:ext cx="2009896" cy="1669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96060"/>
            <a:ext cx="2681086" cy="15241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23" y="3508196"/>
            <a:ext cx="2713279" cy="2713279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39444"/>
            <a:ext cx="1184856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17 №4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Зима — Вікіпеді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71" y="2258129"/>
            <a:ext cx="2883807" cy="1914031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агадки про літо українською - Dovidka.biz.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431162"/>
            <a:ext cx="2793464" cy="174099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3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41949" y="485129"/>
            <a:ext cx="8732066" cy="644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5154" y="1864797"/>
            <a:ext cx="6197924" cy="6538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/>
              <a:t>Для чого людині потрібно багато рухатися?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10520" y="2959926"/>
            <a:ext cx="6197924" cy="57528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любиш ти спорт?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59093" y="3954974"/>
            <a:ext cx="6197923" cy="952052"/>
          </a:xfrm>
          <a:prstGeom prst="rect">
            <a:avLst/>
          </a:prstGeom>
          <a:solidFill>
            <a:srgbClr val="7030A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Чому фізичні вправи приносять користь людині?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090" y="1447150"/>
            <a:ext cx="3790802" cy="46575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859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97704" y="4663438"/>
            <a:ext cx="1980197" cy="10811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Це важливо для мене!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28969" y="4652681"/>
            <a:ext cx="2325049" cy="1081145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прислухаюсь до порад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21059" y="4740982"/>
            <a:ext cx="1655675" cy="10811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Це мені не цікаво!</a:t>
            </a:r>
          </a:p>
        </p:txBody>
      </p:sp>
      <p:pic>
        <p:nvPicPr>
          <p:cNvPr id="6147" name="Picture 3" descr="D:\Картинки до тестів\!!!!_Эсмира_2\_free_2023-10-04-23-07-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54" y="1782630"/>
            <a:ext cx="2751717" cy="275171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978616" y="469833"/>
            <a:ext cx="8732066" cy="6919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149" name="Picture 5" descr="D:\Картинки до тестів\!!!!_Эсмира_2\_free_2023-10-04-23-22-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020" y="1782630"/>
            <a:ext cx="2870052" cy="287005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Картинки до тестів\!!!!_Эсмира_2\_free_2023-10-04-23-51-46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69" y="1782629"/>
            <a:ext cx="2757544" cy="275754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8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28010" y="494529"/>
            <a:ext cx="8732066" cy="6672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Налаштуймося </a:t>
            </a:r>
            <a:r>
              <a:rPr lang="uk-UA" sz="3600" b="1" dirty="0">
                <a:solidFill>
                  <a:schemeClr val="bg1"/>
                </a:solidFill>
              </a:rPr>
              <a:t>на роботу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1878" r="719" b="13240"/>
          <a:stretch/>
        </p:blipFill>
        <p:spPr>
          <a:xfrm>
            <a:off x="5497317" y="1493949"/>
            <a:ext cx="6384283" cy="476187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08691" y="1638052"/>
            <a:ext cx="4172754" cy="46504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3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Пролунав дзвінок для нас, </a:t>
            </a:r>
          </a:p>
          <a:p>
            <a:pPr algn="ctr"/>
            <a:r>
              <a:rPr lang="uk-UA" sz="3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Всі зайшли спокійно в клас. </a:t>
            </a:r>
          </a:p>
          <a:p>
            <a:pPr algn="ctr"/>
            <a:r>
              <a:rPr lang="uk-UA" sz="3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Встали біля парти чемно. </a:t>
            </a:r>
          </a:p>
          <a:p>
            <a:pPr algn="ctr"/>
            <a:r>
              <a:rPr lang="uk-UA" sz="3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Не мине наш час даремно. </a:t>
            </a:r>
          </a:p>
        </p:txBody>
      </p:sp>
    </p:spTree>
    <p:extLst>
      <p:ext uri="{BB962C8B-B14F-4D97-AF65-F5344CB8AC3E}">
        <p14:creationId xmlns:p14="http://schemas.microsoft.com/office/powerpoint/2010/main" val="21385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5003" y="1869264"/>
            <a:ext cx="4262907" cy="73293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290" y="2764397"/>
            <a:ext cx="4430332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290" y="3624637"/>
            <a:ext cx="4430332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988417" y="1336300"/>
            <a:ext cx="6503832" cy="516480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41290" y="4528150"/>
            <a:ext cx="4430332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0039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0375" y="2635126"/>
            <a:ext cx="4446644" cy="7210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715" y="1506752"/>
            <a:ext cx="4430332" cy="475416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715" y="2082058"/>
            <a:ext cx="4430332" cy="45967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691" y="3395713"/>
            <a:ext cx="4430332" cy="58256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дня опади?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Рання осінь: які зміни відбуваються в природі в цей пері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56" y="1622669"/>
            <a:ext cx="3444806" cy="22923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Осінь. Дощ - Вірші. Кольори року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204" y="1692275"/>
            <a:ext cx="3048000" cy="4572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Осінній дощ - Ukrainian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38" y="4127441"/>
            <a:ext cx="6189656" cy="259802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3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8946" y="322730"/>
            <a:ext cx="10172801" cy="11187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Розглянь </a:t>
            </a:r>
            <a:r>
              <a:rPr lang="uk-UA" sz="3200" b="1" dirty="0" smtClean="0">
                <a:solidFill>
                  <a:schemeClr val="bg1"/>
                </a:solidFill>
              </a:rPr>
              <a:t>світлини і порівняй дії дітей.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Хто </a:t>
            </a:r>
            <a:r>
              <a:rPr lang="uk-UA" sz="3200" b="1" dirty="0" smtClean="0">
                <a:solidFill>
                  <a:schemeClr val="bg1"/>
                </a:solidFill>
              </a:rPr>
              <a:t>з них більше піклується про своє здоров’я?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Результат пошуку зображень за запитом &quot;дети играют в футбол на компьютере&quot;">
            <a:extLst>
              <a:ext uri="{FF2B5EF4-FFF2-40B4-BE49-F238E27FC236}">
                <a16:creationId xmlns:a16="http://schemas.microsoft.com/office/drawing/2014/main" xmlns="" id="{EC6D9C62-89FB-4D44-9E85-192F71339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280" y="3773897"/>
            <a:ext cx="3350352" cy="223138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Безпека велосипедиста | Тест з основ зров'я – «На Урок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741" y="1600740"/>
            <a:ext cx="1733550" cy="26289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.focusedcollection.com/9264440/i/1800/focused_130716902-stock-photo-girl-playing-with-digital-tabl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857" y="4474030"/>
            <a:ext cx="3041024" cy="202735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1" l="319" r="99201">
                        <a14:foregroundMark x1="49042" y1="33287" x2="45847" y2="20056"/>
                        <a14:foregroundMark x1="43450" y1="97493" x2="44888" y2="83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72" y="2977928"/>
            <a:ext cx="2320172" cy="266115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29" name="Picture 5" descr="D:\Картинки до тестів\!!!!_Эсмира_2\_free_2023-10-05-21-48-241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" b="10831"/>
          <a:stretch/>
        </p:blipFill>
        <p:spPr bwMode="auto">
          <a:xfrm>
            <a:off x="408514" y="1648427"/>
            <a:ext cx="3034501" cy="265900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0471" y="2001337"/>
            <a:ext cx="262233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Для кого з дітей футбол буде корисним. Чому?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39014" y="1768898"/>
            <a:ext cx="2711705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Для кого з дітей </a:t>
            </a:r>
            <a:r>
              <a:rPr lang="uk-UA" sz="2000" b="1" dirty="0" smtClean="0">
                <a:solidFill>
                  <a:schemeClr val="bg1"/>
                </a:solidFill>
              </a:rPr>
              <a:t>захоплення  </a:t>
            </a:r>
            <a:r>
              <a:rPr lang="uk-UA" sz="2000" b="1" dirty="0">
                <a:solidFill>
                  <a:schemeClr val="bg1"/>
                </a:solidFill>
              </a:rPr>
              <a:t>буде корисним. Чому? </a:t>
            </a:r>
          </a:p>
        </p:txBody>
      </p:sp>
    </p:spTree>
    <p:extLst>
      <p:ext uri="{BB962C8B-B14F-4D97-AF65-F5344CB8AC3E}">
        <p14:creationId xmlns:p14="http://schemas.microsoft.com/office/powerpoint/2010/main" val="26587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31191" y="494529"/>
            <a:ext cx="8732066" cy="7963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82228" y="1654627"/>
            <a:ext cx="4960832" cy="37555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Щоб </a:t>
            </a:r>
            <a:r>
              <a:rPr lang="uk-UA" sz="2800" b="1" dirty="0"/>
              <a:t>правильно розвиватися,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бути </a:t>
            </a:r>
            <a:r>
              <a:rPr lang="uk-UA" sz="2800" b="1" dirty="0"/>
              <a:t>здоровим і сильним , потрібно багато рухатися.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Як </a:t>
            </a:r>
            <a:r>
              <a:rPr lang="uk-UA" sz="2800" b="1" dirty="0" smtClean="0"/>
              <a:t>ти вважаєш, </a:t>
            </a:r>
            <a:r>
              <a:rPr lang="uk-UA" sz="2800" b="1" dirty="0"/>
              <a:t>чому</a:t>
            </a:r>
            <a:r>
              <a:rPr lang="uk-UA" sz="2800" b="1" dirty="0" smtClean="0"/>
              <a:t>?</a:t>
            </a:r>
          </a:p>
          <a:p>
            <a:pPr algn="ctr"/>
            <a:r>
              <a:rPr lang="uk-UA" sz="2800" b="1" dirty="0" smtClean="0"/>
              <a:t>Сьогодні на </a:t>
            </a:r>
            <a:r>
              <a:rPr lang="uk-UA" sz="2800" b="1" dirty="0" err="1" smtClean="0"/>
              <a:t>уроці</a:t>
            </a:r>
            <a:r>
              <a:rPr lang="uk-UA" sz="2800" b="1" dirty="0" smtClean="0"/>
              <a:t> дізнаємось, чому рух приносить користь</a:t>
            </a:r>
            <a:endParaRPr lang="ru-RU" sz="2800" b="1" dirty="0"/>
          </a:p>
        </p:txBody>
      </p:sp>
      <p:sp>
        <p:nvSpPr>
          <p:cNvPr id="3" name="AutoShape 2" descr="Чому рух — це життя? - Здоров'я, безпека та добробут. 5 клас. Хит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088" y="1434942"/>
            <a:ext cx="3305676" cy="472239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69826" y="317545"/>
            <a:ext cx="8732066" cy="7904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Назви</a:t>
            </a:r>
            <a:r>
              <a:rPr lang="ru-RU" sz="3200" b="1" dirty="0"/>
              <a:t> </a:t>
            </a:r>
            <a:r>
              <a:rPr lang="ru-RU" sz="3200" b="1" dirty="0" err="1"/>
              <a:t>вправи</a:t>
            </a:r>
            <a:r>
              <a:rPr lang="ru-RU" sz="3200" b="1" dirty="0"/>
              <a:t>, </a:t>
            </a:r>
            <a:r>
              <a:rPr lang="ru-RU" sz="3200" b="1" dirty="0" err="1"/>
              <a:t>корисні</a:t>
            </a:r>
            <a:r>
              <a:rPr lang="ru-RU" sz="3200" b="1" dirty="0"/>
              <a:t> для </a:t>
            </a:r>
            <a:r>
              <a:rPr lang="ru-RU" sz="3200" b="1" dirty="0" err="1"/>
              <a:t>здоров’я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2928" y="1496707"/>
            <a:ext cx="6481105" cy="1736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Рух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 – це природна потреба людини. </a:t>
            </a:r>
            <a:endParaRPr lang="uk-UA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Діти,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які мало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рухаються,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зростають кволими,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важко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навчаються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, невпевнені у собі,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часто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хворіють.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4" descr="Лекція 1. Основи здорового способу життя – запорука здоров`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43" y="1722955"/>
            <a:ext cx="3272529" cy="302079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280957" y="3395667"/>
            <a:ext cx="7225049" cy="21233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І людям, і тваринам корисно рухатися.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Прогулянки </a:t>
            </a:r>
            <a:r>
              <a:rPr lang="uk-UA" sz="2400" b="1" dirty="0" smtClean="0"/>
              <a:t>на свіжому повітрі, рухливі ігри, фізичні вправи, заняття спортом забезпечують правильну роботу всіх органів тіла. </a:t>
            </a:r>
          </a:p>
          <a:p>
            <a:pPr algn="ctr"/>
            <a:r>
              <a:rPr lang="uk-UA" sz="2400" b="1" dirty="0" smtClean="0"/>
              <a:t>А тому сприяють зміцненню здоров’я.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026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61826" y="494528"/>
            <a:ext cx="9850071" cy="7418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Поясни </a:t>
            </a:r>
            <a:r>
              <a:rPr lang="uk-UA" sz="3600" b="1" dirty="0" smtClean="0">
                <a:solidFill>
                  <a:schemeClr val="bg1"/>
                </a:solidFill>
              </a:rPr>
              <a:t>прислів’я. Чи погоджуєшся ти з ним?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61826" y="1455160"/>
            <a:ext cx="5880949" cy="14454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Хто день починає з зарядки, </a:t>
            </a:r>
            <a:endParaRPr lang="uk-UA" sz="3200" b="1" dirty="0" smtClean="0"/>
          </a:p>
          <a:p>
            <a:pPr algn="ctr"/>
            <a:r>
              <a:rPr lang="uk-UA" sz="3200" b="1" dirty="0" smtClean="0"/>
              <a:t>у </a:t>
            </a:r>
            <a:r>
              <a:rPr lang="uk-UA" sz="3200" b="1" dirty="0"/>
              <a:t>того здоров’я в  порядку.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" b="9108"/>
          <a:stretch/>
        </p:blipFill>
        <p:spPr>
          <a:xfrm>
            <a:off x="8131894" y="1764253"/>
            <a:ext cx="3094787" cy="461970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B0DB100-5E45-4439-BAFA-AAFBE7C273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1" b="18596"/>
          <a:stretch/>
        </p:blipFill>
        <p:spPr>
          <a:xfrm>
            <a:off x="1203429" y="3243770"/>
            <a:ext cx="5446370" cy="315182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3978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2288" y="468472"/>
            <a:ext cx="8732066" cy="6735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Назви види спорту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21" y="4109109"/>
            <a:ext cx="3577498" cy="201640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82" y="4109109"/>
            <a:ext cx="3155778" cy="210385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074" y="1669253"/>
            <a:ext cx="3241427" cy="210206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6" y="1669253"/>
            <a:ext cx="3333381" cy="221009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332553" y="1772219"/>
            <a:ext cx="323007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Який твій улюблений вид спорту?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4312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450</Words>
  <Application>Microsoft Office PowerPoint</Application>
  <PresentationFormat>Произвольный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76</cp:revision>
  <dcterms:created xsi:type="dcterms:W3CDTF">2018-01-05T16:38:53Z</dcterms:created>
  <dcterms:modified xsi:type="dcterms:W3CDTF">2023-10-09T16:51:26Z</dcterms:modified>
</cp:coreProperties>
</file>