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628" r:id="rId3"/>
    <p:sldId id="740" r:id="rId4"/>
    <p:sldId id="734" r:id="rId5"/>
    <p:sldId id="735" r:id="rId6"/>
    <p:sldId id="736" r:id="rId7"/>
    <p:sldId id="732" r:id="rId8"/>
    <p:sldId id="737" r:id="rId9"/>
    <p:sldId id="510" r:id="rId10"/>
    <p:sldId id="720" r:id="rId11"/>
    <p:sldId id="721" r:id="rId12"/>
    <p:sldId id="722" r:id="rId13"/>
    <p:sldId id="723" r:id="rId14"/>
    <p:sldId id="714" r:id="rId15"/>
    <p:sldId id="738" r:id="rId16"/>
    <p:sldId id="456" r:id="rId17"/>
    <p:sldId id="72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719C"/>
    <a:srgbClr val="295FFF"/>
    <a:srgbClr val="F5F6F9"/>
    <a:srgbClr val="F7F8FB"/>
    <a:srgbClr val="78B64E"/>
    <a:srgbClr val="FCFCFE"/>
    <a:srgbClr val="FF5050"/>
    <a:srgbClr val="F0F2F6"/>
    <a:srgbClr val="FF66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243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10.jpe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2.w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5.wdp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937223" y="4696799"/>
            <a:ext cx="9013805" cy="10215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Написання великої букви А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10" name="Picture 6" descr="https://i.pinimg.com/564x/53/55/b9/5355b965b7b05df448199599a976981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"/>
          <a:stretch/>
        </p:blipFill>
        <p:spPr bwMode="auto">
          <a:xfrm>
            <a:off x="1547353" y="1181786"/>
            <a:ext cx="5020932" cy="2840816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088828" y="1597664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1</a:t>
            </a:r>
            <a:r>
              <a:rPr lang="en-US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80" t="2962" r="8034" b="19159"/>
          <a:stretch/>
        </p:blipFill>
        <p:spPr>
          <a:xfrm>
            <a:off x="4310742" y="1733184"/>
            <a:ext cx="6948631" cy="352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Полилиния 24"/>
          <p:cNvSpPr/>
          <p:nvPr/>
        </p:nvSpPr>
        <p:spPr>
          <a:xfrm>
            <a:off x="7030515" y="1832276"/>
            <a:ext cx="434187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9213912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7356922" y="1832276"/>
            <a:ext cx="431124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7695342" y="1832275"/>
            <a:ext cx="434187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 48"/>
          <p:cNvSpPr/>
          <p:nvPr/>
        </p:nvSpPr>
        <p:spPr>
          <a:xfrm>
            <a:off x="7983102" y="1832275"/>
            <a:ext cx="434187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49"/>
          <p:cNvSpPr/>
          <p:nvPr/>
        </p:nvSpPr>
        <p:spPr>
          <a:xfrm>
            <a:off x="8276266" y="1832275"/>
            <a:ext cx="434187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олилиния 55"/>
          <p:cNvSpPr/>
          <p:nvPr/>
        </p:nvSpPr>
        <p:spPr>
          <a:xfrm>
            <a:off x="8549085" y="1832274"/>
            <a:ext cx="434187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9482241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олилиния 57"/>
          <p:cNvSpPr/>
          <p:nvPr/>
        </p:nvSpPr>
        <p:spPr>
          <a:xfrm>
            <a:off x="9794836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олилиния 58"/>
          <p:cNvSpPr/>
          <p:nvPr/>
        </p:nvSpPr>
        <p:spPr>
          <a:xfrm>
            <a:off x="10067655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олилиния 59"/>
          <p:cNvSpPr/>
          <p:nvPr/>
        </p:nvSpPr>
        <p:spPr>
          <a:xfrm>
            <a:off x="10340474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олилиния 60"/>
          <p:cNvSpPr/>
          <p:nvPr/>
        </p:nvSpPr>
        <p:spPr>
          <a:xfrm>
            <a:off x="10613293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5585790" y="2525043"/>
            <a:ext cx="441299" cy="432842"/>
            <a:chOff x="4379119" y="2750343"/>
            <a:chExt cx="476250" cy="484208"/>
          </a:xfrm>
        </p:grpSpPr>
        <p:sp>
          <p:nvSpPr>
            <p:cNvPr id="21" name="Полилиния 20"/>
            <p:cNvSpPr/>
            <p:nvPr/>
          </p:nvSpPr>
          <p:spPr>
            <a:xfrm>
              <a:off x="4379119" y="2750343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4644567" y="2753867"/>
              <a:ext cx="210802" cy="477160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802" h="477160">
                  <a:moveTo>
                    <a:pt x="210802" y="0"/>
                  </a:moveTo>
                  <a:cubicBezTo>
                    <a:pt x="111980" y="190698"/>
                    <a:pt x="13158" y="381397"/>
                    <a:pt x="1252" y="447675"/>
                  </a:cubicBezTo>
                  <a:cubicBezTo>
                    <a:pt x="-10654" y="513953"/>
                    <a:pt x="64355" y="455811"/>
                    <a:pt x="139364" y="3976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8343998" y="2520204"/>
            <a:ext cx="422180" cy="440944"/>
            <a:chOff x="7361980" y="2761106"/>
            <a:chExt cx="476250" cy="484208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28" name="Полилиния 27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олилиния 28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27" name="Прямая соединительная линия 26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Группа 29"/>
          <p:cNvGrpSpPr/>
          <p:nvPr/>
        </p:nvGrpSpPr>
        <p:grpSpPr>
          <a:xfrm>
            <a:off x="6126480" y="2526618"/>
            <a:ext cx="425394" cy="428117"/>
            <a:chOff x="4379119" y="2750343"/>
            <a:chExt cx="476250" cy="484208"/>
          </a:xfrm>
        </p:grpSpPr>
        <p:sp>
          <p:nvSpPr>
            <p:cNvPr id="31" name="Полилиния 30"/>
            <p:cNvSpPr/>
            <p:nvPr/>
          </p:nvSpPr>
          <p:spPr>
            <a:xfrm>
              <a:off x="4379119" y="2750343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4644567" y="2753867"/>
              <a:ext cx="210802" cy="477160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802" h="477160">
                  <a:moveTo>
                    <a:pt x="210802" y="0"/>
                  </a:moveTo>
                  <a:cubicBezTo>
                    <a:pt x="111980" y="190698"/>
                    <a:pt x="13158" y="381397"/>
                    <a:pt x="1252" y="447675"/>
                  </a:cubicBezTo>
                  <a:cubicBezTo>
                    <a:pt x="-10654" y="513953"/>
                    <a:pt x="64355" y="455811"/>
                    <a:pt x="139364" y="3976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6651265" y="2523172"/>
            <a:ext cx="425394" cy="428117"/>
            <a:chOff x="4379119" y="2750343"/>
            <a:chExt cx="476250" cy="484208"/>
          </a:xfrm>
        </p:grpSpPr>
        <p:sp>
          <p:nvSpPr>
            <p:cNvPr id="35" name="Полилиния 34"/>
            <p:cNvSpPr/>
            <p:nvPr/>
          </p:nvSpPr>
          <p:spPr>
            <a:xfrm>
              <a:off x="4379119" y="2750343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4644567" y="2753867"/>
              <a:ext cx="210802" cy="477160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802" h="477160">
                  <a:moveTo>
                    <a:pt x="210802" y="0"/>
                  </a:moveTo>
                  <a:cubicBezTo>
                    <a:pt x="111980" y="190698"/>
                    <a:pt x="13158" y="381397"/>
                    <a:pt x="1252" y="447675"/>
                  </a:cubicBezTo>
                  <a:cubicBezTo>
                    <a:pt x="-10654" y="513953"/>
                    <a:pt x="64355" y="455811"/>
                    <a:pt x="139364" y="3976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7178742" y="2520056"/>
            <a:ext cx="425394" cy="428117"/>
            <a:chOff x="4379119" y="2750343"/>
            <a:chExt cx="476250" cy="484208"/>
          </a:xfrm>
        </p:grpSpPr>
        <p:sp>
          <p:nvSpPr>
            <p:cNvPr id="38" name="Полилиния 37"/>
            <p:cNvSpPr/>
            <p:nvPr/>
          </p:nvSpPr>
          <p:spPr>
            <a:xfrm>
              <a:off x="4379119" y="2750343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4644567" y="2753867"/>
              <a:ext cx="210802" cy="477160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802" h="477160">
                  <a:moveTo>
                    <a:pt x="210802" y="0"/>
                  </a:moveTo>
                  <a:cubicBezTo>
                    <a:pt x="111980" y="190698"/>
                    <a:pt x="13158" y="381397"/>
                    <a:pt x="1252" y="447675"/>
                  </a:cubicBezTo>
                  <a:cubicBezTo>
                    <a:pt x="-10654" y="513953"/>
                    <a:pt x="64355" y="455811"/>
                    <a:pt x="139364" y="3976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741401" y="2516940"/>
            <a:ext cx="425394" cy="428117"/>
            <a:chOff x="4379119" y="2750343"/>
            <a:chExt cx="476250" cy="484208"/>
          </a:xfrm>
        </p:grpSpPr>
        <p:sp>
          <p:nvSpPr>
            <p:cNvPr id="41" name="Полилиния 40"/>
            <p:cNvSpPr/>
            <p:nvPr/>
          </p:nvSpPr>
          <p:spPr>
            <a:xfrm>
              <a:off x="4379119" y="2750343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4644567" y="2753867"/>
              <a:ext cx="210802" cy="477160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802" h="477160">
                  <a:moveTo>
                    <a:pt x="210802" y="0"/>
                  </a:moveTo>
                  <a:cubicBezTo>
                    <a:pt x="111980" y="190698"/>
                    <a:pt x="13158" y="381397"/>
                    <a:pt x="1252" y="447675"/>
                  </a:cubicBezTo>
                  <a:cubicBezTo>
                    <a:pt x="-10654" y="513953"/>
                    <a:pt x="64355" y="455811"/>
                    <a:pt x="139364" y="3976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8908434" y="2516941"/>
            <a:ext cx="422180" cy="440944"/>
            <a:chOff x="7361980" y="2761106"/>
            <a:chExt cx="476250" cy="484208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47" name="Полилиния 46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олилиния 50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45" name="Прямая соединительная линия 44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Группа 51"/>
          <p:cNvGrpSpPr/>
          <p:nvPr/>
        </p:nvGrpSpPr>
        <p:grpSpPr>
          <a:xfrm>
            <a:off x="9467467" y="2516941"/>
            <a:ext cx="422180" cy="440944"/>
            <a:chOff x="7361980" y="2761106"/>
            <a:chExt cx="476250" cy="484208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55" name="Полилиния 54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Полилиния 61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54" name="Прямая соединительная линия 53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Группа 62"/>
          <p:cNvGrpSpPr/>
          <p:nvPr/>
        </p:nvGrpSpPr>
        <p:grpSpPr>
          <a:xfrm>
            <a:off x="10026500" y="2516940"/>
            <a:ext cx="422180" cy="440944"/>
            <a:chOff x="7361980" y="2761106"/>
            <a:chExt cx="476250" cy="484208"/>
          </a:xfrm>
        </p:grpSpPr>
        <p:grpSp>
          <p:nvGrpSpPr>
            <p:cNvPr id="64" name="Группа 63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66" name="Полилиния 65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олилиния 66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65" name="Прямая соединительная линия 64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509437" y="450051"/>
            <a:ext cx="9811527" cy="10426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елементи ти напишеш у другому </a:t>
            </a:r>
            <a:r>
              <a:rPr lang="uk-UA" sz="3200" b="1" dirty="0">
                <a:solidFill>
                  <a:schemeClr val="bg1"/>
                </a:solidFill>
              </a:rPr>
              <a:t>рядку? </a:t>
            </a:r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7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3" y="2022452"/>
            <a:ext cx="3288332" cy="339248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4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80" t="2962" r="8034" b="19833"/>
          <a:stretch/>
        </p:blipFill>
        <p:spPr>
          <a:xfrm>
            <a:off x="4310742" y="1733184"/>
            <a:ext cx="6948631" cy="349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Полилиния 24"/>
          <p:cNvSpPr/>
          <p:nvPr/>
        </p:nvSpPr>
        <p:spPr>
          <a:xfrm>
            <a:off x="7030515" y="1832276"/>
            <a:ext cx="434187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9213912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7356922" y="1832276"/>
            <a:ext cx="431124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7695342" y="1832275"/>
            <a:ext cx="434187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 48"/>
          <p:cNvSpPr/>
          <p:nvPr/>
        </p:nvSpPr>
        <p:spPr>
          <a:xfrm>
            <a:off x="7983102" y="1832275"/>
            <a:ext cx="434187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49"/>
          <p:cNvSpPr/>
          <p:nvPr/>
        </p:nvSpPr>
        <p:spPr>
          <a:xfrm>
            <a:off x="8276266" y="1832275"/>
            <a:ext cx="434187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олилиния 55"/>
          <p:cNvSpPr/>
          <p:nvPr/>
        </p:nvSpPr>
        <p:spPr>
          <a:xfrm>
            <a:off x="8549085" y="1832274"/>
            <a:ext cx="434187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9482241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олилиния 57"/>
          <p:cNvSpPr/>
          <p:nvPr/>
        </p:nvSpPr>
        <p:spPr>
          <a:xfrm>
            <a:off x="9794836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олилиния 58"/>
          <p:cNvSpPr/>
          <p:nvPr/>
        </p:nvSpPr>
        <p:spPr>
          <a:xfrm>
            <a:off x="10067655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олилиния 59"/>
          <p:cNvSpPr/>
          <p:nvPr/>
        </p:nvSpPr>
        <p:spPr>
          <a:xfrm>
            <a:off x="10340474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олилиния 60"/>
          <p:cNvSpPr/>
          <p:nvPr/>
        </p:nvSpPr>
        <p:spPr>
          <a:xfrm>
            <a:off x="10613293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5585790" y="2525043"/>
            <a:ext cx="441299" cy="432842"/>
            <a:chOff x="4379119" y="2750343"/>
            <a:chExt cx="476250" cy="484208"/>
          </a:xfrm>
        </p:grpSpPr>
        <p:sp>
          <p:nvSpPr>
            <p:cNvPr id="21" name="Полилиния 20"/>
            <p:cNvSpPr/>
            <p:nvPr/>
          </p:nvSpPr>
          <p:spPr>
            <a:xfrm>
              <a:off x="4379119" y="2750343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4644567" y="2753867"/>
              <a:ext cx="210802" cy="477160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802" h="477160">
                  <a:moveTo>
                    <a:pt x="210802" y="0"/>
                  </a:moveTo>
                  <a:cubicBezTo>
                    <a:pt x="111980" y="190698"/>
                    <a:pt x="13158" y="381397"/>
                    <a:pt x="1252" y="447675"/>
                  </a:cubicBezTo>
                  <a:cubicBezTo>
                    <a:pt x="-10654" y="513953"/>
                    <a:pt x="64355" y="455811"/>
                    <a:pt x="139364" y="3976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8343998" y="2520204"/>
            <a:ext cx="422180" cy="440944"/>
            <a:chOff x="7361980" y="2761106"/>
            <a:chExt cx="476250" cy="484208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28" name="Полилиния 27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олилиния 28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27" name="Прямая соединительная линия 26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Группа 29"/>
          <p:cNvGrpSpPr/>
          <p:nvPr/>
        </p:nvGrpSpPr>
        <p:grpSpPr>
          <a:xfrm>
            <a:off x="6126480" y="2526618"/>
            <a:ext cx="425394" cy="428117"/>
            <a:chOff x="4379119" y="2750343"/>
            <a:chExt cx="476250" cy="484208"/>
          </a:xfrm>
        </p:grpSpPr>
        <p:sp>
          <p:nvSpPr>
            <p:cNvPr id="31" name="Полилиния 30"/>
            <p:cNvSpPr/>
            <p:nvPr/>
          </p:nvSpPr>
          <p:spPr>
            <a:xfrm>
              <a:off x="4379119" y="2750343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4644567" y="2753867"/>
              <a:ext cx="210802" cy="477160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802" h="477160">
                  <a:moveTo>
                    <a:pt x="210802" y="0"/>
                  </a:moveTo>
                  <a:cubicBezTo>
                    <a:pt x="111980" y="190698"/>
                    <a:pt x="13158" y="381397"/>
                    <a:pt x="1252" y="447675"/>
                  </a:cubicBezTo>
                  <a:cubicBezTo>
                    <a:pt x="-10654" y="513953"/>
                    <a:pt x="64355" y="455811"/>
                    <a:pt x="139364" y="3976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6651265" y="2523172"/>
            <a:ext cx="425394" cy="428117"/>
            <a:chOff x="4379119" y="2750343"/>
            <a:chExt cx="476250" cy="484208"/>
          </a:xfrm>
        </p:grpSpPr>
        <p:sp>
          <p:nvSpPr>
            <p:cNvPr id="35" name="Полилиния 34"/>
            <p:cNvSpPr/>
            <p:nvPr/>
          </p:nvSpPr>
          <p:spPr>
            <a:xfrm>
              <a:off x="4379119" y="2750343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4644567" y="2753867"/>
              <a:ext cx="210802" cy="477160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802" h="477160">
                  <a:moveTo>
                    <a:pt x="210802" y="0"/>
                  </a:moveTo>
                  <a:cubicBezTo>
                    <a:pt x="111980" y="190698"/>
                    <a:pt x="13158" y="381397"/>
                    <a:pt x="1252" y="447675"/>
                  </a:cubicBezTo>
                  <a:cubicBezTo>
                    <a:pt x="-10654" y="513953"/>
                    <a:pt x="64355" y="455811"/>
                    <a:pt x="139364" y="3976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7178742" y="2520056"/>
            <a:ext cx="425394" cy="428117"/>
            <a:chOff x="4379119" y="2750343"/>
            <a:chExt cx="476250" cy="484208"/>
          </a:xfrm>
        </p:grpSpPr>
        <p:sp>
          <p:nvSpPr>
            <p:cNvPr id="38" name="Полилиния 37"/>
            <p:cNvSpPr/>
            <p:nvPr/>
          </p:nvSpPr>
          <p:spPr>
            <a:xfrm>
              <a:off x="4379119" y="2750343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4644567" y="2753867"/>
              <a:ext cx="210802" cy="477160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802" h="477160">
                  <a:moveTo>
                    <a:pt x="210802" y="0"/>
                  </a:moveTo>
                  <a:cubicBezTo>
                    <a:pt x="111980" y="190698"/>
                    <a:pt x="13158" y="381397"/>
                    <a:pt x="1252" y="447675"/>
                  </a:cubicBezTo>
                  <a:cubicBezTo>
                    <a:pt x="-10654" y="513953"/>
                    <a:pt x="64355" y="455811"/>
                    <a:pt x="139364" y="3976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741401" y="2516940"/>
            <a:ext cx="425394" cy="428117"/>
            <a:chOff x="4379119" y="2750343"/>
            <a:chExt cx="476250" cy="484208"/>
          </a:xfrm>
        </p:grpSpPr>
        <p:sp>
          <p:nvSpPr>
            <p:cNvPr id="41" name="Полилиния 40"/>
            <p:cNvSpPr/>
            <p:nvPr/>
          </p:nvSpPr>
          <p:spPr>
            <a:xfrm>
              <a:off x="4379119" y="2750343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4644567" y="2753867"/>
              <a:ext cx="210802" cy="477160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802" h="477160">
                  <a:moveTo>
                    <a:pt x="210802" y="0"/>
                  </a:moveTo>
                  <a:cubicBezTo>
                    <a:pt x="111980" y="190698"/>
                    <a:pt x="13158" y="381397"/>
                    <a:pt x="1252" y="447675"/>
                  </a:cubicBezTo>
                  <a:cubicBezTo>
                    <a:pt x="-10654" y="513953"/>
                    <a:pt x="64355" y="455811"/>
                    <a:pt x="139364" y="3976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8908434" y="2516941"/>
            <a:ext cx="422180" cy="440944"/>
            <a:chOff x="7361980" y="2761106"/>
            <a:chExt cx="476250" cy="484208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47" name="Полилиния 46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олилиния 50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45" name="Прямая соединительная линия 44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Группа 51"/>
          <p:cNvGrpSpPr/>
          <p:nvPr/>
        </p:nvGrpSpPr>
        <p:grpSpPr>
          <a:xfrm>
            <a:off x="9467467" y="2516941"/>
            <a:ext cx="422180" cy="440944"/>
            <a:chOff x="7361980" y="2761106"/>
            <a:chExt cx="476250" cy="484208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55" name="Полилиния 54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Полилиния 61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54" name="Прямая соединительная линия 53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Группа 62"/>
          <p:cNvGrpSpPr/>
          <p:nvPr/>
        </p:nvGrpSpPr>
        <p:grpSpPr>
          <a:xfrm>
            <a:off x="10026500" y="2516940"/>
            <a:ext cx="422180" cy="440944"/>
            <a:chOff x="7361980" y="2761106"/>
            <a:chExt cx="476250" cy="484208"/>
          </a:xfrm>
        </p:grpSpPr>
        <p:grpSp>
          <p:nvGrpSpPr>
            <p:cNvPr id="64" name="Группа 63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66" name="Полилиния 65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олилиния 66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65" name="Прямая соединительная линия 64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Группа 67"/>
          <p:cNvGrpSpPr/>
          <p:nvPr/>
        </p:nvGrpSpPr>
        <p:grpSpPr>
          <a:xfrm>
            <a:off x="5778500" y="3190505"/>
            <a:ext cx="447675" cy="448728"/>
            <a:chOff x="7361980" y="2761106"/>
            <a:chExt cx="476250" cy="484208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71" name="Полилиния 70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олилиния 71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70" name="Прямая соединительная линия 69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Прямая соединительная линия 72"/>
          <p:cNvCxnSpPr/>
          <p:nvPr/>
        </p:nvCxnSpPr>
        <p:spPr>
          <a:xfrm flipH="1">
            <a:off x="6279824" y="3470275"/>
            <a:ext cx="82876" cy="1795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Группа 73"/>
          <p:cNvGrpSpPr/>
          <p:nvPr/>
        </p:nvGrpSpPr>
        <p:grpSpPr>
          <a:xfrm>
            <a:off x="8276266" y="3204356"/>
            <a:ext cx="458159" cy="445461"/>
            <a:chOff x="7307204" y="3514965"/>
            <a:chExt cx="476250" cy="504881"/>
          </a:xfrm>
        </p:grpSpPr>
        <p:sp>
          <p:nvSpPr>
            <p:cNvPr id="75" name="Полилиния 74"/>
            <p:cNvSpPr/>
            <p:nvPr/>
          </p:nvSpPr>
          <p:spPr>
            <a:xfrm>
              <a:off x="7307204" y="3514965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олилиния 75"/>
            <p:cNvSpPr/>
            <p:nvPr/>
          </p:nvSpPr>
          <p:spPr>
            <a:xfrm>
              <a:off x="7564336" y="3518489"/>
              <a:ext cx="219118" cy="501357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  <a:gd name="connsiteX0" fmla="*/ 209598 w 209598"/>
                <a:gd name="connsiteY0" fmla="*/ 0 h 461320"/>
                <a:gd name="connsiteX1" fmla="*/ 48 w 209598"/>
                <a:gd name="connsiteY1" fmla="*/ 447675 h 461320"/>
                <a:gd name="connsiteX2" fmla="*/ 192928 w 209598"/>
                <a:gd name="connsiteY2" fmla="*/ 323850 h 461320"/>
                <a:gd name="connsiteX0" fmla="*/ 219118 w 219118"/>
                <a:gd name="connsiteY0" fmla="*/ 0 h 501357"/>
                <a:gd name="connsiteX1" fmla="*/ 43 w 219118"/>
                <a:gd name="connsiteY1" fmla="*/ 490537 h 501357"/>
                <a:gd name="connsiteX2" fmla="*/ 202448 w 219118"/>
                <a:gd name="connsiteY2" fmla="*/ 323850 h 50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118" h="501357">
                  <a:moveTo>
                    <a:pt x="219118" y="0"/>
                  </a:moveTo>
                  <a:cubicBezTo>
                    <a:pt x="120296" y="190698"/>
                    <a:pt x="2821" y="436562"/>
                    <a:pt x="43" y="490537"/>
                  </a:cubicBezTo>
                  <a:cubicBezTo>
                    <a:pt x="-2735" y="544512"/>
                    <a:pt x="127439" y="381992"/>
                    <a:pt x="202448" y="3238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7" name="Прямая соединительная линия 76"/>
            <p:cNvCxnSpPr/>
            <p:nvPr/>
          </p:nvCxnSpPr>
          <p:spPr>
            <a:xfrm>
              <a:off x="7503312" y="3806622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 flipH="1">
              <a:off x="7684640" y="3827781"/>
              <a:ext cx="91617" cy="1890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Группа 78"/>
          <p:cNvGrpSpPr/>
          <p:nvPr/>
        </p:nvGrpSpPr>
        <p:grpSpPr>
          <a:xfrm>
            <a:off x="6516362" y="3201090"/>
            <a:ext cx="447675" cy="448728"/>
            <a:chOff x="7361980" y="2761106"/>
            <a:chExt cx="476250" cy="484208"/>
          </a:xfrm>
        </p:grpSpPr>
        <p:grpSp>
          <p:nvGrpSpPr>
            <p:cNvPr id="81" name="Группа 80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83" name="Полилиния 82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Полилиния 83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82" name="Прямая соединительная линия 81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Прямая соединительная линия 84"/>
          <p:cNvCxnSpPr/>
          <p:nvPr/>
        </p:nvCxnSpPr>
        <p:spPr>
          <a:xfrm flipH="1">
            <a:off x="7017686" y="3480860"/>
            <a:ext cx="82876" cy="1795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Группа 85"/>
          <p:cNvGrpSpPr/>
          <p:nvPr/>
        </p:nvGrpSpPr>
        <p:grpSpPr>
          <a:xfrm>
            <a:off x="7287854" y="3197824"/>
            <a:ext cx="447675" cy="448728"/>
            <a:chOff x="7361980" y="2761106"/>
            <a:chExt cx="476250" cy="484208"/>
          </a:xfrm>
        </p:grpSpPr>
        <p:grpSp>
          <p:nvGrpSpPr>
            <p:cNvPr id="87" name="Группа 86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89" name="Полилиния 88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Полилиния 89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88" name="Прямая соединительная линия 87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Прямая соединительная линия 90"/>
          <p:cNvCxnSpPr/>
          <p:nvPr/>
        </p:nvCxnSpPr>
        <p:spPr>
          <a:xfrm flipH="1">
            <a:off x="7789178" y="3477594"/>
            <a:ext cx="82876" cy="1795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Группа 91"/>
          <p:cNvGrpSpPr/>
          <p:nvPr/>
        </p:nvGrpSpPr>
        <p:grpSpPr>
          <a:xfrm>
            <a:off x="9024082" y="3212744"/>
            <a:ext cx="458159" cy="445461"/>
            <a:chOff x="7307204" y="3514965"/>
            <a:chExt cx="476250" cy="504881"/>
          </a:xfrm>
        </p:grpSpPr>
        <p:sp>
          <p:nvSpPr>
            <p:cNvPr id="93" name="Полилиния 92"/>
            <p:cNvSpPr/>
            <p:nvPr/>
          </p:nvSpPr>
          <p:spPr>
            <a:xfrm>
              <a:off x="7307204" y="3514965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олилиния 93"/>
            <p:cNvSpPr/>
            <p:nvPr/>
          </p:nvSpPr>
          <p:spPr>
            <a:xfrm>
              <a:off x="7564336" y="3518489"/>
              <a:ext cx="219118" cy="501357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  <a:gd name="connsiteX0" fmla="*/ 209598 w 209598"/>
                <a:gd name="connsiteY0" fmla="*/ 0 h 461320"/>
                <a:gd name="connsiteX1" fmla="*/ 48 w 209598"/>
                <a:gd name="connsiteY1" fmla="*/ 447675 h 461320"/>
                <a:gd name="connsiteX2" fmla="*/ 192928 w 209598"/>
                <a:gd name="connsiteY2" fmla="*/ 323850 h 461320"/>
                <a:gd name="connsiteX0" fmla="*/ 219118 w 219118"/>
                <a:gd name="connsiteY0" fmla="*/ 0 h 501357"/>
                <a:gd name="connsiteX1" fmla="*/ 43 w 219118"/>
                <a:gd name="connsiteY1" fmla="*/ 490537 h 501357"/>
                <a:gd name="connsiteX2" fmla="*/ 202448 w 219118"/>
                <a:gd name="connsiteY2" fmla="*/ 323850 h 50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118" h="501357">
                  <a:moveTo>
                    <a:pt x="219118" y="0"/>
                  </a:moveTo>
                  <a:cubicBezTo>
                    <a:pt x="120296" y="190698"/>
                    <a:pt x="2821" y="436562"/>
                    <a:pt x="43" y="490537"/>
                  </a:cubicBezTo>
                  <a:cubicBezTo>
                    <a:pt x="-2735" y="544512"/>
                    <a:pt x="127439" y="381992"/>
                    <a:pt x="202448" y="3238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5" name="Прямая соединительная линия 94"/>
            <p:cNvCxnSpPr/>
            <p:nvPr/>
          </p:nvCxnSpPr>
          <p:spPr>
            <a:xfrm>
              <a:off x="7503312" y="3806622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 flipH="1">
              <a:off x="7684640" y="3827781"/>
              <a:ext cx="91617" cy="1890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Группа 96"/>
          <p:cNvGrpSpPr/>
          <p:nvPr/>
        </p:nvGrpSpPr>
        <p:grpSpPr>
          <a:xfrm>
            <a:off x="9767436" y="3220272"/>
            <a:ext cx="458159" cy="445461"/>
            <a:chOff x="7307204" y="3514965"/>
            <a:chExt cx="476250" cy="504881"/>
          </a:xfrm>
        </p:grpSpPr>
        <p:sp>
          <p:nvSpPr>
            <p:cNvPr id="98" name="Полилиния 97"/>
            <p:cNvSpPr/>
            <p:nvPr/>
          </p:nvSpPr>
          <p:spPr>
            <a:xfrm>
              <a:off x="7307204" y="3514965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олилиния 98"/>
            <p:cNvSpPr/>
            <p:nvPr/>
          </p:nvSpPr>
          <p:spPr>
            <a:xfrm>
              <a:off x="7564336" y="3518489"/>
              <a:ext cx="219118" cy="501357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  <a:gd name="connsiteX0" fmla="*/ 209598 w 209598"/>
                <a:gd name="connsiteY0" fmla="*/ 0 h 461320"/>
                <a:gd name="connsiteX1" fmla="*/ 48 w 209598"/>
                <a:gd name="connsiteY1" fmla="*/ 447675 h 461320"/>
                <a:gd name="connsiteX2" fmla="*/ 192928 w 209598"/>
                <a:gd name="connsiteY2" fmla="*/ 323850 h 461320"/>
                <a:gd name="connsiteX0" fmla="*/ 219118 w 219118"/>
                <a:gd name="connsiteY0" fmla="*/ 0 h 501357"/>
                <a:gd name="connsiteX1" fmla="*/ 43 w 219118"/>
                <a:gd name="connsiteY1" fmla="*/ 490537 h 501357"/>
                <a:gd name="connsiteX2" fmla="*/ 202448 w 219118"/>
                <a:gd name="connsiteY2" fmla="*/ 323850 h 50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118" h="501357">
                  <a:moveTo>
                    <a:pt x="219118" y="0"/>
                  </a:moveTo>
                  <a:cubicBezTo>
                    <a:pt x="120296" y="190698"/>
                    <a:pt x="2821" y="436562"/>
                    <a:pt x="43" y="490537"/>
                  </a:cubicBezTo>
                  <a:cubicBezTo>
                    <a:pt x="-2735" y="544512"/>
                    <a:pt x="127439" y="381992"/>
                    <a:pt x="202448" y="3238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0" name="Прямая соединительная линия 99"/>
            <p:cNvCxnSpPr/>
            <p:nvPr/>
          </p:nvCxnSpPr>
          <p:spPr>
            <a:xfrm>
              <a:off x="7503312" y="3806622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/>
            <p:nvPr/>
          </p:nvCxnSpPr>
          <p:spPr>
            <a:xfrm flipH="1">
              <a:off x="7684640" y="3827781"/>
              <a:ext cx="91617" cy="1890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1509437" y="450051"/>
            <a:ext cx="9811527" cy="10426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елементи ти напишеш у третьому </a:t>
            </a:r>
            <a:r>
              <a:rPr lang="uk-UA" sz="3200" b="1" dirty="0">
                <a:solidFill>
                  <a:schemeClr val="bg1"/>
                </a:solidFill>
              </a:rPr>
              <a:t>рядку? </a:t>
            </a:r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3" y="2022452"/>
            <a:ext cx="3288332" cy="339248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00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80" t="2962" r="8034" b="19664"/>
          <a:stretch/>
        </p:blipFill>
        <p:spPr>
          <a:xfrm>
            <a:off x="4310742" y="1733184"/>
            <a:ext cx="6948631" cy="350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Полилиния 24"/>
          <p:cNvSpPr/>
          <p:nvPr/>
        </p:nvSpPr>
        <p:spPr>
          <a:xfrm>
            <a:off x="7030515" y="1832276"/>
            <a:ext cx="434187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9213912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7356922" y="1832276"/>
            <a:ext cx="431124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7695342" y="1832275"/>
            <a:ext cx="434187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 48"/>
          <p:cNvSpPr/>
          <p:nvPr/>
        </p:nvSpPr>
        <p:spPr>
          <a:xfrm>
            <a:off x="7983102" y="1832275"/>
            <a:ext cx="434187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49"/>
          <p:cNvSpPr/>
          <p:nvPr/>
        </p:nvSpPr>
        <p:spPr>
          <a:xfrm>
            <a:off x="8276266" y="1832275"/>
            <a:ext cx="434187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олилиния 55"/>
          <p:cNvSpPr/>
          <p:nvPr/>
        </p:nvSpPr>
        <p:spPr>
          <a:xfrm>
            <a:off x="8549085" y="1832274"/>
            <a:ext cx="434187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9482241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олилиния 57"/>
          <p:cNvSpPr/>
          <p:nvPr/>
        </p:nvSpPr>
        <p:spPr>
          <a:xfrm>
            <a:off x="9794836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олилиния 58"/>
          <p:cNvSpPr/>
          <p:nvPr/>
        </p:nvSpPr>
        <p:spPr>
          <a:xfrm>
            <a:off x="10067655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олилиния 59"/>
          <p:cNvSpPr/>
          <p:nvPr/>
        </p:nvSpPr>
        <p:spPr>
          <a:xfrm>
            <a:off x="10340474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олилиния 60"/>
          <p:cNvSpPr/>
          <p:nvPr/>
        </p:nvSpPr>
        <p:spPr>
          <a:xfrm>
            <a:off x="10613293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5585790" y="2525043"/>
            <a:ext cx="441299" cy="432842"/>
            <a:chOff x="4379119" y="2750343"/>
            <a:chExt cx="476250" cy="484208"/>
          </a:xfrm>
        </p:grpSpPr>
        <p:sp>
          <p:nvSpPr>
            <p:cNvPr id="21" name="Полилиния 20"/>
            <p:cNvSpPr/>
            <p:nvPr/>
          </p:nvSpPr>
          <p:spPr>
            <a:xfrm>
              <a:off x="4379119" y="2750343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4644567" y="2753867"/>
              <a:ext cx="210802" cy="477160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802" h="477160">
                  <a:moveTo>
                    <a:pt x="210802" y="0"/>
                  </a:moveTo>
                  <a:cubicBezTo>
                    <a:pt x="111980" y="190698"/>
                    <a:pt x="13158" y="381397"/>
                    <a:pt x="1252" y="447675"/>
                  </a:cubicBezTo>
                  <a:cubicBezTo>
                    <a:pt x="-10654" y="513953"/>
                    <a:pt x="64355" y="455811"/>
                    <a:pt x="139364" y="3976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8343998" y="2520204"/>
            <a:ext cx="422180" cy="440944"/>
            <a:chOff x="7361980" y="2761106"/>
            <a:chExt cx="476250" cy="484208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28" name="Полилиния 27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олилиния 28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27" name="Прямая соединительная линия 26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Группа 29"/>
          <p:cNvGrpSpPr/>
          <p:nvPr/>
        </p:nvGrpSpPr>
        <p:grpSpPr>
          <a:xfrm>
            <a:off x="6126480" y="2526618"/>
            <a:ext cx="425394" cy="428117"/>
            <a:chOff x="4379119" y="2750343"/>
            <a:chExt cx="476250" cy="484208"/>
          </a:xfrm>
        </p:grpSpPr>
        <p:sp>
          <p:nvSpPr>
            <p:cNvPr id="31" name="Полилиния 30"/>
            <p:cNvSpPr/>
            <p:nvPr/>
          </p:nvSpPr>
          <p:spPr>
            <a:xfrm>
              <a:off x="4379119" y="2750343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4644567" y="2753867"/>
              <a:ext cx="210802" cy="477160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802" h="477160">
                  <a:moveTo>
                    <a:pt x="210802" y="0"/>
                  </a:moveTo>
                  <a:cubicBezTo>
                    <a:pt x="111980" y="190698"/>
                    <a:pt x="13158" y="381397"/>
                    <a:pt x="1252" y="447675"/>
                  </a:cubicBezTo>
                  <a:cubicBezTo>
                    <a:pt x="-10654" y="513953"/>
                    <a:pt x="64355" y="455811"/>
                    <a:pt x="139364" y="3976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6651265" y="2523172"/>
            <a:ext cx="425394" cy="428117"/>
            <a:chOff x="4379119" y="2750343"/>
            <a:chExt cx="476250" cy="484208"/>
          </a:xfrm>
        </p:grpSpPr>
        <p:sp>
          <p:nvSpPr>
            <p:cNvPr id="35" name="Полилиния 34"/>
            <p:cNvSpPr/>
            <p:nvPr/>
          </p:nvSpPr>
          <p:spPr>
            <a:xfrm>
              <a:off x="4379119" y="2750343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4644567" y="2753867"/>
              <a:ext cx="210802" cy="477160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802" h="477160">
                  <a:moveTo>
                    <a:pt x="210802" y="0"/>
                  </a:moveTo>
                  <a:cubicBezTo>
                    <a:pt x="111980" y="190698"/>
                    <a:pt x="13158" y="381397"/>
                    <a:pt x="1252" y="447675"/>
                  </a:cubicBezTo>
                  <a:cubicBezTo>
                    <a:pt x="-10654" y="513953"/>
                    <a:pt x="64355" y="455811"/>
                    <a:pt x="139364" y="3976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7178742" y="2520056"/>
            <a:ext cx="425394" cy="428117"/>
            <a:chOff x="4379119" y="2750343"/>
            <a:chExt cx="476250" cy="484208"/>
          </a:xfrm>
        </p:grpSpPr>
        <p:sp>
          <p:nvSpPr>
            <p:cNvPr id="38" name="Полилиния 37"/>
            <p:cNvSpPr/>
            <p:nvPr/>
          </p:nvSpPr>
          <p:spPr>
            <a:xfrm>
              <a:off x="4379119" y="2750343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4644567" y="2753867"/>
              <a:ext cx="210802" cy="477160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802" h="477160">
                  <a:moveTo>
                    <a:pt x="210802" y="0"/>
                  </a:moveTo>
                  <a:cubicBezTo>
                    <a:pt x="111980" y="190698"/>
                    <a:pt x="13158" y="381397"/>
                    <a:pt x="1252" y="447675"/>
                  </a:cubicBezTo>
                  <a:cubicBezTo>
                    <a:pt x="-10654" y="513953"/>
                    <a:pt x="64355" y="455811"/>
                    <a:pt x="139364" y="3976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741401" y="2516940"/>
            <a:ext cx="425394" cy="428117"/>
            <a:chOff x="4379119" y="2750343"/>
            <a:chExt cx="476250" cy="484208"/>
          </a:xfrm>
        </p:grpSpPr>
        <p:sp>
          <p:nvSpPr>
            <p:cNvPr id="41" name="Полилиния 40"/>
            <p:cNvSpPr/>
            <p:nvPr/>
          </p:nvSpPr>
          <p:spPr>
            <a:xfrm>
              <a:off x="4379119" y="2750343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4644567" y="2753867"/>
              <a:ext cx="210802" cy="477160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802" h="477160">
                  <a:moveTo>
                    <a:pt x="210802" y="0"/>
                  </a:moveTo>
                  <a:cubicBezTo>
                    <a:pt x="111980" y="190698"/>
                    <a:pt x="13158" y="381397"/>
                    <a:pt x="1252" y="447675"/>
                  </a:cubicBezTo>
                  <a:cubicBezTo>
                    <a:pt x="-10654" y="513953"/>
                    <a:pt x="64355" y="455811"/>
                    <a:pt x="139364" y="3976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8908434" y="2516941"/>
            <a:ext cx="422180" cy="440944"/>
            <a:chOff x="7361980" y="2761106"/>
            <a:chExt cx="476250" cy="484208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47" name="Полилиния 46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олилиния 50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45" name="Прямая соединительная линия 44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Группа 51"/>
          <p:cNvGrpSpPr/>
          <p:nvPr/>
        </p:nvGrpSpPr>
        <p:grpSpPr>
          <a:xfrm>
            <a:off x="9467467" y="2516941"/>
            <a:ext cx="422180" cy="440944"/>
            <a:chOff x="7361980" y="2761106"/>
            <a:chExt cx="476250" cy="484208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55" name="Полилиния 54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Полилиния 61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54" name="Прямая соединительная линия 53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Группа 62"/>
          <p:cNvGrpSpPr/>
          <p:nvPr/>
        </p:nvGrpSpPr>
        <p:grpSpPr>
          <a:xfrm>
            <a:off x="10026500" y="2516940"/>
            <a:ext cx="422180" cy="440944"/>
            <a:chOff x="7361980" y="2761106"/>
            <a:chExt cx="476250" cy="484208"/>
          </a:xfrm>
        </p:grpSpPr>
        <p:grpSp>
          <p:nvGrpSpPr>
            <p:cNvPr id="64" name="Группа 63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66" name="Полилиния 65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олилиния 66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65" name="Прямая соединительная линия 64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Группа 67"/>
          <p:cNvGrpSpPr/>
          <p:nvPr/>
        </p:nvGrpSpPr>
        <p:grpSpPr>
          <a:xfrm>
            <a:off x="5778500" y="3190505"/>
            <a:ext cx="447675" cy="448728"/>
            <a:chOff x="7361980" y="2761106"/>
            <a:chExt cx="476250" cy="484208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71" name="Полилиния 70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олилиния 71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70" name="Прямая соединительная линия 69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Прямая соединительная линия 72"/>
          <p:cNvCxnSpPr/>
          <p:nvPr/>
        </p:nvCxnSpPr>
        <p:spPr>
          <a:xfrm flipH="1">
            <a:off x="6279824" y="3470275"/>
            <a:ext cx="82876" cy="1795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Группа 73"/>
          <p:cNvGrpSpPr/>
          <p:nvPr/>
        </p:nvGrpSpPr>
        <p:grpSpPr>
          <a:xfrm>
            <a:off x="8276266" y="3204356"/>
            <a:ext cx="458159" cy="445461"/>
            <a:chOff x="7307204" y="3514965"/>
            <a:chExt cx="476250" cy="504881"/>
          </a:xfrm>
        </p:grpSpPr>
        <p:sp>
          <p:nvSpPr>
            <p:cNvPr id="75" name="Полилиния 74"/>
            <p:cNvSpPr/>
            <p:nvPr/>
          </p:nvSpPr>
          <p:spPr>
            <a:xfrm>
              <a:off x="7307204" y="3514965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олилиния 75"/>
            <p:cNvSpPr/>
            <p:nvPr/>
          </p:nvSpPr>
          <p:spPr>
            <a:xfrm>
              <a:off x="7564336" y="3518489"/>
              <a:ext cx="219118" cy="501357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  <a:gd name="connsiteX0" fmla="*/ 209598 w 209598"/>
                <a:gd name="connsiteY0" fmla="*/ 0 h 461320"/>
                <a:gd name="connsiteX1" fmla="*/ 48 w 209598"/>
                <a:gd name="connsiteY1" fmla="*/ 447675 h 461320"/>
                <a:gd name="connsiteX2" fmla="*/ 192928 w 209598"/>
                <a:gd name="connsiteY2" fmla="*/ 323850 h 461320"/>
                <a:gd name="connsiteX0" fmla="*/ 219118 w 219118"/>
                <a:gd name="connsiteY0" fmla="*/ 0 h 501357"/>
                <a:gd name="connsiteX1" fmla="*/ 43 w 219118"/>
                <a:gd name="connsiteY1" fmla="*/ 490537 h 501357"/>
                <a:gd name="connsiteX2" fmla="*/ 202448 w 219118"/>
                <a:gd name="connsiteY2" fmla="*/ 323850 h 50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118" h="501357">
                  <a:moveTo>
                    <a:pt x="219118" y="0"/>
                  </a:moveTo>
                  <a:cubicBezTo>
                    <a:pt x="120296" y="190698"/>
                    <a:pt x="2821" y="436562"/>
                    <a:pt x="43" y="490537"/>
                  </a:cubicBezTo>
                  <a:cubicBezTo>
                    <a:pt x="-2735" y="544512"/>
                    <a:pt x="127439" y="381992"/>
                    <a:pt x="202448" y="3238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7" name="Прямая соединительная линия 76"/>
            <p:cNvCxnSpPr/>
            <p:nvPr/>
          </p:nvCxnSpPr>
          <p:spPr>
            <a:xfrm>
              <a:off x="7503312" y="3806622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 flipH="1">
              <a:off x="7684640" y="3827781"/>
              <a:ext cx="91617" cy="1890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Группа 78"/>
          <p:cNvGrpSpPr/>
          <p:nvPr/>
        </p:nvGrpSpPr>
        <p:grpSpPr>
          <a:xfrm>
            <a:off x="6516362" y="3201090"/>
            <a:ext cx="447675" cy="448728"/>
            <a:chOff x="7361980" y="2761106"/>
            <a:chExt cx="476250" cy="484208"/>
          </a:xfrm>
        </p:grpSpPr>
        <p:grpSp>
          <p:nvGrpSpPr>
            <p:cNvPr id="81" name="Группа 80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83" name="Полилиния 82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Полилиния 83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82" name="Прямая соединительная линия 81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Прямая соединительная линия 84"/>
          <p:cNvCxnSpPr/>
          <p:nvPr/>
        </p:nvCxnSpPr>
        <p:spPr>
          <a:xfrm flipH="1">
            <a:off x="7017686" y="3480860"/>
            <a:ext cx="82876" cy="1795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Группа 85"/>
          <p:cNvGrpSpPr/>
          <p:nvPr/>
        </p:nvGrpSpPr>
        <p:grpSpPr>
          <a:xfrm>
            <a:off x="7287854" y="3197824"/>
            <a:ext cx="447675" cy="448728"/>
            <a:chOff x="7361980" y="2761106"/>
            <a:chExt cx="476250" cy="484208"/>
          </a:xfrm>
        </p:grpSpPr>
        <p:grpSp>
          <p:nvGrpSpPr>
            <p:cNvPr id="87" name="Группа 86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89" name="Полилиния 88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Полилиния 89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88" name="Прямая соединительная линия 87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Прямая соединительная линия 90"/>
          <p:cNvCxnSpPr/>
          <p:nvPr/>
        </p:nvCxnSpPr>
        <p:spPr>
          <a:xfrm flipH="1">
            <a:off x="7789178" y="3477594"/>
            <a:ext cx="82876" cy="1795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Группа 91"/>
          <p:cNvGrpSpPr/>
          <p:nvPr/>
        </p:nvGrpSpPr>
        <p:grpSpPr>
          <a:xfrm>
            <a:off x="9024082" y="3212744"/>
            <a:ext cx="458159" cy="445461"/>
            <a:chOff x="7307204" y="3514965"/>
            <a:chExt cx="476250" cy="504881"/>
          </a:xfrm>
        </p:grpSpPr>
        <p:sp>
          <p:nvSpPr>
            <p:cNvPr id="93" name="Полилиния 92"/>
            <p:cNvSpPr/>
            <p:nvPr/>
          </p:nvSpPr>
          <p:spPr>
            <a:xfrm>
              <a:off x="7307204" y="3514965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олилиния 93"/>
            <p:cNvSpPr/>
            <p:nvPr/>
          </p:nvSpPr>
          <p:spPr>
            <a:xfrm>
              <a:off x="7564336" y="3518489"/>
              <a:ext cx="219118" cy="501357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  <a:gd name="connsiteX0" fmla="*/ 209598 w 209598"/>
                <a:gd name="connsiteY0" fmla="*/ 0 h 461320"/>
                <a:gd name="connsiteX1" fmla="*/ 48 w 209598"/>
                <a:gd name="connsiteY1" fmla="*/ 447675 h 461320"/>
                <a:gd name="connsiteX2" fmla="*/ 192928 w 209598"/>
                <a:gd name="connsiteY2" fmla="*/ 323850 h 461320"/>
                <a:gd name="connsiteX0" fmla="*/ 219118 w 219118"/>
                <a:gd name="connsiteY0" fmla="*/ 0 h 501357"/>
                <a:gd name="connsiteX1" fmla="*/ 43 w 219118"/>
                <a:gd name="connsiteY1" fmla="*/ 490537 h 501357"/>
                <a:gd name="connsiteX2" fmla="*/ 202448 w 219118"/>
                <a:gd name="connsiteY2" fmla="*/ 323850 h 50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118" h="501357">
                  <a:moveTo>
                    <a:pt x="219118" y="0"/>
                  </a:moveTo>
                  <a:cubicBezTo>
                    <a:pt x="120296" y="190698"/>
                    <a:pt x="2821" y="436562"/>
                    <a:pt x="43" y="490537"/>
                  </a:cubicBezTo>
                  <a:cubicBezTo>
                    <a:pt x="-2735" y="544512"/>
                    <a:pt x="127439" y="381992"/>
                    <a:pt x="202448" y="3238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5" name="Прямая соединительная линия 94"/>
            <p:cNvCxnSpPr/>
            <p:nvPr/>
          </p:nvCxnSpPr>
          <p:spPr>
            <a:xfrm>
              <a:off x="7503312" y="3806622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 flipH="1">
              <a:off x="7684640" y="3827781"/>
              <a:ext cx="91617" cy="1890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Группа 96"/>
          <p:cNvGrpSpPr/>
          <p:nvPr/>
        </p:nvGrpSpPr>
        <p:grpSpPr>
          <a:xfrm>
            <a:off x="9767436" y="3220272"/>
            <a:ext cx="458159" cy="445461"/>
            <a:chOff x="7307204" y="3514965"/>
            <a:chExt cx="476250" cy="504881"/>
          </a:xfrm>
        </p:grpSpPr>
        <p:sp>
          <p:nvSpPr>
            <p:cNvPr id="98" name="Полилиния 97"/>
            <p:cNvSpPr/>
            <p:nvPr/>
          </p:nvSpPr>
          <p:spPr>
            <a:xfrm>
              <a:off x="7307204" y="3514965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олилиния 98"/>
            <p:cNvSpPr/>
            <p:nvPr/>
          </p:nvSpPr>
          <p:spPr>
            <a:xfrm>
              <a:off x="7564336" y="3518489"/>
              <a:ext cx="219118" cy="501357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  <a:gd name="connsiteX0" fmla="*/ 209598 w 209598"/>
                <a:gd name="connsiteY0" fmla="*/ 0 h 461320"/>
                <a:gd name="connsiteX1" fmla="*/ 48 w 209598"/>
                <a:gd name="connsiteY1" fmla="*/ 447675 h 461320"/>
                <a:gd name="connsiteX2" fmla="*/ 192928 w 209598"/>
                <a:gd name="connsiteY2" fmla="*/ 323850 h 461320"/>
                <a:gd name="connsiteX0" fmla="*/ 219118 w 219118"/>
                <a:gd name="connsiteY0" fmla="*/ 0 h 501357"/>
                <a:gd name="connsiteX1" fmla="*/ 43 w 219118"/>
                <a:gd name="connsiteY1" fmla="*/ 490537 h 501357"/>
                <a:gd name="connsiteX2" fmla="*/ 202448 w 219118"/>
                <a:gd name="connsiteY2" fmla="*/ 323850 h 50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118" h="501357">
                  <a:moveTo>
                    <a:pt x="219118" y="0"/>
                  </a:moveTo>
                  <a:cubicBezTo>
                    <a:pt x="120296" y="190698"/>
                    <a:pt x="2821" y="436562"/>
                    <a:pt x="43" y="490537"/>
                  </a:cubicBezTo>
                  <a:cubicBezTo>
                    <a:pt x="-2735" y="544512"/>
                    <a:pt x="127439" y="381992"/>
                    <a:pt x="202448" y="3238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0" name="Прямая соединительная линия 99"/>
            <p:cNvCxnSpPr/>
            <p:nvPr/>
          </p:nvCxnSpPr>
          <p:spPr>
            <a:xfrm>
              <a:off x="7503312" y="3806622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/>
            <p:nvPr/>
          </p:nvCxnSpPr>
          <p:spPr>
            <a:xfrm flipH="1">
              <a:off x="7684640" y="3827781"/>
              <a:ext cx="91617" cy="1890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Группа 101"/>
          <p:cNvGrpSpPr/>
          <p:nvPr/>
        </p:nvGrpSpPr>
        <p:grpSpPr>
          <a:xfrm>
            <a:off x="5855568" y="3901744"/>
            <a:ext cx="424256" cy="428877"/>
            <a:chOff x="7361980" y="2761106"/>
            <a:chExt cx="476250" cy="484208"/>
          </a:xfrm>
        </p:grpSpPr>
        <p:grpSp>
          <p:nvGrpSpPr>
            <p:cNvPr id="103" name="Группа 102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105" name="Полилиния 104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Полилиния 105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Группа 107"/>
          <p:cNvGrpSpPr/>
          <p:nvPr/>
        </p:nvGrpSpPr>
        <p:grpSpPr>
          <a:xfrm>
            <a:off x="8277119" y="3901744"/>
            <a:ext cx="512820" cy="428062"/>
            <a:chOff x="7299834" y="4281021"/>
            <a:chExt cx="545590" cy="485970"/>
          </a:xfrm>
        </p:grpSpPr>
        <p:sp>
          <p:nvSpPr>
            <p:cNvPr id="109" name="Полилиния 108"/>
            <p:cNvSpPr/>
            <p:nvPr/>
          </p:nvSpPr>
          <p:spPr>
            <a:xfrm>
              <a:off x="7299834" y="4281021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Полилиния 109"/>
            <p:cNvSpPr/>
            <p:nvPr/>
          </p:nvSpPr>
          <p:spPr>
            <a:xfrm>
              <a:off x="7565637" y="4284545"/>
              <a:ext cx="210447" cy="477881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  <a:gd name="connsiteX0" fmla="*/ 210135 w 210135"/>
                <a:gd name="connsiteY0" fmla="*/ 0 h 470074"/>
                <a:gd name="connsiteX1" fmla="*/ 585 w 210135"/>
                <a:gd name="connsiteY1" fmla="*/ 447675 h 470074"/>
                <a:gd name="connsiteX2" fmla="*/ 157747 w 210135"/>
                <a:gd name="connsiteY2" fmla="*/ 371475 h 470074"/>
                <a:gd name="connsiteX0" fmla="*/ 210447 w 210447"/>
                <a:gd name="connsiteY0" fmla="*/ 0 h 477881"/>
                <a:gd name="connsiteX1" fmla="*/ 897 w 210447"/>
                <a:gd name="connsiteY1" fmla="*/ 447675 h 477881"/>
                <a:gd name="connsiteX2" fmla="*/ 158059 w 210447"/>
                <a:gd name="connsiteY2" fmla="*/ 371475 h 4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447" h="477881">
                  <a:moveTo>
                    <a:pt x="210447" y="0"/>
                  </a:moveTo>
                  <a:cubicBezTo>
                    <a:pt x="111625" y="190698"/>
                    <a:pt x="9628" y="385763"/>
                    <a:pt x="897" y="447675"/>
                  </a:cubicBezTo>
                  <a:cubicBezTo>
                    <a:pt x="-7834" y="509587"/>
                    <a:pt x="47331" y="472480"/>
                    <a:pt x="158059" y="3714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1" name="Прямая соединительная линия 110"/>
            <p:cNvCxnSpPr/>
            <p:nvPr/>
          </p:nvCxnSpPr>
          <p:spPr>
            <a:xfrm>
              <a:off x="7495942" y="4572678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Полилиния 111"/>
            <p:cNvSpPr/>
            <p:nvPr/>
          </p:nvSpPr>
          <p:spPr>
            <a:xfrm>
              <a:off x="7716097" y="4576128"/>
              <a:ext cx="129327" cy="190863"/>
            </a:xfrm>
            <a:custGeom>
              <a:avLst/>
              <a:gdLst>
                <a:gd name="connsiteX0" fmla="*/ 129580 w 130668"/>
                <a:gd name="connsiteY0" fmla="*/ 47697 h 188811"/>
                <a:gd name="connsiteX1" fmla="*/ 113705 w 130668"/>
                <a:gd name="connsiteY1" fmla="*/ 72 h 188811"/>
                <a:gd name="connsiteX2" fmla="*/ 12105 w 130668"/>
                <a:gd name="connsiteY2" fmla="*/ 57222 h 188811"/>
                <a:gd name="connsiteX3" fmla="*/ 5755 w 130668"/>
                <a:gd name="connsiteY3" fmla="*/ 171522 h 188811"/>
                <a:gd name="connsiteX4" fmla="*/ 47030 w 130668"/>
                <a:gd name="connsiteY4" fmla="*/ 187397 h 188811"/>
                <a:gd name="connsiteX5" fmla="*/ 120055 w 130668"/>
                <a:gd name="connsiteY5" fmla="*/ 161997 h 188811"/>
                <a:gd name="connsiteX0" fmla="*/ 129580 w 130668"/>
                <a:gd name="connsiteY0" fmla="*/ 47831 h 188682"/>
                <a:gd name="connsiteX1" fmla="*/ 113705 w 130668"/>
                <a:gd name="connsiteY1" fmla="*/ 206 h 188682"/>
                <a:gd name="connsiteX2" fmla="*/ 12105 w 130668"/>
                <a:gd name="connsiteY2" fmla="*/ 64500 h 188682"/>
                <a:gd name="connsiteX3" fmla="*/ 5755 w 130668"/>
                <a:gd name="connsiteY3" fmla="*/ 171656 h 188682"/>
                <a:gd name="connsiteX4" fmla="*/ 47030 w 130668"/>
                <a:gd name="connsiteY4" fmla="*/ 187531 h 188682"/>
                <a:gd name="connsiteX5" fmla="*/ 120055 w 130668"/>
                <a:gd name="connsiteY5" fmla="*/ 162131 h 188682"/>
                <a:gd name="connsiteX0" fmla="*/ 128725 w 128907"/>
                <a:gd name="connsiteY0" fmla="*/ 50197 h 191048"/>
                <a:gd name="connsiteX1" fmla="*/ 98562 w 128907"/>
                <a:gd name="connsiteY1" fmla="*/ 190 h 191048"/>
                <a:gd name="connsiteX2" fmla="*/ 11250 w 128907"/>
                <a:gd name="connsiteY2" fmla="*/ 66866 h 191048"/>
                <a:gd name="connsiteX3" fmla="*/ 4900 w 128907"/>
                <a:gd name="connsiteY3" fmla="*/ 174022 h 191048"/>
                <a:gd name="connsiteX4" fmla="*/ 46175 w 128907"/>
                <a:gd name="connsiteY4" fmla="*/ 189897 h 191048"/>
                <a:gd name="connsiteX5" fmla="*/ 119200 w 128907"/>
                <a:gd name="connsiteY5" fmla="*/ 164497 h 191048"/>
                <a:gd name="connsiteX0" fmla="*/ 128725 w 130330"/>
                <a:gd name="connsiteY0" fmla="*/ 50012 h 190863"/>
                <a:gd name="connsiteX1" fmla="*/ 98562 w 130330"/>
                <a:gd name="connsiteY1" fmla="*/ 5 h 190863"/>
                <a:gd name="connsiteX2" fmla="*/ 11250 w 130330"/>
                <a:gd name="connsiteY2" fmla="*/ 66681 h 190863"/>
                <a:gd name="connsiteX3" fmla="*/ 4900 w 130330"/>
                <a:gd name="connsiteY3" fmla="*/ 173837 h 190863"/>
                <a:gd name="connsiteX4" fmla="*/ 46175 w 130330"/>
                <a:gd name="connsiteY4" fmla="*/ 189712 h 190863"/>
                <a:gd name="connsiteX5" fmla="*/ 119200 w 130330"/>
                <a:gd name="connsiteY5" fmla="*/ 164312 h 190863"/>
                <a:gd name="connsiteX0" fmla="*/ 128725 w 129327"/>
                <a:gd name="connsiteY0" fmla="*/ 50012 h 190863"/>
                <a:gd name="connsiteX1" fmla="*/ 98562 w 129327"/>
                <a:gd name="connsiteY1" fmla="*/ 5 h 190863"/>
                <a:gd name="connsiteX2" fmla="*/ 11250 w 129327"/>
                <a:gd name="connsiteY2" fmla="*/ 66681 h 190863"/>
                <a:gd name="connsiteX3" fmla="*/ 4900 w 129327"/>
                <a:gd name="connsiteY3" fmla="*/ 173837 h 190863"/>
                <a:gd name="connsiteX4" fmla="*/ 46175 w 129327"/>
                <a:gd name="connsiteY4" fmla="*/ 189712 h 190863"/>
                <a:gd name="connsiteX5" fmla="*/ 119200 w 129327"/>
                <a:gd name="connsiteY5" fmla="*/ 164312 h 19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327" h="190863">
                  <a:moveTo>
                    <a:pt x="128725" y="50012"/>
                  </a:moveTo>
                  <a:cubicBezTo>
                    <a:pt x="130577" y="25406"/>
                    <a:pt x="130048" y="-392"/>
                    <a:pt x="98562" y="5"/>
                  </a:cubicBezTo>
                  <a:cubicBezTo>
                    <a:pt x="67076" y="402"/>
                    <a:pt x="26860" y="37709"/>
                    <a:pt x="11250" y="66681"/>
                  </a:cubicBezTo>
                  <a:cubicBezTo>
                    <a:pt x="-4360" y="95653"/>
                    <a:pt x="-921" y="153332"/>
                    <a:pt x="4900" y="173837"/>
                  </a:cubicBezTo>
                  <a:cubicBezTo>
                    <a:pt x="10721" y="194342"/>
                    <a:pt x="27125" y="191299"/>
                    <a:pt x="46175" y="189712"/>
                  </a:cubicBezTo>
                  <a:cubicBezTo>
                    <a:pt x="65225" y="188125"/>
                    <a:pt x="92212" y="176218"/>
                    <a:pt x="119200" y="1643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3" name="Полилиния 112"/>
          <p:cNvSpPr/>
          <p:nvPr/>
        </p:nvSpPr>
        <p:spPr>
          <a:xfrm>
            <a:off x="6362700" y="4162462"/>
            <a:ext cx="138143" cy="165037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1" name="Группа 120"/>
          <p:cNvGrpSpPr/>
          <p:nvPr/>
        </p:nvGrpSpPr>
        <p:grpSpPr>
          <a:xfrm>
            <a:off x="6683314" y="3909703"/>
            <a:ext cx="424256" cy="428877"/>
            <a:chOff x="7361980" y="2761106"/>
            <a:chExt cx="476250" cy="484208"/>
          </a:xfrm>
        </p:grpSpPr>
        <p:grpSp>
          <p:nvGrpSpPr>
            <p:cNvPr id="122" name="Группа 121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124" name="Полилиния 123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" name="Полилиния 124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123" name="Прямая соединительная линия 122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Полилиния 125"/>
          <p:cNvSpPr/>
          <p:nvPr/>
        </p:nvSpPr>
        <p:spPr>
          <a:xfrm>
            <a:off x="7190446" y="4170421"/>
            <a:ext cx="138143" cy="165037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7" name="Группа 126"/>
          <p:cNvGrpSpPr/>
          <p:nvPr/>
        </p:nvGrpSpPr>
        <p:grpSpPr>
          <a:xfrm>
            <a:off x="7503228" y="3910167"/>
            <a:ext cx="424256" cy="428877"/>
            <a:chOff x="7361980" y="2761106"/>
            <a:chExt cx="476250" cy="484208"/>
          </a:xfrm>
        </p:grpSpPr>
        <p:grpSp>
          <p:nvGrpSpPr>
            <p:cNvPr id="128" name="Группа 127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130" name="Полилиния 129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1" name="Полилиния 130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129" name="Прямая соединительная линия 128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Полилиния 131"/>
          <p:cNvSpPr/>
          <p:nvPr/>
        </p:nvSpPr>
        <p:spPr>
          <a:xfrm>
            <a:off x="8010360" y="4170885"/>
            <a:ext cx="138143" cy="165037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3" name="Группа 132"/>
          <p:cNvGrpSpPr/>
          <p:nvPr/>
        </p:nvGrpSpPr>
        <p:grpSpPr>
          <a:xfrm>
            <a:off x="8917691" y="3909703"/>
            <a:ext cx="512820" cy="428062"/>
            <a:chOff x="7299834" y="4281021"/>
            <a:chExt cx="545590" cy="485970"/>
          </a:xfrm>
        </p:grpSpPr>
        <p:sp>
          <p:nvSpPr>
            <p:cNvPr id="134" name="Полилиния 133"/>
            <p:cNvSpPr/>
            <p:nvPr/>
          </p:nvSpPr>
          <p:spPr>
            <a:xfrm>
              <a:off x="7299834" y="4281021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Полилиния 134"/>
            <p:cNvSpPr/>
            <p:nvPr/>
          </p:nvSpPr>
          <p:spPr>
            <a:xfrm>
              <a:off x="7565637" y="4284545"/>
              <a:ext cx="210447" cy="477881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  <a:gd name="connsiteX0" fmla="*/ 210135 w 210135"/>
                <a:gd name="connsiteY0" fmla="*/ 0 h 470074"/>
                <a:gd name="connsiteX1" fmla="*/ 585 w 210135"/>
                <a:gd name="connsiteY1" fmla="*/ 447675 h 470074"/>
                <a:gd name="connsiteX2" fmla="*/ 157747 w 210135"/>
                <a:gd name="connsiteY2" fmla="*/ 371475 h 470074"/>
                <a:gd name="connsiteX0" fmla="*/ 210447 w 210447"/>
                <a:gd name="connsiteY0" fmla="*/ 0 h 477881"/>
                <a:gd name="connsiteX1" fmla="*/ 897 w 210447"/>
                <a:gd name="connsiteY1" fmla="*/ 447675 h 477881"/>
                <a:gd name="connsiteX2" fmla="*/ 158059 w 210447"/>
                <a:gd name="connsiteY2" fmla="*/ 371475 h 4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447" h="477881">
                  <a:moveTo>
                    <a:pt x="210447" y="0"/>
                  </a:moveTo>
                  <a:cubicBezTo>
                    <a:pt x="111625" y="190698"/>
                    <a:pt x="9628" y="385763"/>
                    <a:pt x="897" y="447675"/>
                  </a:cubicBezTo>
                  <a:cubicBezTo>
                    <a:pt x="-7834" y="509587"/>
                    <a:pt x="47331" y="472480"/>
                    <a:pt x="158059" y="3714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6" name="Прямая соединительная линия 135"/>
            <p:cNvCxnSpPr/>
            <p:nvPr/>
          </p:nvCxnSpPr>
          <p:spPr>
            <a:xfrm>
              <a:off x="7495942" y="4572678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Полилиния 136"/>
            <p:cNvSpPr/>
            <p:nvPr/>
          </p:nvSpPr>
          <p:spPr>
            <a:xfrm>
              <a:off x="7716097" y="4576128"/>
              <a:ext cx="129327" cy="190863"/>
            </a:xfrm>
            <a:custGeom>
              <a:avLst/>
              <a:gdLst>
                <a:gd name="connsiteX0" fmla="*/ 129580 w 130668"/>
                <a:gd name="connsiteY0" fmla="*/ 47697 h 188811"/>
                <a:gd name="connsiteX1" fmla="*/ 113705 w 130668"/>
                <a:gd name="connsiteY1" fmla="*/ 72 h 188811"/>
                <a:gd name="connsiteX2" fmla="*/ 12105 w 130668"/>
                <a:gd name="connsiteY2" fmla="*/ 57222 h 188811"/>
                <a:gd name="connsiteX3" fmla="*/ 5755 w 130668"/>
                <a:gd name="connsiteY3" fmla="*/ 171522 h 188811"/>
                <a:gd name="connsiteX4" fmla="*/ 47030 w 130668"/>
                <a:gd name="connsiteY4" fmla="*/ 187397 h 188811"/>
                <a:gd name="connsiteX5" fmla="*/ 120055 w 130668"/>
                <a:gd name="connsiteY5" fmla="*/ 161997 h 188811"/>
                <a:gd name="connsiteX0" fmla="*/ 129580 w 130668"/>
                <a:gd name="connsiteY0" fmla="*/ 47831 h 188682"/>
                <a:gd name="connsiteX1" fmla="*/ 113705 w 130668"/>
                <a:gd name="connsiteY1" fmla="*/ 206 h 188682"/>
                <a:gd name="connsiteX2" fmla="*/ 12105 w 130668"/>
                <a:gd name="connsiteY2" fmla="*/ 64500 h 188682"/>
                <a:gd name="connsiteX3" fmla="*/ 5755 w 130668"/>
                <a:gd name="connsiteY3" fmla="*/ 171656 h 188682"/>
                <a:gd name="connsiteX4" fmla="*/ 47030 w 130668"/>
                <a:gd name="connsiteY4" fmla="*/ 187531 h 188682"/>
                <a:gd name="connsiteX5" fmla="*/ 120055 w 130668"/>
                <a:gd name="connsiteY5" fmla="*/ 162131 h 188682"/>
                <a:gd name="connsiteX0" fmla="*/ 128725 w 128907"/>
                <a:gd name="connsiteY0" fmla="*/ 50197 h 191048"/>
                <a:gd name="connsiteX1" fmla="*/ 98562 w 128907"/>
                <a:gd name="connsiteY1" fmla="*/ 190 h 191048"/>
                <a:gd name="connsiteX2" fmla="*/ 11250 w 128907"/>
                <a:gd name="connsiteY2" fmla="*/ 66866 h 191048"/>
                <a:gd name="connsiteX3" fmla="*/ 4900 w 128907"/>
                <a:gd name="connsiteY3" fmla="*/ 174022 h 191048"/>
                <a:gd name="connsiteX4" fmla="*/ 46175 w 128907"/>
                <a:gd name="connsiteY4" fmla="*/ 189897 h 191048"/>
                <a:gd name="connsiteX5" fmla="*/ 119200 w 128907"/>
                <a:gd name="connsiteY5" fmla="*/ 164497 h 191048"/>
                <a:gd name="connsiteX0" fmla="*/ 128725 w 130330"/>
                <a:gd name="connsiteY0" fmla="*/ 50012 h 190863"/>
                <a:gd name="connsiteX1" fmla="*/ 98562 w 130330"/>
                <a:gd name="connsiteY1" fmla="*/ 5 h 190863"/>
                <a:gd name="connsiteX2" fmla="*/ 11250 w 130330"/>
                <a:gd name="connsiteY2" fmla="*/ 66681 h 190863"/>
                <a:gd name="connsiteX3" fmla="*/ 4900 w 130330"/>
                <a:gd name="connsiteY3" fmla="*/ 173837 h 190863"/>
                <a:gd name="connsiteX4" fmla="*/ 46175 w 130330"/>
                <a:gd name="connsiteY4" fmla="*/ 189712 h 190863"/>
                <a:gd name="connsiteX5" fmla="*/ 119200 w 130330"/>
                <a:gd name="connsiteY5" fmla="*/ 164312 h 190863"/>
                <a:gd name="connsiteX0" fmla="*/ 128725 w 129327"/>
                <a:gd name="connsiteY0" fmla="*/ 50012 h 190863"/>
                <a:gd name="connsiteX1" fmla="*/ 98562 w 129327"/>
                <a:gd name="connsiteY1" fmla="*/ 5 h 190863"/>
                <a:gd name="connsiteX2" fmla="*/ 11250 w 129327"/>
                <a:gd name="connsiteY2" fmla="*/ 66681 h 190863"/>
                <a:gd name="connsiteX3" fmla="*/ 4900 w 129327"/>
                <a:gd name="connsiteY3" fmla="*/ 173837 h 190863"/>
                <a:gd name="connsiteX4" fmla="*/ 46175 w 129327"/>
                <a:gd name="connsiteY4" fmla="*/ 189712 h 190863"/>
                <a:gd name="connsiteX5" fmla="*/ 119200 w 129327"/>
                <a:gd name="connsiteY5" fmla="*/ 164312 h 19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327" h="190863">
                  <a:moveTo>
                    <a:pt x="128725" y="50012"/>
                  </a:moveTo>
                  <a:cubicBezTo>
                    <a:pt x="130577" y="25406"/>
                    <a:pt x="130048" y="-392"/>
                    <a:pt x="98562" y="5"/>
                  </a:cubicBezTo>
                  <a:cubicBezTo>
                    <a:pt x="67076" y="402"/>
                    <a:pt x="26860" y="37709"/>
                    <a:pt x="11250" y="66681"/>
                  </a:cubicBezTo>
                  <a:cubicBezTo>
                    <a:pt x="-4360" y="95653"/>
                    <a:pt x="-921" y="153332"/>
                    <a:pt x="4900" y="173837"/>
                  </a:cubicBezTo>
                  <a:cubicBezTo>
                    <a:pt x="10721" y="194342"/>
                    <a:pt x="27125" y="191299"/>
                    <a:pt x="46175" y="189712"/>
                  </a:cubicBezTo>
                  <a:cubicBezTo>
                    <a:pt x="65225" y="188125"/>
                    <a:pt x="92212" y="176218"/>
                    <a:pt x="119200" y="1643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9552929" y="3905682"/>
            <a:ext cx="512820" cy="428062"/>
            <a:chOff x="7299834" y="4281021"/>
            <a:chExt cx="545590" cy="485970"/>
          </a:xfrm>
        </p:grpSpPr>
        <p:sp>
          <p:nvSpPr>
            <p:cNvPr id="139" name="Полилиния 138"/>
            <p:cNvSpPr/>
            <p:nvPr/>
          </p:nvSpPr>
          <p:spPr>
            <a:xfrm>
              <a:off x="7299834" y="4281021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7565637" y="4284545"/>
              <a:ext cx="210447" cy="477881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  <a:gd name="connsiteX0" fmla="*/ 210135 w 210135"/>
                <a:gd name="connsiteY0" fmla="*/ 0 h 470074"/>
                <a:gd name="connsiteX1" fmla="*/ 585 w 210135"/>
                <a:gd name="connsiteY1" fmla="*/ 447675 h 470074"/>
                <a:gd name="connsiteX2" fmla="*/ 157747 w 210135"/>
                <a:gd name="connsiteY2" fmla="*/ 371475 h 470074"/>
                <a:gd name="connsiteX0" fmla="*/ 210447 w 210447"/>
                <a:gd name="connsiteY0" fmla="*/ 0 h 477881"/>
                <a:gd name="connsiteX1" fmla="*/ 897 w 210447"/>
                <a:gd name="connsiteY1" fmla="*/ 447675 h 477881"/>
                <a:gd name="connsiteX2" fmla="*/ 158059 w 210447"/>
                <a:gd name="connsiteY2" fmla="*/ 371475 h 4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447" h="477881">
                  <a:moveTo>
                    <a:pt x="210447" y="0"/>
                  </a:moveTo>
                  <a:cubicBezTo>
                    <a:pt x="111625" y="190698"/>
                    <a:pt x="9628" y="385763"/>
                    <a:pt x="897" y="447675"/>
                  </a:cubicBezTo>
                  <a:cubicBezTo>
                    <a:pt x="-7834" y="509587"/>
                    <a:pt x="47331" y="472480"/>
                    <a:pt x="158059" y="3714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1" name="Прямая соединительная линия 140"/>
            <p:cNvCxnSpPr/>
            <p:nvPr/>
          </p:nvCxnSpPr>
          <p:spPr>
            <a:xfrm>
              <a:off x="7495942" y="4572678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Полилиния 141"/>
            <p:cNvSpPr/>
            <p:nvPr/>
          </p:nvSpPr>
          <p:spPr>
            <a:xfrm>
              <a:off x="7716097" y="4576128"/>
              <a:ext cx="129327" cy="190863"/>
            </a:xfrm>
            <a:custGeom>
              <a:avLst/>
              <a:gdLst>
                <a:gd name="connsiteX0" fmla="*/ 129580 w 130668"/>
                <a:gd name="connsiteY0" fmla="*/ 47697 h 188811"/>
                <a:gd name="connsiteX1" fmla="*/ 113705 w 130668"/>
                <a:gd name="connsiteY1" fmla="*/ 72 h 188811"/>
                <a:gd name="connsiteX2" fmla="*/ 12105 w 130668"/>
                <a:gd name="connsiteY2" fmla="*/ 57222 h 188811"/>
                <a:gd name="connsiteX3" fmla="*/ 5755 w 130668"/>
                <a:gd name="connsiteY3" fmla="*/ 171522 h 188811"/>
                <a:gd name="connsiteX4" fmla="*/ 47030 w 130668"/>
                <a:gd name="connsiteY4" fmla="*/ 187397 h 188811"/>
                <a:gd name="connsiteX5" fmla="*/ 120055 w 130668"/>
                <a:gd name="connsiteY5" fmla="*/ 161997 h 188811"/>
                <a:gd name="connsiteX0" fmla="*/ 129580 w 130668"/>
                <a:gd name="connsiteY0" fmla="*/ 47831 h 188682"/>
                <a:gd name="connsiteX1" fmla="*/ 113705 w 130668"/>
                <a:gd name="connsiteY1" fmla="*/ 206 h 188682"/>
                <a:gd name="connsiteX2" fmla="*/ 12105 w 130668"/>
                <a:gd name="connsiteY2" fmla="*/ 64500 h 188682"/>
                <a:gd name="connsiteX3" fmla="*/ 5755 w 130668"/>
                <a:gd name="connsiteY3" fmla="*/ 171656 h 188682"/>
                <a:gd name="connsiteX4" fmla="*/ 47030 w 130668"/>
                <a:gd name="connsiteY4" fmla="*/ 187531 h 188682"/>
                <a:gd name="connsiteX5" fmla="*/ 120055 w 130668"/>
                <a:gd name="connsiteY5" fmla="*/ 162131 h 188682"/>
                <a:gd name="connsiteX0" fmla="*/ 128725 w 128907"/>
                <a:gd name="connsiteY0" fmla="*/ 50197 h 191048"/>
                <a:gd name="connsiteX1" fmla="*/ 98562 w 128907"/>
                <a:gd name="connsiteY1" fmla="*/ 190 h 191048"/>
                <a:gd name="connsiteX2" fmla="*/ 11250 w 128907"/>
                <a:gd name="connsiteY2" fmla="*/ 66866 h 191048"/>
                <a:gd name="connsiteX3" fmla="*/ 4900 w 128907"/>
                <a:gd name="connsiteY3" fmla="*/ 174022 h 191048"/>
                <a:gd name="connsiteX4" fmla="*/ 46175 w 128907"/>
                <a:gd name="connsiteY4" fmla="*/ 189897 h 191048"/>
                <a:gd name="connsiteX5" fmla="*/ 119200 w 128907"/>
                <a:gd name="connsiteY5" fmla="*/ 164497 h 191048"/>
                <a:gd name="connsiteX0" fmla="*/ 128725 w 130330"/>
                <a:gd name="connsiteY0" fmla="*/ 50012 h 190863"/>
                <a:gd name="connsiteX1" fmla="*/ 98562 w 130330"/>
                <a:gd name="connsiteY1" fmla="*/ 5 h 190863"/>
                <a:gd name="connsiteX2" fmla="*/ 11250 w 130330"/>
                <a:gd name="connsiteY2" fmla="*/ 66681 h 190863"/>
                <a:gd name="connsiteX3" fmla="*/ 4900 w 130330"/>
                <a:gd name="connsiteY3" fmla="*/ 173837 h 190863"/>
                <a:gd name="connsiteX4" fmla="*/ 46175 w 130330"/>
                <a:gd name="connsiteY4" fmla="*/ 189712 h 190863"/>
                <a:gd name="connsiteX5" fmla="*/ 119200 w 130330"/>
                <a:gd name="connsiteY5" fmla="*/ 164312 h 190863"/>
                <a:gd name="connsiteX0" fmla="*/ 128725 w 129327"/>
                <a:gd name="connsiteY0" fmla="*/ 50012 h 190863"/>
                <a:gd name="connsiteX1" fmla="*/ 98562 w 129327"/>
                <a:gd name="connsiteY1" fmla="*/ 5 h 190863"/>
                <a:gd name="connsiteX2" fmla="*/ 11250 w 129327"/>
                <a:gd name="connsiteY2" fmla="*/ 66681 h 190863"/>
                <a:gd name="connsiteX3" fmla="*/ 4900 w 129327"/>
                <a:gd name="connsiteY3" fmla="*/ 173837 h 190863"/>
                <a:gd name="connsiteX4" fmla="*/ 46175 w 129327"/>
                <a:gd name="connsiteY4" fmla="*/ 189712 h 190863"/>
                <a:gd name="connsiteX5" fmla="*/ 119200 w 129327"/>
                <a:gd name="connsiteY5" fmla="*/ 164312 h 19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327" h="190863">
                  <a:moveTo>
                    <a:pt x="128725" y="50012"/>
                  </a:moveTo>
                  <a:cubicBezTo>
                    <a:pt x="130577" y="25406"/>
                    <a:pt x="130048" y="-392"/>
                    <a:pt x="98562" y="5"/>
                  </a:cubicBezTo>
                  <a:cubicBezTo>
                    <a:pt x="67076" y="402"/>
                    <a:pt x="26860" y="37709"/>
                    <a:pt x="11250" y="66681"/>
                  </a:cubicBezTo>
                  <a:cubicBezTo>
                    <a:pt x="-4360" y="95653"/>
                    <a:pt x="-921" y="153332"/>
                    <a:pt x="4900" y="173837"/>
                  </a:cubicBezTo>
                  <a:cubicBezTo>
                    <a:pt x="10721" y="194342"/>
                    <a:pt x="27125" y="191299"/>
                    <a:pt x="46175" y="189712"/>
                  </a:cubicBezTo>
                  <a:cubicBezTo>
                    <a:pt x="65225" y="188125"/>
                    <a:pt x="92212" y="176218"/>
                    <a:pt x="119200" y="1643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3" name="Группа 142"/>
          <p:cNvGrpSpPr/>
          <p:nvPr/>
        </p:nvGrpSpPr>
        <p:grpSpPr>
          <a:xfrm>
            <a:off x="10182679" y="3910518"/>
            <a:ext cx="512820" cy="428062"/>
            <a:chOff x="7299834" y="4281021"/>
            <a:chExt cx="545590" cy="485970"/>
          </a:xfrm>
        </p:grpSpPr>
        <p:sp>
          <p:nvSpPr>
            <p:cNvPr id="144" name="Полилиния 143"/>
            <p:cNvSpPr/>
            <p:nvPr/>
          </p:nvSpPr>
          <p:spPr>
            <a:xfrm>
              <a:off x="7299834" y="4281021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Полилиния 144"/>
            <p:cNvSpPr/>
            <p:nvPr/>
          </p:nvSpPr>
          <p:spPr>
            <a:xfrm>
              <a:off x="7565637" y="4284545"/>
              <a:ext cx="210447" cy="477881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  <a:gd name="connsiteX0" fmla="*/ 210135 w 210135"/>
                <a:gd name="connsiteY0" fmla="*/ 0 h 470074"/>
                <a:gd name="connsiteX1" fmla="*/ 585 w 210135"/>
                <a:gd name="connsiteY1" fmla="*/ 447675 h 470074"/>
                <a:gd name="connsiteX2" fmla="*/ 157747 w 210135"/>
                <a:gd name="connsiteY2" fmla="*/ 371475 h 470074"/>
                <a:gd name="connsiteX0" fmla="*/ 210447 w 210447"/>
                <a:gd name="connsiteY0" fmla="*/ 0 h 477881"/>
                <a:gd name="connsiteX1" fmla="*/ 897 w 210447"/>
                <a:gd name="connsiteY1" fmla="*/ 447675 h 477881"/>
                <a:gd name="connsiteX2" fmla="*/ 158059 w 210447"/>
                <a:gd name="connsiteY2" fmla="*/ 371475 h 4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447" h="477881">
                  <a:moveTo>
                    <a:pt x="210447" y="0"/>
                  </a:moveTo>
                  <a:cubicBezTo>
                    <a:pt x="111625" y="190698"/>
                    <a:pt x="9628" y="385763"/>
                    <a:pt x="897" y="447675"/>
                  </a:cubicBezTo>
                  <a:cubicBezTo>
                    <a:pt x="-7834" y="509587"/>
                    <a:pt x="47331" y="472480"/>
                    <a:pt x="158059" y="3714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6" name="Прямая соединительная линия 145"/>
            <p:cNvCxnSpPr/>
            <p:nvPr/>
          </p:nvCxnSpPr>
          <p:spPr>
            <a:xfrm>
              <a:off x="7495942" y="4572678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Полилиния 146"/>
            <p:cNvSpPr/>
            <p:nvPr/>
          </p:nvSpPr>
          <p:spPr>
            <a:xfrm>
              <a:off x="7716097" y="4576128"/>
              <a:ext cx="129327" cy="190863"/>
            </a:xfrm>
            <a:custGeom>
              <a:avLst/>
              <a:gdLst>
                <a:gd name="connsiteX0" fmla="*/ 129580 w 130668"/>
                <a:gd name="connsiteY0" fmla="*/ 47697 h 188811"/>
                <a:gd name="connsiteX1" fmla="*/ 113705 w 130668"/>
                <a:gd name="connsiteY1" fmla="*/ 72 h 188811"/>
                <a:gd name="connsiteX2" fmla="*/ 12105 w 130668"/>
                <a:gd name="connsiteY2" fmla="*/ 57222 h 188811"/>
                <a:gd name="connsiteX3" fmla="*/ 5755 w 130668"/>
                <a:gd name="connsiteY3" fmla="*/ 171522 h 188811"/>
                <a:gd name="connsiteX4" fmla="*/ 47030 w 130668"/>
                <a:gd name="connsiteY4" fmla="*/ 187397 h 188811"/>
                <a:gd name="connsiteX5" fmla="*/ 120055 w 130668"/>
                <a:gd name="connsiteY5" fmla="*/ 161997 h 188811"/>
                <a:gd name="connsiteX0" fmla="*/ 129580 w 130668"/>
                <a:gd name="connsiteY0" fmla="*/ 47831 h 188682"/>
                <a:gd name="connsiteX1" fmla="*/ 113705 w 130668"/>
                <a:gd name="connsiteY1" fmla="*/ 206 h 188682"/>
                <a:gd name="connsiteX2" fmla="*/ 12105 w 130668"/>
                <a:gd name="connsiteY2" fmla="*/ 64500 h 188682"/>
                <a:gd name="connsiteX3" fmla="*/ 5755 w 130668"/>
                <a:gd name="connsiteY3" fmla="*/ 171656 h 188682"/>
                <a:gd name="connsiteX4" fmla="*/ 47030 w 130668"/>
                <a:gd name="connsiteY4" fmla="*/ 187531 h 188682"/>
                <a:gd name="connsiteX5" fmla="*/ 120055 w 130668"/>
                <a:gd name="connsiteY5" fmla="*/ 162131 h 188682"/>
                <a:gd name="connsiteX0" fmla="*/ 128725 w 128907"/>
                <a:gd name="connsiteY0" fmla="*/ 50197 h 191048"/>
                <a:gd name="connsiteX1" fmla="*/ 98562 w 128907"/>
                <a:gd name="connsiteY1" fmla="*/ 190 h 191048"/>
                <a:gd name="connsiteX2" fmla="*/ 11250 w 128907"/>
                <a:gd name="connsiteY2" fmla="*/ 66866 h 191048"/>
                <a:gd name="connsiteX3" fmla="*/ 4900 w 128907"/>
                <a:gd name="connsiteY3" fmla="*/ 174022 h 191048"/>
                <a:gd name="connsiteX4" fmla="*/ 46175 w 128907"/>
                <a:gd name="connsiteY4" fmla="*/ 189897 h 191048"/>
                <a:gd name="connsiteX5" fmla="*/ 119200 w 128907"/>
                <a:gd name="connsiteY5" fmla="*/ 164497 h 191048"/>
                <a:gd name="connsiteX0" fmla="*/ 128725 w 130330"/>
                <a:gd name="connsiteY0" fmla="*/ 50012 h 190863"/>
                <a:gd name="connsiteX1" fmla="*/ 98562 w 130330"/>
                <a:gd name="connsiteY1" fmla="*/ 5 h 190863"/>
                <a:gd name="connsiteX2" fmla="*/ 11250 w 130330"/>
                <a:gd name="connsiteY2" fmla="*/ 66681 h 190863"/>
                <a:gd name="connsiteX3" fmla="*/ 4900 w 130330"/>
                <a:gd name="connsiteY3" fmla="*/ 173837 h 190863"/>
                <a:gd name="connsiteX4" fmla="*/ 46175 w 130330"/>
                <a:gd name="connsiteY4" fmla="*/ 189712 h 190863"/>
                <a:gd name="connsiteX5" fmla="*/ 119200 w 130330"/>
                <a:gd name="connsiteY5" fmla="*/ 164312 h 190863"/>
                <a:gd name="connsiteX0" fmla="*/ 128725 w 129327"/>
                <a:gd name="connsiteY0" fmla="*/ 50012 h 190863"/>
                <a:gd name="connsiteX1" fmla="*/ 98562 w 129327"/>
                <a:gd name="connsiteY1" fmla="*/ 5 h 190863"/>
                <a:gd name="connsiteX2" fmla="*/ 11250 w 129327"/>
                <a:gd name="connsiteY2" fmla="*/ 66681 h 190863"/>
                <a:gd name="connsiteX3" fmla="*/ 4900 w 129327"/>
                <a:gd name="connsiteY3" fmla="*/ 173837 h 190863"/>
                <a:gd name="connsiteX4" fmla="*/ 46175 w 129327"/>
                <a:gd name="connsiteY4" fmla="*/ 189712 h 190863"/>
                <a:gd name="connsiteX5" fmla="*/ 119200 w 129327"/>
                <a:gd name="connsiteY5" fmla="*/ 164312 h 19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327" h="190863">
                  <a:moveTo>
                    <a:pt x="128725" y="50012"/>
                  </a:moveTo>
                  <a:cubicBezTo>
                    <a:pt x="130577" y="25406"/>
                    <a:pt x="130048" y="-392"/>
                    <a:pt x="98562" y="5"/>
                  </a:cubicBezTo>
                  <a:cubicBezTo>
                    <a:pt x="67076" y="402"/>
                    <a:pt x="26860" y="37709"/>
                    <a:pt x="11250" y="66681"/>
                  </a:cubicBezTo>
                  <a:cubicBezTo>
                    <a:pt x="-4360" y="95653"/>
                    <a:pt x="-921" y="153332"/>
                    <a:pt x="4900" y="173837"/>
                  </a:cubicBezTo>
                  <a:cubicBezTo>
                    <a:pt x="10721" y="194342"/>
                    <a:pt x="27125" y="191299"/>
                    <a:pt x="46175" y="189712"/>
                  </a:cubicBezTo>
                  <a:cubicBezTo>
                    <a:pt x="65225" y="188125"/>
                    <a:pt x="92212" y="176218"/>
                    <a:pt x="119200" y="1643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1509437" y="450051"/>
            <a:ext cx="9811527" cy="10426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елементи ти напишеш у четвертому </a:t>
            </a:r>
            <a:r>
              <a:rPr lang="uk-UA" sz="3200" b="1" dirty="0">
                <a:solidFill>
                  <a:schemeClr val="bg1"/>
                </a:solidFill>
              </a:rPr>
              <a:t>рядку? </a:t>
            </a:r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5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3" y="2022452"/>
            <a:ext cx="3288332" cy="339248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18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26" grpId="0" animBg="1"/>
      <p:bldP spid="1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80" t="2962" r="8034" b="18991"/>
          <a:stretch/>
        </p:blipFill>
        <p:spPr>
          <a:xfrm>
            <a:off x="4310742" y="1733184"/>
            <a:ext cx="6948631" cy="3532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Полилиния 24"/>
          <p:cNvSpPr/>
          <p:nvPr/>
        </p:nvSpPr>
        <p:spPr>
          <a:xfrm>
            <a:off x="7030515" y="1832276"/>
            <a:ext cx="434187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9213912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7356922" y="1832276"/>
            <a:ext cx="431124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7695342" y="1832275"/>
            <a:ext cx="434187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 48"/>
          <p:cNvSpPr/>
          <p:nvPr/>
        </p:nvSpPr>
        <p:spPr>
          <a:xfrm>
            <a:off x="7983102" y="1832275"/>
            <a:ext cx="434187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49"/>
          <p:cNvSpPr/>
          <p:nvPr/>
        </p:nvSpPr>
        <p:spPr>
          <a:xfrm>
            <a:off x="8276266" y="1832275"/>
            <a:ext cx="434187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олилиния 55"/>
          <p:cNvSpPr/>
          <p:nvPr/>
        </p:nvSpPr>
        <p:spPr>
          <a:xfrm>
            <a:off x="8549085" y="1832274"/>
            <a:ext cx="434187" cy="427365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9482241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олилиния 57"/>
          <p:cNvSpPr/>
          <p:nvPr/>
        </p:nvSpPr>
        <p:spPr>
          <a:xfrm>
            <a:off x="9794836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олилиния 58"/>
          <p:cNvSpPr/>
          <p:nvPr/>
        </p:nvSpPr>
        <p:spPr>
          <a:xfrm>
            <a:off x="10067655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олилиния 59"/>
          <p:cNvSpPr/>
          <p:nvPr/>
        </p:nvSpPr>
        <p:spPr>
          <a:xfrm>
            <a:off x="10340474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олилиния 60"/>
          <p:cNvSpPr/>
          <p:nvPr/>
        </p:nvSpPr>
        <p:spPr>
          <a:xfrm>
            <a:off x="10613293" y="1832274"/>
            <a:ext cx="181837" cy="427364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5585790" y="2525043"/>
            <a:ext cx="441299" cy="432842"/>
            <a:chOff x="4379119" y="2750343"/>
            <a:chExt cx="476250" cy="484208"/>
          </a:xfrm>
        </p:grpSpPr>
        <p:sp>
          <p:nvSpPr>
            <p:cNvPr id="21" name="Полилиния 20"/>
            <p:cNvSpPr/>
            <p:nvPr/>
          </p:nvSpPr>
          <p:spPr>
            <a:xfrm>
              <a:off x="4379119" y="2750343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4644567" y="2753867"/>
              <a:ext cx="210802" cy="477160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802" h="477160">
                  <a:moveTo>
                    <a:pt x="210802" y="0"/>
                  </a:moveTo>
                  <a:cubicBezTo>
                    <a:pt x="111980" y="190698"/>
                    <a:pt x="13158" y="381397"/>
                    <a:pt x="1252" y="447675"/>
                  </a:cubicBezTo>
                  <a:cubicBezTo>
                    <a:pt x="-10654" y="513953"/>
                    <a:pt x="64355" y="455811"/>
                    <a:pt x="139364" y="3976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8343998" y="2520204"/>
            <a:ext cx="422180" cy="440944"/>
            <a:chOff x="7361980" y="2761106"/>
            <a:chExt cx="476250" cy="484208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28" name="Полилиния 27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олилиния 28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27" name="Прямая соединительная линия 26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Группа 29"/>
          <p:cNvGrpSpPr/>
          <p:nvPr/>
        </p:nvGrpSpPr>
        <p:grpSpPr>
          <a:xfrm>
            <a:off x="6126480" y="2526618"/>
            <a:ext cx="425394" cy="428117"/>
            <a:chOff x="4379119" y="2750343"/>
            <a:chExt cx="476250" cy="484208"/>
          </a:xfrm>
        </p:grpSpPr>
        <p:sp>
          <p:nvSpPr>
            <p:cNvPr id="31" name="Полилиния 30"/>
            <p:cNvSpPr/>
            <p:nvPr/>
          </p:nvSpPr>
          <p:spPr>
            <a:xfrm>
              <a:off x="4379119" y="2750343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4644567" y="2753867"/>
              <a:ext cx="210802" cy="477160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802" h="477160">
                  <a:moveTo>
                    <a:pt x="210802" y="0"/>
                  </a:moveTo>
                  <a:cubicBezTo>
                    <a:pt x="111980" y="190698"/>
                    <a:pt x="13158" y="381397"/>
                    <a:pt x="1252" y="447675"/>
                  </a:cubicBezTo>
                  <a:cubicBezTo>
                    <a:pt x="-10654" y="513953"/>
                    <a:pt x="64355" y="455811"/>
                    <a:pt x="139364" y="3976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6651265" y="2523172"/>
            <a:ext cx="425394" cy="428117"/>
            <a:chOff x="4379119" y="2750343"/>
            <a:chExt cx="476250" cy="484208"/>
          </a:xfrm>
        </p:grpSpPr>
        <p:sp>
          <p:nvSpPr>
            <p:cNvPr id="35" name="Полилиния 34"/>
            <p:cNvSpPr/>
            <p:nvPr/>
          </p:nvSpPr>
          <p:spPr>
            <a:xfrm>
              <a:off x="4379119" y="2750343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4644567" y="2753867"/>
              <a:ext cx="210802" cy="477160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802" h="477160">
                  <a:moveTo>
                    <a:pt x="210802" y="0"/>
                  </a:moveTo>
                  <a:cubicBezTo>
                    <a:pt x="111980" y="190698"/>
                    <a:pt x="13158" y="381397"/>
                    <a:pt x="1252" y="447675"/>
                  </a:cubicBezTo>
                  <a:cubicBezTo>
                    <a:pt x="-10654" y="513953"/>
                    <a:pt x="64355" y="455811"/>
                    <a:pt x="139364" y="3976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7178742" y="2520056"/>
            <a:ext cx="425394" cy="428117"/>
            <a:chOff x="4379119" y="2750343"/>
            <a:chExt cx="476250" cy="484208"/>
          </a:xfrm>
        </p:grpSpPr>
        <p:sp>
          <p:nvSpPr>
            <p:cNvPr id="38" name="Полилиния 37"/>
            <p:cNvSpPr/>
            <p:nvPr/>
          </p:nvSpPr>
          <p:spPr>
            <a:xfrm>
              <a:off x="4379119" y="2750343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4644567" y="2753867"/>
              <a:ext cx="210802" cy="477160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802" h="477160">
                  <a:moveTo>
                    <a:pt x="210802" y="0"/>
                  </a:moveTo>
                  <a:cubicBezTo>
                    <a:pt x="111980" y="190698"/>
                    <a:pt x="13158" y="381397"/>
                    <a:pt x="1252" y="447675"/>
                  </a:cubicBezTo>
                  <a:cubicBezTo>
                    <a:pt x="-10654" y="513953"/>
                    <a:pt x="64355" y="455811"/>
                    <a:pt x="139364" y="3976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741401" y="2516940"/>
            <a:ext cx="425394" cy="428117"/>
            <a:chOff x="4379119" y="2750343"/>
            <a:chExt cx="476250" cy="484208"/>
          </a:xfrm>
        </p:grpSpPr>
        <p:sp>
          <p:nvSpPr>
            <p:cNvPr id="41" name="Полилиния 40"/>
            <p:cNvSpPr/>
            <p:nvPr/>
          </p:nvSpPr>
          <p:spPr>
            <a:xfrm>
              <a:off x="4379119" y="2750343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4644567" y="2753867"/>
              <a:ext cx="210802" cy="477160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802" h="477160">
                  <a:moveTo>
                    <a:pt x="210802" y="0"/>
                  </a:moveTo>
                  <a:cubicBezTo>
                    <a:pt x="111980" y="190698"/>
                    <a:pt x="13158" y="381397"/>
                    <a:pt x="1252" y="447675"/>
                  </a:cubicBezTo>
                  <a:cubicBezTo>
                    <a:pt x="-10654" y="513953"/>
                    <a:pt x="64355" y="455811"/>
                    <a:pt x="139364" y="3976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8908434" y="2516941"/>
            <a:ext cx="422180" cy="440944"/>
            <a:chOff x="7361980" y="2761106"/>
            <a:chExt cx="476250" cy="484208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47" name="Полилиния 46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олилиния 50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45" name="Прямая соединительная линия 44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Группа 51"/>
          <p:cNvGrpSpPr/>
          <p:nvPr/>
        </p:nvGrpSpPr>
        <p:grpSpPr>
          <a:xfrm>
            <a:off x="9467467" y="2516941"/>
            <a:ext cx="422180" cy="440944"/>
            <a:chOff x="7361980" y="2761106"/>
            <a:chExt cx="476250" cy="484208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55" name="Полилиния 54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Полилиния 61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54" name="Прямая соединительная линия 53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Группа 62"/>
          <p:cNvGrpSpPr/>
          <p:nvPr/>
        </p:nvGrpSpPr>
        <p:grpSpPr>
          <a:xfrm>
            <a:off x="10026500" y="2516940"/>
            <a:ext cx="422180" cy="440944"/>
            <a:chOff x="7361980" y="2761106"/>
            <a:chExt cx="476250" cy="484208"/>
          </a:xfrm>
        </p:grpSpPr>
        <p:grpSp>
          <p:nvGrpSpPr>
            <p:cNvPr id="64" name="Группа 63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66" name="Полилиния 65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олилиния 66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65" name="Прямая соединительная линия 64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Группа 67"/>
          <p:cNvGrpSpPr/>
          <p:nvPr/>
        </p:nvGrpSpPr>
        <p:grpSpPr>
          <a:xfrm>
            <a:off x="5778500" y="3190505"/>
            <a:ext cx="447675" cy="448728"/>
            <a:chOff x="7361980" y="2761106"/>
            <a:chExt cx="476250" cy="484208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71" name="Полилиния 70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олилиния 71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70" name="Прямая соединительная линия 69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Прямая соединительная линия 72"/>
          <p:cNvCxnSpPr/>
          <p:nvPr/>
        </p:nvCxnSpPr>
        <p:spPr>
          <a:xfrm flipH="1">
            <a:off x="6279824" y="3470275"/>
            <a:ext cx="82876" cy="1795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Группа 73"/>
          <p:cNvGrpSpPr/>
          <p:nvPr/>
        </p:nvGrpSpPr>
        <p:grpSpPr>
          <a:xfrm>
            <a:off x="8276266" y="3204356"/>
            <a:ext cx="458159" cy="445461"/>
            <a:chOff x="7307204" y="3514965"/>
            <a:chExt cx="476250" cy="504881"/>
          </a:xfrm>
        </p:grpSpPr>
        <p:sp>
          <p:nvSpPr>
            <p:cNvPr id="75" name="Полилиния 74"/>
            <p:cNvSpPr/>
            <p:nvPr/>
          </p:nvSpPr>
          <p:spPr>
            <a:xfrm>
              <a:off x="7307204" y="3514965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олилиния 75"/>
            <p:cNvSpPr/>
            <p:nvPr/>
          </p:nvSpPr>
          <p:spPr>
            <a:xfrm>
              <a:off x="7564336" y="3518489"/>
              <a:ext cx="219118" cy="501357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  <a:gd name="connsiteX0" fmla="*/ 209598 w 209598"/>
                <a:gd name="connsiteY0" fmla="*/ 0 h 461320"/>
                <a:gd name="connsiteX1" fmla="*/ 48 w 209598"/>
                <a:gd name="connsiteY1" fmla="*/ 447675 h 461320"/>
                <a:gd name="connsiteX2" fmla="*/ 192928 w 209598"/>
                <a:gd name="connsiteY2" fmla="*/ 323850 h 461320"/>
                <a:gd name="connsiteX0" fmla="*/ 219118 w 219118"/>
                <a:gd name="connsiteY0" fmla="*/ 0 h 501357"/>
                <a:gd name="connsiteX1" fmla="*/ 43 w 219118"/>
                <a:gd name="connsiteY1" fmla="*/ 490537 h 501357"/>
                <a:gd name="connsiteX2" fmla="*/ 202448 w 219118"/>
                <a:gd name="connsiteY2" fmla="*/ 323850 h 50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118" h="501357">
                  <a:moveTo>
                    <a:pt x="219118" y="0"/>
                  </a:moveTo>
                  <a:cubicBezTo>
                    <a:pt x="120296" y="190698"/>
                    <a:pt x="2821" y="436562"/>
                    <a:pt x="43" y="490537"/>
                  </a:cubicBezTo>
                  <a:cubicBezTo>
                    <a:pt x="-2735" y="544512"/>
                    <a:pt x="127439" y="381992"/>
                    <a:pt x="202448" y="3238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7" name="Прямая соединительная линия 76"/>
            <p:cNvCxnSpPr/>
            <p:nvPr/>
          </p:nvCxnSpPr>
          <p:spPr>
            <a:xfrm>
              <a:off x="7503312" y="3806622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 flipH="1">
              <a:off x="7684640" y="3827781"/>
              <a:ext cx="91617" cy="1890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Группа 78"/>
          <p:cNvGrpSpPr/>
          <p:nvPr/>
        </p:nvGrpSpPr>
        <p:grpSpPr>
          <a:xfrm>
            <a:off x="6516362" y="3201090"/>
            <a:ext cx="447675" cy="448728"/>
            <a:chOff x="7361980" y="2761106"/>
            <a:chExt cx="476250" cy="484208"/>
          </a:xfrm>
        </p:grpSpPr>
        <p:grpSp>
          <p:nvGrpSpPr>
            <p:cNvPr id="81" name="Группа 80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83" name="Полилиния 82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Полилиния 83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82" name="Прямая соединительная линия 81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Прямая соединительная линия 84"/>
          <p:cNvCxnSpPr/>
          <p:nvPr/>
        </p:nvCxnSpPr>
        <p:spPr>
          <a:xfrm flipH="1">
            <a:off x="7017686" y="3480860"/>
            <a:ext cx="82876" cy="1795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Группа 85"/>
          <p:cNvGrpSpPr/>
          <p:nvPr/>
        </p:nvGrpSpPr>
        <p:grpSpPr>
          <a:xfrm>
            <a:off x="7287854" y="3197824"/>
            <a:ext cx="447675" cy="448728"/>
            <a:chOff x="7361980" y="2761106"/>
            <a:chExt cx="476250" cy="484208"/>
          </a:xfrm>
        </p:grpSpPr>
        <p:grpSp>
          <p:nvGrpSpPr>
            <p:cNvPr id="87" name="Группа 86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89" name="Полилиния 88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Полилиния 89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88" name="Прямая соединительная линия 87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Прямая соединительная линия 90"/>
          <p:cNvCxnSpPr/>
          <p:nvPr/>
        </p:nvCxnSpPr>
        <p:spPr>
          <a:xfrm flipH="1">
            <a:off x="7789178" y="3477594"/>
            <a:ext cx="82876" cy="1795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Группа 91"/>
          <p:cNvGrpSpPr/>
          <p:nvPr/>
        </p:nvGrpSpPr>
        <p:grpSpPr>
          <a:xfrm>
            <a:off x="9024082" y="3212744"/>
            <a:ext cx="458159" cy="445461"/>
            <a:chOff x="7307204" y="3514965"/>
            <a:chExt cx="476250" cy="504881"/>
          </a:xfrm>
        </p:grpSpPr>
        <p:sp>
          <p:nvSpPr>
            <p:cNvPr id="93" name="Полилиния 92"/>
            <p:cNvSpPr/>
            <p:nvPr/>
          </p:nvSpPr>
          <p:spPr>
            <a:xfrm>
              <a:off x="7307204" y="3514965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олилиния 93"/>
            <p:cNvSpPr/>
            <p:nvPr/>
          </p:nvSpPr>
          <p:spPr>
            <a:xfrm>
              <a:off x="7564336" y="3518489"/>
              <a:ext cx="219118" cy="501357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  <a:gd name="connsiteX0" fmla="*/ 209598 w 209598"/>
                <a:gd name="connsiteY0" fmla="*/ 0 h 461320"/>
                <a:gd name="connsiteX1" fmla="*/ 48 w 209598"/>
                <a:gd name="connsiteY1" fmla="*/ 447675 h 461320"/>
                <a:gd name="connsiteX2" fmla="*/ 192928 w 209598"/>
                <a:gd name="connsiteY2" fmla="*/ 323850 h 461320"/>
                <a:gd name="connsiteX0" fmla="*/ 219118 w 219118"/>
                <a:gd name="connsiteY0" fmla="*/ 0 h 501357"/>
                <a:gd name="connsiteX1" fmla="*/ 43 w 219118"/>
                <a:gd name="connsiteY1" fmla="*/ 490537 h 501357"/>
                <a:gd name="connsiteX2" fmla="*/ 202448 w 219118"/>
                <a:gd name="connsiteY2" fmla="*/ 323850 h 50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118" h="501357">
                  <a:moveTo>
                    <a:pt x="219118" y="0"/>
                  </a:moveTo>
                  <a:cubicBezTo>
                    <a:pt x="120296" y="190698"/>
                    <a:pt x="2821" y="436562"/>
                    <a:pt x="43" y="490537"/>
                  </a:cubicBezTo>
                  <a:cubicBezTo>
                    <a:pt x="-2735" y="544512"/>
                    <a:pt x="127439" y="381992"/>
                    <a:pt x="202448" y="3238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5" name="Прямая соединительная линия 94"/>
            <p:cNvCxnSpPr/>
            <p:nvPr/>
          </p:nvCxnSpPr>
          <p:spPr>
            <a:xfrm>
              <a:off x="7503312" y="3806622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 flipH="1">
              <a:off x="7684640" y="3827781"/>
              <a:ext cx="91617" cy="1890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Группа 96"/>
          <p:cNvGrpSpPr/>
          <p:nvPr/>
        </p:nvGrpSpPr>
        <p:grpSpPr>
          <a:xfrm>
            <a:off x="9767436" y="3220272"/>
            <a:ext cx="458159" cy="445461"/>
            <a:chOff x="7307204" y="3514965"/>
            <a:chExt cx="476250" cy="504881"/>
          </a:xfrm>
        </p:grpSpPr>
        <p:sp>
          <p:nvSpPr>
            <p:cNvPr id="98" name="Полилиния 97"/>
            <p:cNvSpPr/>
            <p:nvPr/>
          </p:nvSpPr>
          <p:spPr>
            <a:xfrm>
              <a:off x="7307204" y="3514965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олилиния 98"/>
            <p:cNvSpPr/>
            <p:nvPr/>
          </p:nvSpPr>
          <p:spPr>
            <a:xfrm>
              <a:off x="7564336" y="3518489"/>
              <a:ext cx="219118" cy="501357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  <a:gd name="connsiteX0" fmla="*/ 209598 w 209598"/>
                <a:gd name="connsiteY0" fmla="*/ 0 h 461320"/>
                <a:gd name="connsiteX1" fmla="*/ 48 w 209598"/>
                <a:gd name="connsiteY1" fmla="*/ 447675 h 461320"/>
                <a:gd name="connsiteX2" fmla="*/ 192928 w 209598"/>
                <a:gd name="connsiteY2" fmla="*/ 323850 h 461320"/>
                <a:gd name="connsiteX0" fmla="*/ 219118 w 219118"/>
                <a:gd name="connsiteY0" fmla="*/ 0 h 501357"/>
                <a:gd name="connsiteX1" fmla="*/ 43 w 219118"/>
                <a:gd name="connsiteY1" fmla="*/ 490537 h 501357"/>
                <a:gd name="connsiteX2" fmla="*/ 202448 w 219118"/>
                <a:gd name="connsiteY2" fmla="*/ 323850 h 50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118" h="501357">
                  <a:moveTo>
                    <a:pt x="219118" y="0"/>
                  </a:moveTo>
                  <a:cubicBezTo>
                    <a:pt x="120296" y="190698"/>
                    <a:pt x="2821" y="436562"/>
                    <a:pt x="43" y="490537"/>
                  </a:cubicBezTo>
                  <a:cubicBezTo>
                    <a:pt x="-2735" y="544512"/>
                    <a:pt x="127439" y="381992"/>
                    <a:pt x="202448" y="3238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0" name="Прямая соединительная линия 99"/>
            <p:cNvCxnSpPr/>
            <p:nvPr/>
          </p:nvCxnSpPr>
          <p:spPr>
            <a:xfrm>
              <a:off x="7503312" y="3806622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/>
            <p:nvPr/>
          </p:nvCxnSpPr>
          <p:spPr>
            <a:xfrm flipH="1">
              <a:off x="7684640" y="3827781"/>
              <a:ext cx="91617" cy="1890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Группа 101"/>
          <p:cNvGrpSpPr/>
          <p:nvPr/>
        </p:nvGrpSpPr>
        <p:grpSpPr>
          <a:xfrm>
            <a:off x="5855568" y="3901744"/>
            <a:ext cx="424256" cy="428877"/>
            <a:chOff x="7361980" y="2761106"/>
            <a:chExt cx="476250" cy="484208"/>
          </a:xfrm>
        </p:grpSpPr>
        <p:grpSp>
          <p:nvGrpSpPr>
            <p:cNvPr id="103" name="Группа 102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105" name="Полилиния 104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Полилиния 105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Группа 107"/>
          <p:cNvGrpSpPr/>
          <p:nvPr/>
        </p:nvGrpSpPr>
        <p:grpSpPr>
          <a:xfrm>
            <a:off x="8277119" y="3901744"/>
            <a:ext cx="512820" cy="428062"/>
            <a:chOff x="7299834" y="4281021"/>
            <a:chExt cx="545590" cy="485970"/>
          </a:xfrm>
        </p:grpSpPr>
        <p:sp>
          <p:nvSpPr>
            <p:cNvPr id="109" name="Полилиния 108"/>
            <p:cNvSpPr/>
            <p:nvPr/>
          </p:nvSpPr>
          <p:spPr>
            <a:xfrm>
              <a:off x="7299834" y="4281021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Полилиния 109"/>
            <p:cNvSpPr/>
            <p:nvPr/>
          </p:nvSpPr>
          <p:spPr>
            <a:xfrm>
              <a:off x="7565637" y="4284545"/>
              <a:ext cx="210447" cy="477881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  <a:gd name="connsiteX0" fmla="*/ 210135 w 210135"/>
                <a:gd name="connsiteY0" fmla="*/ 0 h 470074"/>
                <a:gd name="connsiteX1" fmla="*/ 585 w 210135"/>
                <a:gd name="connsiteY1" fmla="*/ 447675 h 470074"/>
                <a:gd name="connsiteX2" fmla="*/ 157747 w 210135"/>
                <a:gd name="connsiteY2" fmla="*/ 371475 h 470074"/>
                <a:gd name="connsiteX0" fmla="*/ 210447 w 210447"/>
                <a:gd name="connsiteY0" fmla="*/ 0 h 477881"/>
                <a:gd name="connsiteX1" fmla="*/ 897 w 210447"/>
                <a:gd name="connsiteY1" fmla="*/ 447675 h 477881"/>
                <a:gd name="connsiteX2" fmla="*/ 158059 w 210447"/>
                <a:gd name="connsiteY2" fmla="*/ 371475 h 4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447" h="477881">
                  <a:moveTo>
                    <a:pt x="210447" y="0"/>
                  </a:moveTo>
                  <a:cubicBezTo>
                    <a:pt x="111625" y="190698"/>
                    <a:pt x="9628" y="385763"/>
                    <a:pt x="897" y="447675"/>
                  </a:cubicBezTo>
                  <a:cubicBezTo>
                    <a:pt x="-7834" y="509587"/>
                    <a:pt x="47331" y="472480"/>
                    <a:pt x="158059" y="3714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1" name="Прямая соединительная линия 110"/>
            <p:cNvCxnSpPr/>
            <p:nvPr/>
          </p:nvCxnSpPr>
          <p:spPr>
            <a:xfrm>
              <a:off x="7495942" y="4572678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Полилиния 111"/>
            <p:cNvSpPr/>
            <p:nvPr/>
          </p:nvSpPr>
          <p:spPr>
            <a:xfrm>
              <a:off x="7716097" y="4576128"/>
              <a:ext cx="129327" cy="190863"/>
            </a:xfrm>
            <a:custGeom>
              <a:avLst/>
              <a:gdLst>
                <a:gd name="connsiteX0" fmla="*/ 129580 w 130668"/>
                <a:gd name="connsiteY0" fmla="*/ 47697 h 188811"/>
                <a:gd name="connsiteX1" fmla="*/ 113705 w 130668"/>
                <a:gd name="connsiteY1" fmla="*/ 72 h 188811"/>
                <a:gd name="connsiteX2" fmla="*/ 12105 w 130668"/>
                <a:gd name="connsiteY2" fmla="*/ 57222 h 188811"/>
                <a:gd name="connsiteX3" fmla="*/ 5755 w 130668"/>
                <a:gd name="connsiteY3" fmla="*/ 171522 h 188811"/>
                <a:gd name="connsiteX4" fmla="*/ 47030 w 130668"/>
                <a:gd name="connsiteY4" fmla="*/ 187397 h 188811"/>
                <a:gd name="connsiteX5" fmla="*/ 120055 w 130668"/>
                <a:gd name="connsiteY5" fmla="*/ 161997 h 188811"/>
                <a:gd name="connsiteX0" fmla="*/ 129580 w 130668"/>
                <a:gd name="connsiteY0" fmla="*/ 47831 h 188682"/>
                <a:gd name="connsiteX1" fmla="*/ 113705 w 130668"/>
                <a:gd name="connsiteY1" fmla="*/ 206 h 188682"/>
                <a:gd name="connsiteX2" fmla="*/ 12105 w 130668"/>
                <a:gd name="connsiteY2" fmla="*/ 64500 h 188682"/>
                <a:gd name="connsiteX3" fmla="*/ 5755 w 130668"/>
                <a:gd name="connsiteY3" fmla="*/ 171656 h 188682"/>
                <a:gd name="connsiteX4" fmla="*/ 47030 w 130668"/>
                <a:gd name="connsiteY4" fmla="*/ 187531 h 188682"/>
                <a:gd name="connsiteX5" fmla="*/ 120055 w 130668"/>
                <a:gd name="connsiteY5" fmla="*/ 162131 h 188682"/>
                <a:gd name="connsiteX0" fmla="*/ 128725 w 128907"/>
                <a:gd name="connsiteY0" fmla="*/ 50197 h 191048"/>
                <a:gd name="connsiteX1" fmla="*/ 98562 w 128907"/>
                <a:gd name="connsiteY1" fmla="*/ 190 h 191048"/>
                <a:gd name="connsiteX2" fmla="*/ 11250 w 128907"/>
                <a:gd name="connsiteY2" fmla="*/ 66866 h 191048"/>
                <a:gd name="connsiteX3" fmla="*/ 4900 w 128907"/>
                <a:gd name="connsiteY3" fmla="*/ 174022 h 191048"/>
                <a:gd name="connsiteX4" fmla="*/ 46175 w 128907"/>
                <a:gd name="connsiteY4" fmla="*/ 189897 h 191048"/>
                <a:gd name="connsiteX5" fmla="*/ 119200 w 128907"/>
                <a:gd name="connsiteY5" fmla="*/ 164497 h 191048"/>
                <a:gd name="connsiteX0" fmla="*/ 128725 w 130330"/>
                <a:gd name="connsiteY0" fmla="*/ 50012 h 190863"/>
                <a:gd name="connsiteX1" fmla="*/ 98562 w 130330"/>
                <a:gd name="connsiteY1" fmla="*/ 5 h 190863"/>
                <a:gd name="connsiteX2" fmla="*/ 11250 w 130330"/>
                <a:gd name="connsiteY2" fmla="*/ 66681 h 190863"/>
                <a:gd name="connsiteX3" fmla="*/ 4900 w 130330"/>
                <a:gd name="connsiteY3" fmla="*/ 173837 h 190863"/>
                <a:gd name="connsiteX4" fmla="*/ 46175 w 130330"/>
                <a:gd name="connsiteY4" fmla="*/ 189712 h 190863"/>
                <a:gd name="connsiteX5" fmla="*/ 119200 w 130330"/>
                <a:gd name="connsiteY5" fmla="*/ 164312 h 190863"/>
                <a:gd name="connsiteX0" fmla="*/ 128725 w 129327"/>
                <a:gd name="connsiteY0" fmla="*/ 50012 h 190863"/>
                <a:gd name="connsiteX1" fmla="*/ 98562 w 129327"/>
                <a:gd name="connsiteY1" fmla="*/ 5 h 190863"/>
                <a:gd name="connsiteX2" fmla="*/ 11250 w 129327"/>
                <a:gd name="connsiteY2" fmla="*/ 66681 h 190863"/>
                <a:gd name="connsiteX3" fmla="*/ 4900 w 129327"/>
                <a:gd name="connsiteY3" fmla="*/ 173837 h 190863"/>
                <a:gd name="connsiteX4" fmla="*/ 46175 w 129327"/>
                <a:gd name="connsiteY4" fmla="*/ 189712 h 190863"/>
                <a:gd name="connsiteX5" fmla="*/ 119200 w 129327"/>
                <a:gd name="connsiteY5" fmla="*/ 164312 h 19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327" h="190863">
                  <a:moveTo>
                    <a:pt x="128725" y="50012"/>
                  </a:moveTo>
                  <a:cubicBezTo>
                    <a:pt x="130577" y="25406"/>
                    <a:pt x="130048" y="-392"/>
                    <a:pt x="98562" y="5"/>
                  </a:cubicBezTo>
                  <a:cubicBezTo>
                    <a:pt x="67076" y="402"/>
                    <a:pt x="26860" y="37709"/>
                    <a:pt x="11250" y="66681"/>
                  </a:cubicBezTo>
                  <a:cubicBezTo>
                    <a:pt x="-4360" y="95653"/>
                    <a:pt x="-921" y="153332"/>
                    <a:pt x="4900" y="173837"/>
                  </a:cubicBezTo>
                  <a:cubicBezTo>
                    <a:pt x="10721" y="194342"/>
                    <a:pt x="27125" y="191299"/>
                    <a:pt x="46175" y="189712"/>
                  </a:cubicBezTo>
                  <a:cubicBezTo>
                    <a:pt x="65225" y="188125"/>
                    <a:pt x="92212" y="176218"/>
                    <a:pt x="119200" y="1643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3" name="Полилиния 112"/>
          <p:cNvSpPr/>
          <p:nvPr/>
        </p:nvSpPr>
        <p:spPr>
          <a:xfrm>
            <a:off x="6362700" y="4162462"/>
            <a:ext cx="138143" cy="165037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1" name="Группа 120"/>
          <p:cNvGrpSpPr/>
          <p:nvPr/>
        </p:nvGrpSpPr>
        <p:grpSpPr>
          <a:xfrm>
            <a:off x="6683314" y="3909703"/>
            <a:ext cx="424256" cy="428877"/>
            <a:chOff x="7361980" y="2761106"/>
            <a:chExt cx="476250" cy="484208"/>
          </a:xfrm>
        </p:grpSpPr>
        <p:grpSp>
          <p:nvGrpSpPr>
            <p:cNvPr id="122" name="Группа 121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124" name="Полилиния 123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" name="Полилиния 124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123" name="Прямая соединительная линия 122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Полилиния 125"/>
          <p:cNvSpPr/>
          <p:nvPr/>
        </p:nvSpPr>
        <p:spPr>
          <a:xfrm>
            <a:off x="7190446" y="4170421"/>
            <a:ext cx="138143" cy="165037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7" name="Группа 126"/>
          <p:cNvGrpSpPr/>
          <p:nvPr/>
        </p:nvGrpSpPr>
        <p:grpSpPr>
          <a:xfrm>
            <a:off x="7503228" y="3910167"/>
            <a:ext cx="424256" cy="428877"/>
            <a:chOff x="7361980" y="2761106"/>
            <a:chExt cx="476250" cy="484208"/>
          </a:xfrm>
        </p:grpSpPr>
        <p:grpSp>
          <p:nvGrpSpPr>
            <p:cNvPr id="128" name="Группа 127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130" name="Полилиния 129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1" name="Полилиния 130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129" name="Прямая соединительная линия 128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Полилиния 131"/>
          <p:cNvSpPr/>
          <p:nvPr/>
        </p:nvSpPr>
        <p:spPr>
          <a:xfrm>
            <a:off x="8010360" y="4170885"/>
            <a:ext cx="138143" cy="165037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3" name="Группа 132"/>
          <p:cNvGrpSpPr/>
          <p:nvPr/>
        </p:nvGrpSpPr>
        <p:grpSpPr>
          <a:xfrm>
            <a:off x="8917691" y="3909703"/>
            <a:ext cx="512820" cy="428062"/>
            <a:chOff x="7299834" y="4281021"/>
            <a:chExt cx="545590" cy="485970"/>
          </a:xfrm>
        </p:grpSpPr>
        <p:sp>
          <p:nvSpPr>
            <p:cNvPr id="134" name="Полилиния 133"/>
            <p:cNvSpPr/>
            <p:nvPr/>
          </p:nvSpPr>
          <p:spPr>
            <a:xfrm>
              <a:off x="7299834" y="4281021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Полилиния 134"/>
            <p:cNvSpPr/>
            <p:nvPr/>
          </p:nvSpPr>
          <p:spPr>
            <a:xfrm>
              <a:off x="7565637" y="4284545"/>
              <a:ext cx="210447" cy="477881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  <a:gd name="connsiteX0" fmla="*/ 210135 w 210135"/>
                <a:gd name="connsiteY0" fmla="*/ 0 h 470074"/>
                <a:gd name="connsiteX1" fmla="*/ 585 w 210135"/>
                <a:gd name="connsiteY1" fmla="*/ 447675 h 470074"/>
                <a:gd name="connsiteX2" fmla="*/ 157747 w 210135"/>
                <a:gd name="connsiteY2" fmla="*/ 371475 h 470074"/>
                <a:gd name="connsiteX0" fmla="*/ 210447 w 210447"/>
                <a:gd name="connsiteY0" fmla="*/ 0 h 477881"/>
                <a:gd name="connsiteX1" fmla="*/ 897 w 210447"/>
                <a:gd name="connsiteY1" fmla="*/ 447675 h 477881"/>
                <a:gd name="connsiteX2" fmla="*/ 158059 w 210447"/>
                <a:gd name="connsiteY2" fmla="*/ 371475 h 4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447" h="477881">
                  <a:moveTo>
                    <a:pt x="210447" y="0"/>
                  </a:moveTo>
                  <a:cubicBezTo>
                    <a:pt x="111625" y="190698"/>
                    <a:pt x="9628" y="385763"/>
                    <a:pt x="897" y="447675"/>
                  </a:cubicBezTo>
                  <a:cubicBezTo>
                    <a:pt x="-7834" y="509587"/>
                    <a:pt x="47331" y="472480"/>
                    <a:pt x="158059" y="3714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6" name="Прямая соединительная линия 135"/>
            <p:cNvCxnSpPr/>
            <p:nvPr/>
          </p:nvCxnSpPr>
          <p:spPr>
            <a:xfrm>
              <a:off x="7495942" y="4572678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Полилиния 136"/>
            <p:cNvSpPr/>
            <p:nvPr/>
          </p:nvSpPr>
          <p:spPr>
            <a:xfrm>
              <a:off x="7716097" y="4576128"/>
              <a:ext cx="129327" cy="190863"/>
            </a:xfrm>
            <a:custGeom>
              <a:avLst/>
              <a:gdLst>
                <a:gd name="connsiteX0" fmla="*/ 129580 w 130668"/>
                <a:gd name="connsiteY0" fmla="*/ 47697 h 188811"/>
                <a:gd name="connsiteX1" fmla="*/ 113705 w 130668"/>
                <a:gd name="connsiteY1" fmla="*/ 72 h 188811"/>
                <a:gd name="connsiteX2" fmla="*/ 12105 w 130668"/>
                <a:gd name="connsiteY2" fmla="*/ 57222 h 188811"/>
                <a:gd name="connsiteX3" fmla="*/ 5755 w 130668"/>
                <a:gd name="connsiteY3" fmla="*/ 171522 h 188811"/>
                <a:gd name="connsiteX4" fmla="*/ 47030 w 130668"/>
                <a:gd name="connsiteY4" fmla="*/ 187397 h 188811"/>
                <a:gd name="connsiteX5" fmla="*/ 120055 w 130668"/>
                <a:gd name="connsiteY5" fmla="*/ 161997 h 188811"/>
                <a:gd name="connsiteX0" fmla="*/ 129580 w 130668"/>
                <a:gd name="connsiteY0" fmla="*/ 47831 h 188682"/>
                <a:gd name="connsiteX1" fmla="*/ 113705 w 130668"/>
                <a:gd name="connsiteY1" fmla="*/ 206 h 188682"/>
                <a:gd name="connsiteX2" fmla="*/ 12105 w 130668"/>
                <a:gd name="connsiteY2" fmla="*/ 64500 h 188682"/>
                <a:gd name="connsiteX3" fmla="*/ 5755 w 130668"/>
                <a:gd name="connsiteY3" fmla="*/ 171656 h 188682"/>
                <a:gd name="connsiteX4" fmla="*/ 47030 w 130668"/>
                <a:gd name="connsiteY4" fmla="*/ 187531 h 188682"/>
                <a:gd name="connsiteX5" fmla="*/ 120055 w 130668"/>
                <a:gd name="connsiteY5" fmla="*/ 162131 h 188682"/>
                <a:gd name="connsiteX0" fmla="*/ 128725 w 128907"/>
                <a:gd name="connsiteY0" fmla="*/ 50197 h 191048"/>
                <a:gd name="connsiteX1" fmla="*/ 98562 w 128907"/>
                <a:gd name="connsiteY1" fmla="*/ 190 h 191048"/>
                <a:gd name="connsiteX2" fmla="*/ 11250 w 128907"/>
                <a:gd name="connsiteY2" fmla="*/ 66866 h 191048"/>
                <a:gd name="connsiteX3" fmla="*/ 4900 w 128907"/>
                <a:gd name="connsiteY3" fmla="*/ 174022 h 191048"/>
                <a:gd name="connsiteX4" fmla="*/ 46175 w 128907"/>
                <a:gd name="connsiteY4" fmla="*/ 189897 h 191048"/>
                <a:gd name="connsiteX5" fmla="*/ 119200 w 128907"/>
                <a:gd name="connsiteY5" fmla="*/ 164497 h 191048"/>
                <a:gd name="connsiteX0" fmla="*/ 128725 w 130330"/>
                <a:gd name="connsiteY0" fmla="*/ 50012 h 190863"/>
                <a:gd name="connsiteX1" fmla="*/ 98562 w 130330"/>
                <a:gd name="connsiteY1" fmla="*/ 5 h 190863"/>
                <a:gd name="connsiteX2" fmla="*/ 11250 w 130330"/>
                <a:gd name="connsiteY2" fmla="*/ 66681 h 190863"/>
                <a:gd name="connsiteX3" fmla="*/ 4900 w 130330"/>
                <a:gd name="connsiteY3" fmla="*/ 173837 h 190863"/>
                <a:gd name="connsiteX4" fmla="*/ 46175 w 130330"/>
                <a:gd name="connsiteY4" fmla="*/ 189712 h 190863"/>
                <a:gd name="connsiteX5" fmla="*/ 119200 w 130330"/>
                <a:gd name="connsiteY5" fmla="*/ 164312 h 190863"/>
                <a:gd name="connsiteX0" fmla="*/ 128725 w 129327"/>
                <a:gd name="connsiteY0" fmla="*/ 50012 h 190863"/>
                <a:gd name="connsiteX1" fmla="*/ 98562 w 129327"/>
                <a:gd name="connsiteY1" fmla="*/ 5 h 190863"/>
                <a:gd name="connsiteX2" fmla="*/ 11250 w 129327"/>
                <a:gd name="connsiteY2" fmla="*/ 66681 h 190863"/>
                <a:gd name="connsiteX3" fmla="*/ 4900 w 129327"/>
                <a:gd name="connsiteY3" fmla="*/ 173837 h 190863"/>
                <a:gd name="connsiteX4" fmla="*/ 46175 w 129327"/>
                <a:gd name="connsiteY4" fmla="*/ 189712 h 190863"/>
                <a:gd name="connsiteX5" fmla="*/ 119200 w 129327"/>
                <a:gd name="connsiteY5" fmla="*/ 164312 h 19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327" h="190863">
                  <a:moveTo>
                    <a:pt x="128725" y="50012"/>
                  </a:moveTo>
                  <a:cubicBezTo>
                    <a:pt x="130577" y="25406"/>
                    <a:pt x="130048" y="-392"/>
                    <a:pt x="98562" y="5"/>
                  </a:cubicBezTo>
                  <a:cubicBezTo>
                    <a:pt x="67076" y="402"/>
                    <a:pt x="26860" y="37709"/>
                    <a:pt x="11250" y="66681"/>
                  </a:cubicBezTo>
                  <a:cubicBezTo>
                    <a:pt x="-4360" y="95653"/>
                    <a:pt x="-921" y="153332"/>
                    <a:pt x="4900" y="173837"/>
                  </a:cubicBezTo>
                  <a:cubicBezTo>
                    <a:pt x="10721" y="194342"/>
                    <a:pt x="27125" y="191299"/>
                    <a:pt x="46175" y="189712"/>
                  </a:cubicBezTo>
                  <a:cubicBezTo>
                    <a:pt x="65225" y="188125"/>
                    <a:pt x="92212" y="176218"/>
                    <a:pt x="119200" y="1643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9552929" y="3905682"/>
            <a:ext cx="512820" cy="428062"/>
            <a:chOff x="7299834" y="4281021"/>
            <a:chExt cx="545590" cy="485970"/>
          </a:xfrm>
        </p:grpSpPr>
        <p:sp>
          <p:nvSpPr>
            <p:cNvPr id="139" name="Полилиния 138"/>
            <p:cNvSpPr/>
            <p:nvPr/>
          </p:nvSpPr>
          <p:spPr>
            <a:xfrm>
              <a:off x="7299834" y="4281021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7565637" y="4284545"/>
              <a:ext cx="210447" cy="477881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  <a:gd name="connsiteX0" fmla="*/ 210135 w 210135"/>
                <a:gd name="connsiteY0" fmla="*/ 0 h 470074"/>
                <a:gd name="connsiteX1" fmla="*/ 585 w 210135"/>
                <a:gd name="connsiteY1" fmla="*/ 447675 h 470074"/>
                <a:gd name="connsiteX2" fmla="*/ 157747 w 210135"/>
                <a:gd name="connsiteY2" fmla="*/ 371475 h 470074"/>
                <a:gd name="connsiteX0" fmla="*/ 210447 w 210447"/>
                <a:gd name="connsiteY0" fmla="*/ 0 h 477881"/>
                <a:gd name="connsiteX1" fmla="*/ 897 w 210447"/>
                <a:gd name="connsiteY1" fmla="*/ 447675 h 477881"/>
                <a:gd name="connsiteX2" fmla="*/ 158059 w 210447"/>
                <a:gd name="connsiteY2" fmla="*/ 371475 h 4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447" h="477881">
                  <a:moveTo>
                    <a:pt x="210447" y="0"/>
                  </a:moveTo>
                  <a:cubicBezTo>
                    <a:pt x="111625" y="190698"/>
                    <a:pt x="9628" y="385763"/>
                    <a:pt x="897" y="447675"/>
                  </a:cubicBezTo>
                  <a:cubicBezTo>
                    <a:pt x="-7834" y="509587"/>
                    <a:pt x="47331" y="472480"/>
                    <a:pt x="158059" y="3714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1" name="Прямая соединительная линия 140"/>
            <p:cNvCxnSpPr/>
            <p:nvPr/>
          </p:nvCxnSpPr>
          <p:spPr>
            <a:xfrm>
              <a:off x="7495942" y="4572678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Полилиния 141"/>
            <p:cNvSpPr/>
            <p:nvPr/>
          </p:nvSpPr>
          <p:spPr>
            <a:xfrm>
              <a:off x="7716097" y="4576128"/>
              <a:ext cx="129327" cy="190863"/>
            </a:xfrm>
            <a:custGeom>
              <a:avLst/>
              <a:gdLst>
                <a:gd name="connsiteX0" fmla="*/ 129580 w 130668"/>
                <a:gd name="connsiteY0" fmla="*/ 47697 h 188811"/>
                <a:gd name="connsiteX1" fmla="*/ 113705 w 130668"/>
                <a:gd name="connsiteY1" fmla="*/ 72 h 188811"/>
                <a:gd name="connsiteX2" fmla="*/ 12105 w 130668"/>
                <a:gd name="connsiteY2" fmla="*/ 57222 h 188811"/>
                <a:gd name="connsiteX3" fmla="*/ 5755 w 130668"/>
                <a:gd name="connsiteY3" fmla="*/ 171522 h 188811"/>
                <a:gd name="connsiteX4" fmla="*/ 47030 w 130668"/>
                <a:gd name="connsiteY4" fmla="*/ 187397 h 188811"/>
                <a:gd name="connsiteX5" fmla="*/ 120055 w 130668"/>
                <a:gd name="connsiteY5" fmla="*/ 161997 h 188811"/>
                <a:gd name="connsiteX0" fmla="*/ 129580 w 130668"/>
                <a:gd name="connsiteY0" fmla="*/ 47831 h 188682"/>
                <a:gd name="connsiteX1" fmla="*/ 113705 w 130668"/>
                <a:gd name="connsiteY1" fmla="*/ 206 h 188682"/>
                <a:gd name="connsiteX2" fmla="*/ 12105 w 130668"/>
                <a:gd name="connsiteY2" fmla="*/ 64500 h 188682"/>
                <a:gd name="connsiteX3" fmla="*/ 5755 w 130668"/>
                <a:gd name="connsiteY3" fmla="*/ 171656 h 188682"/>
                <a:gd name="connsiteX4" fmla="*/ 47030 w 130668"/>
                <a:gd name="connsiteY4" fmla="*/ 187531 h 188682"/>
                <a:gd name="connsiteX5" fmla="*/ 120055 w 130668"/>
                <a:gd name="connsiteY5" fmla="*/ 162131 h 188682"/>
                <a:gd name="connsiteX0" fmla="*/ 128725 w 128907"/>
                <a:gd name="connsiteY0" fmla="*/ 50197 h 191048"/>
                <a:gd name="connsiteX1" fmla="*/ 98562 w 128907"/>
                <a:gd name="connsiteY1" fmla="*/ 190 h 191048"/>
                <a:gd name="connsiteX2" fmla="*/ 11250 w 128907"/>
                <a:gd name="connsiteY2" fmla="*/ 66866 h 191048"/>
                <a:gd name="connsiteX3" fmla="*/ 4900 w 128907"/>
                <a:gd name="connsiteY3" fmla="*/ 174022 h 191048"/>
                <a:gd name="connsiteX4" fmla="*/ 46175 w 128907"/>
                <a:gd name="connsiteY4" fmla="*/ 189897 h 191048"/>
                <a:gd name="connsiteX5" fmla="*/ 119200 w 128907"/>
                <a:gd name="connsiteY5" fmla="*/ 164497 h 191048"/>
                <a:gd name="connsiteX0" fmla="*/ 128725 w 130330"/>
                <a:gd name="connsiteY0" fmla="*/ 50012 h 190863"/>
                <a:gd name="connsiteX1" fmla="*/ 98562 w 130330"/>
                <a:gd name="connsiteY1" fmla="*/ 5 h 190863"/>
                <a:gd name="connsiteX2" fmla="*/ 11250 w 130330"/>
                <a:gd name="connsiteY2" fmla="*/ 66681 h 190863"/>
                <a:gd name="connsiteX3" fmla="*/ 4900 w 130330"/>
                <a:gd name="connsiteY3" fmla="*/ 173837 h 190863"/>
                <a:gd name="connsiteX4" fmla="*/ 46175 w 130330"/>
                <a:gd name="connsiteY4" fmla="*/ 189712 h 190863"/>
                <a:gd name="connsiteX5" fmla="*/ 119200 w 130330"/>
                <a:gd name="connsiteY5" fmla="*/ 164312 h 190863"/>
                <a:gd name="connsiteX0" fmla="*/ 128725 w 129327"/>
                <a:gd name="connsiteY0" fmla="*/ 50012 h 190863"/>
                <a:gd name="connsiteX1" fmla="*/ 98562 w 129327"/>
                <a:gd name="connsiteY1" fmla="*/ 5 h 190863"/>
                <a:gd name="connsiteX2" fmla="*/ 11250 w 129327"/>
                <a:gd name="connsiteY2" fmla="*/ 66681 h 190863"/>
                <a:gd name="connsiteX3" fmla="*/ 4900 w 129327"/>
                <a:gd name="connsiteY3" fmla="*/ 173837 h 190863"/>
                <a:gd name="connsiteX4" fmla="*/ 46175 w 129327"/>
                <a:gd name="connsiteY4" fmla="*/ 189712 h 190863"/>
                <a:gd name="connsiteX5" fmla="*/ 119200 w 129327"/>
                <a:gd name="connsiteY5" fmla="*/ 164312 h 19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327" h="190863">
                  <a:moveTo>
                    <a:pt x="128725" y="50012"/>
                  </a:moveTo>
                  <a:cubicBezTo>
                    <a:pt x="130577" y="25406"/>
                    <a:pt x="130048" y="-392"/>
                    <a:pt x="98562" y="5"/>
                  </a:cubicBezTo>
                  <a:cubicBezTo>
                    <a:pt x="67076" y="402"/>
                    <a:pt x="26860" y="37709"/>
                    <a:pt x="11250" y="66681"/>
                  </a:cubicBezTo>
                  <a:cubicBezTo>
                    <a:pt x="-4360" y="95653"/>
                    <a:pt x="-921" y="153332"/>
                    <a:pt x="4900" y="173837"/>
                  </a:cubicBezTo>
                  <a:cubicBezTo>
                    <a:pt x="10721" y="194342"/>
                    <a:pt x="27125" y="191299"/>
                    <a:pt x="46175" y="189712"/>
                  </a:cubicBezTo>
                  <a:cubicBezTo>
                    <a:pt x="65225" y="188125"/>
                    <a:pt x="92212" y="176218"/>
                    <a:pt x="119200" y="1643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3" name="Группа 142"/>
          <p:cNvGrpSpPr/>
          <p:nvPr/>
        </p:nvGrpSpPr>
        <p:grpSpPr>
          <a:xfrm>
            <a:off x="10209239" y="3915309"/>
            <a:ext cx="512820" cy="428062"/>
            <a:chOff x="7299834" y="4281021"/>
            <a:chExt cx="545590" cy="485970"/>
          </a:xfrm>
        </p:grpSpPr>
        <p:sp>
          <p:nvSpPr>
            <p:cNvPr id="144" name="Полилиния 143"/>
            <p:cNvSpPr/>
            <p:nvPr/>
          </p:nvSpPr>
          <p:spPr>
            <a:xfrm>
              <a:off x="7299834" y="4281021"/>
              <a:ext cx="476250" cy="484208"/>
            </a:xfrm>
            <a:custGeom>
              <a:avLst/>
              <a:gdLst>
                <a:gd name="connsiteX0" fmla="*/ 0 w 476250"/>
                <a:gd name="connsiteY0" fmla="*/ 433388 h 484208"/>
                <a:gd name="connsiteX1" fmla="*/ 23812 w 476250"/>
                <a:gd name="connsiteY1" fmla="*/ 483394 h 484208"/>
                <a:gd name="connsiteX2" fmla="*/ 111919 w 476250"/>
                <a:gd name="connsiteY2" fmla="*/ 450057 h 484208"/>
                <a:gd name="connsiteX3" fmla="*/ 273844 w 476250"/>
                <a:gd name="connsiteY3" fmla="*/ 283369 h 484208"/>
                <a:gd name="connsiteX4" fmla="*/ 476250 w 476250"/>
                <a:gd name="connsiteY4" fmla="*/ 0 h 48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484208">
                  <a:moveTo>
                    <a:pt x="0" y="433388"/>
                  </a:moveTo>
                  <a:cubicBezTo>
                    <a:pt x="2579" y="457002"/>
                    <a:pt x="5159" y="480616"/>
                    <a:pt x="23812" y="483394"/>
                  </a:cubicBezTo>
                  <a:cubicBezTo>
                    <a:pt x="42465" y="486172"/>
                    <a:pt x="70247" y="483395"/>
                    <a:pt x="111919" y="450057"/>
                  </a:cubicBezTo>
                  <a:cubicBezTo>
                    <a:pt x="153591" y="416719"/>
                    <a:pt x="213122" y="358378"/>
                    <a:pt x="273844" y="283369"/>
                  </a:cubicBezTo>
                  <a:cubicBezTo>
                    <a:pt x="334566" y="208360"/>
                    <a:pt x="405408" y="104180"/>
                    <a:pt x="4762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Полилиния 144"/>
            <p:cNvSpPr/>
            <p:nvPr/>
          </p:nvSpPr>
          <p:spPr>
            <a:xfrm>
              <a:off x="7565637" y="4284545"/>
              <a:ext cx="210447" cy="477881"/>
            </a:xfrm>
            <a:custGeom>
              <a:avLst/>
              <a:gdLst>
                <a:gd name="connsiteX0" fmla="*/ 210802 w 210802"/>
                <a:gd name="connsiteY0" fmla="*/ 0 h 477160"/>
                <a:gd name="connsiteX1" fmla="*/ 1252 w 210802"/>
                <a:gd name="connsiteY1" fmla="*/ 447675 h 477160"/>
                <a:gd name="connsiteX2" fmla="*/ 139364 w 210802"/>
                <a:gd name="connsiteY2" fmla="*/ 397669 h 477160"/>
                <a:gd name="connsiteX0" fmla="*/ 210135 w 210135"/>
                <a:gd name="connsiteY0" fmla="*/ 0 h 470074"/>
                <a:gd name="connsiteX1" fmla="*/ 585 w 210135"/>
                <a:gd name="connsiteY1" fmla="*/ 447675 h 470074"/>
                <a:gd name="connsiteX2" fmla="*/ 157747 w 210135"/>
                <a:gd name="connsiteY2" fmla="*/ 371475 h 470074"/>
                <a:gd name="connsiteX0" fmla="*/ 210447 w 210447"/>
                <a:gd name="connsiteY0" fmla="*/ 0 h 477881"/>
                <a:gd name="connsiteX1" fmla="*/ 897 w 210447"/>
                <a:gd name="connsiteY1" fmla="*/ 447675 h 477881"/>
                <a:gd name="connsiteX2" fmla="*/ 158059 w 210447"/>
                <a:gd name="connsiteY2" fmla="*/ 371475 h 4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447" h="477881">
                  <a:moveTo>
                    <a:pt x="210447" y="0"/>
                  </a:moveTo>
                  <a:cubicBezTo>
                    <a:pt x="111625" y="190698"/>
                    <a:pt x="9628" y="385763"/>
                    <a:pt x="897" y="447675"/>
                  </a:cubicBezTo>
                  <a:cubicBezTo>
                    <a:pt x="-7834" y="509587"/>
                    <a:pt x="47331" y="472480"/>
                    <a:pt x="158059" y="3714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6" name="Прямая соединительная линия 145"/>
            <p:cNvCxnSpPr/>
            <p:nvPr/>
          </p:nvCxnSpPr>
          <p:spPr>
            <a:xfrm>
              <a:off x="7495942" y="4572678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Полилиния 146"/>
            <p:cNvSpPr/>
            <p:nvPr/>
          </p:nvSpPr>
          <p:spPr>
            <a:xfrm>
              <a:off x="7716097" y="4576128"/>
              <a:ext cx="129327" cy="190863"/>
            </a:xfrm>
            <a:custGeom>
              <a:avLst/>
              <a:gdLst>
                <a:gd name="connsiteX0" fmla="*/ 129580 w 130668"/>
                <a:gd name="connsiteY0" fmla="*/ 47697 h 188811"/>
                <a:gd name="connsiteX1" fmla="*/ 113705 w 130668"/>
                <a:gd name="connsiteY1" fmla="*/ 72 h 188811"/>
                <a:gd name="connsiteX2" fmla="*/ 12105 w 130668"/>
                <a:gd name="connsiteY2" fmla="*/ 57222 h 188811"/>
                <a:gd name="connsiteX3" fmla="*/ 5755 w 130668"/>
                <a:gd name="connsiteY3" fmla="*/ 171522 h 188811"/>
                <a:gd name="connsiteX4" fmla="*/ 47030 w 130668"/>
                <a:gd name="connsiteY4" fmla="*/ 187397 h 188811"/>
                <a:gd name="connsiteX5" fmla="*/ 120055 w 130668"/>
                <a:gd name="connsiteY5" fmla="*/ 161997 h 188811"/>
                <a:gd name="connsiteX0" fmla="*/ 129580 w 130668"/>
                <a:gd name="connsiteY0" fmla="*/ 47831 h 188682"/>
                <a:gd name="connsiteX1" fmla="*/ 113705 w 130668"/>
                <a:gd name="connsiteY1" fmla="*/ 206 h 188682"/>
                <a:gd name="connsiteX2" fmla="*/ 12105 w 130668"/>
                <a:gd name="connsiteY2" fmla="*/ 64500 h 188682"/>
                <a:gd name="connsiteX3" fmla="*/ 5755 w 130668"/>
                <a:gd name="connsiteY3" fmla="*/ 171656 h 188682"/>
                <a:gd name="connsiteX4" fmla="*/ 47030 w 130668"/>
                <a:gd name="connsiteY4" fmla="*/ 187531 h 188682"/>
                <a:gd name="connsiteX5" fmla="*/ 120055 w 130668"/>
                <a:gd name="connsiteY5" fmla="*/ 162131 h 188682"/>
                <a:gd name="connsiteX0" fmla="*/ 128725 w 128907"/>
                <a:gd name="connsiteY0" fmla="*/ 50197 h 191048"/>
                <a:gd name="connsiteX1" fmla="*/ 98562 w 128907"/>
                <a:gd name="connsiteY1" fmla="*/ 190 h 191048"/>
                <a:gd name="connsiteX2" fmla="*/ 11250 w 128907"/>
                <a:gd name="connsiteY2" fmla="*/ 66866 h 191048"/>
                <a:gd name="connsiteX3" fmla="*/ 4900 w 128907"/>
                <a:gd name="connsiteY3" fmla="*/ 174022 h 191048"/>
                <a:gd name="connsiteX4" fmla="*/ 46175 w 128907"/>
                <a:gd name="connsiteY4" fmla="*/ 189897 h 191048"/>
                <a:gd name="connsiteX5" fmla="*/ 119200 w 128907"/>
                <a:gd name="connsiteY5" fmla="*/ 164497 h 191048"/>
                <a:gd name="connsiteX0" fmla="*/ 128725 w 130330"/>
                <a:gd name="connsiteY0" fmla="*/ 50012 h 190863"/>
                <a:gd name="connsiteX1" fmla="*/ 98562 w 130330"/>
                <a:gd name="connsiteY1" fmla="*/ 5 h 190863"/>
                <a:gd name="connsiteX2" fmla="*/ 11250 w 130330"/>
                <a:gd name="connsiteY2" fmla="*/ 66681 h 190863"/>
                <a:gd name="connsiteX3" fmla="*/ 4900 w 130330"/>
                <a:gd name="connsiteY3" fmla="*/ 173837 h 190863"/>
                <a:gd name="connsiteX4" fmla="*/ 46175 w 130330"/>
                <a:gd name="connsiteY4" fmla="*/ 189712 h 190863"/>
                <a:gd name="connsiteX5" fmla="*/ 119200 w 130330"/>
                <a:gd name="connsiteY5" fmla="*/ 164312 h 190863"/>
                <a:gd name="connsiteX0" fmla="*/ 128725 w 129327"/>
                <a:gd name="connsiteY0" fmla="*/ 50012 h 190863"/>
                <a:gd name="connsiteX1" fmla="*/ 98562 w 129327"/>
                <a:gd name="connsiteY1" fmla="*/ 5 h 190863"/>
                <a:gd name="connsiteX2" fmla="*/ 11250 w 129327"/>
                <a:gd name="connsiteY2" fmla="*/ 66681 h 190863"/>
                <a:gd name="connsiteX3" fmla="*/ 4900 w 129327"/>
                <a:gd name="connsiteY3" fmla="*/ 173837 h 190863"/>
                <a:gd name="connsiteX4" fmla="*/ 46175 w 129327"/>
                <a:gd name="connsiteY4" fmla="*/ 189712 h 190863"/>
                <a:gd name="connsiteX5" fmla="*/ 119200 w 129327"/>
                <a:gd name="connsiteY5" fmla="*/ 164312 h 19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327" h="190863">
                  <a:moveTo>
                    <a:pt x="128725" y="50012"/>
                  </a:moveTo>
                  <a:cubicBezTo>
                    <a:pt x="130577" y="25406"/>
                    <a:pt x="130048" y="-392"/>
                    <a:pt x="98562" y="5"/>
                  </a:cubicBezTo>
                  <a:cubicBezTo>
                    <a:pt x="67076" y="402"/>
                    <a:pt x="26860" y="37709"/>
                    <a:pt x="11250" y="66681"/>
                  </a:cubicBezTo>
                  <a:cubicBezTo>
                    <a:pt x="-4360" y="95653"/>
                    <a:pt x="-921" y="153332"/>
                    <a:pt x="4900" y="173837"/>
                  </a:cubicBezTo>
                  <a:cubicBezTo>
                    <a:pt x="10721" y="194342"/>
                    <a:pt x="27125" y="191299"/>
                    <a:pt x="46175" y="189712"/>
                  </a:cubicBezTo>
                  <a:cubicBezTo>
                    <a:pt x="65225" y="188125"/>
                    <a:pt x="92212" y="176218"/>
                    <a:pt x="119200" y="1643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8" name="Группа 147"/>
          <p:cNvGrpSpPr/>
          <p:nvPr/>
        </p:nvGrpSpPr>
        <p:grpSpPr>
          <a:xfrm>
            <a:off x="5874197" y="4590377"/>
            <a:ext cx="447065" cy="429424"/>
            <a:chOff x="7361980" y="2761106"/>
            <a:chExt cx="476250" cy="484208"/>
          </a:xfrm>
        </p:grpSpPr>
        <p:grpSp>
          <p:nvGrpSpPr>
            <p:cNvPr id="149" name="Группа 148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151" name="Полилиния 150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2" name="Полилиния 151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150" name="Прямая соединительная линия 149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Группа 152"/>
          <p:cNvGrpSpPr/>
          <p:nvPr/>
        </p:nvGrpSpPr>
        <p:grpSpPr>
          <a:xfrm>
            <a:off x="6373322" y="4849036"/>
            <a:ext cx="206799" cy="167639"/>
            <a:chOff x="5205536" y="5327303"/>
            <a:chExt cx="242764" cy="190681"/>
          </a:xfrm>
        </p:grpSpPr>
        <p:sp>
          <p:nvSpPr>
            <p:cNvPr id="154" name="Полилиния 153"/>
            <p:cNvSpPr/>
            <p:nvPr/>
          </p:nvSpPr>
          <p:spPr>
            <a:xfrm>
              <a:off x="5205536" y="5327303"/>
              <a:ext cx="158832" cy="185399"/>
            </a:xfrm>
            <a:custGeom>
              <a:avLst/>
              <a:gdLst>
                <a:gd name="connsiteX0" fmla="*/ 157039 w 158832"/>
                <a:gd name="connsiteY0" fmla="*/ 59085 h 185399"/>
                <a:gd name="connsiteX1" fmla="*/ 142752 w 158832"/>
                <a:gd name="connsiteY1" fmla="*/ 6697 h 185399"/>
                <a:gd name="connsiteX2" fmla="*/ 64170 w 158832"/>
                <a:gd name="connsiteY2" fmla="*/ 9078 h 185399"/>
                <a:gd name="connsiteX3" fmla="*/ 4639 w 158832"/>
                <a:gd name="connsiteY3" fmla="*/ 82897 h 185399"/>
                <a:gd name="connsiteX4" fmla="*/ 16545 w 158832"/>
                <a:gd name="connsiteY4" fmla="*/ 180528 h 185399"/>
                <a:gd name="connsiteX5" fmla="*/ 116558 w 158832"/>
                <a:gd name="connsiteY5" fmla="*/ 159097 h 185399"/>
                <a:gd name="connsiteX6" fmla="*/ 157039 w 158832"/>
                <a:gd name="connsiteY6" fmla="*/ 59085 h 185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2" h="185399">
                  <a:moveTo>
                    <a:pt x="157039" y="59085"/>
                  </a:moveTo>
                  <a:cubicBezTo>
                    <a:pt x="161405" y="33685"/>
                    <a:pt x="158230" y="15031"/>
                    <a:pt x="142752" y="6697"/>
                  </a:cubicBezTo>
                  <a:cubicBezTo>
                    <a:pt x="127274" y="-1637"/>
                    <a:pt x="87189" y="-3622"/>
                    <a:pt x="64170" y="9078"/>
                  </a:cubicBezTo>
                  <a:cubicBezTo>
                    <a:pt x="41151" y="21778"/>
                    <a:pt x="12577" y="54322"/>
                    <a:pt x="4639" y="82897"/>
                  </a:cubicBezTo>
                  <a:cubicBezTo>
                    <a:pt x="-3299" y="111472"/>
                    <a:pt x="-2108" y="167828"/>
                    <a:pt x="16545" y="180528"/>
                  </a:cubicBezTo>
                  <a:cubicBezTo>
                    <a:pt x="35198" y="193228"/>
                    <a:pt x="92746" y="179337"/>
                    <a:pt x="116558" y="159097"/>
                  </a:cubicBezTo>
                  <a:cubicBezTo>
                    <a:pt x="140370" y="138857"/>
                    <a:pt x="152673" y="84485"/>
                    <a:pt x="157039" y="59085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5332687" y="5336381"/>
              <a:ext cx="115613" cy="181603"/>
            </a:xfrm>
            <a:custGeom>
              <a:avLst/>
              <a:gdLst>
                <a:gd name="connsiteX0" fmla="*/ 60844 w 115613"/>
                <a:gd name="connsiteY0" fmla="*/ 0 h 181603"/>
                <a:gd name="connsiteX1" fmla="*/ 1313 w 115613"/>
                <a:gd name="connsiteY1" fmla="*/ 142875 h 181603"/>
                <a:gd name="connsiteX2" fmla="*/ 27507 w 115613"/>
                <a:gd name="connsiteY2" fmla="*/ 180975 h 181603"/>
                <a:gd name="connsiteX3" fmla="*/ 115613 w 115613"/>
                <a:gd name="connsiteY3" fmla="*/ 121444 h 18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613" h="181603">
                  <a:moveTo>
                    <a:pt x="60844" y="0"/>
                  </a:moveTo>
                  <a:cubicBezTo>
                    <a:pt x="33856" y="56356"/>
                    <a:pt x="6869" y="112713"/>
                    <a:pt x="1313" y="142875"/>
                  </a:cubicBezTo>
                  <a:cubicBezTo>
                    <a:pt x="-4243" y="173038"/>
                    <a:pt x="8457" y="184547"/>
                    <a:pt x="27507" y="180975"/>
                  </a:cubicBezTo>
                  <a:cubicBezTo>
                    <a:pt x="46557" y="177403"/>
                    <a:pt x="81085" y="149423"/>
                    <a:pt x="115613" y="121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6" name="Группа 155"/>
          <p:cNvGrpSpPr/>
          <p:nvPr/>
        </p:nvGrpSpPr>
        <p:grpSpPr>
          <a:xfrm>
            <a:off x="8234363" y="4576293"/>
            <a:ext cx="467125" cy="447438"/>
            <a:chOff x="7361980" y="2761106"/>
            <a:chExt cx="476250" cy="484208"/>
          </a:xfrm>
        </p:grpSpPr>
        <p:grpSp>
          <p:nvGrpSpPr>
            <p:cNvPr id="157" name="Группа 156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159" name="Полилиния 158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0" name="Полилиния 159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158" name="Прямая соединительная линия 157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1" name="Группа 160"/>
          <p:cNvGrpSpPr/>
          <p:nvPr/>
        </p:nvGrpSpPr>
        <p:grpSpPr>
          <a:xfrm>
            <a:off x="8639365" y="4855894"/>
            <a:ext cx="204598" cy="176292"/>
            <a:chOff x="5205536" y="5327303"/>
            <a:chExt cx="242764" cy="190681"/>
          </a:xfrm>
        </p:grpSpPr>
        <p:sp>
          <p:nvSpPr>
            <p:cNvPr id="162" name="Полилиния 161"/>
            <p:cNvSpPr/>
            <p:nvPr/>
          </p:nvSpPr>
          <p:spPr>
            <a:xfrm>
              <a:off x="5205536" y="5327303"/>
              <a:ext cx="158832" cy="185399"/>
            </a:xfrm>
            <a:custGeom>
              <a:avLst/>
              <a:gdLst>
                <a:gd name="connsiteX0" fmla="*/ 157039 w 158832"/>
                <a:gd name="connsiteY0" fmla="*/ 59085 h 185399"/>
                <a:gd name="connsiteX1" fmla="*/ 142752 w 158832"/>
                <a:gd name="connsiteY1" fmla="*/ 6697 h 185399"/>
                <a:gd name="connsiteX2" fmla="*/ 64170 w 158832"/>
                <a:gd name="connsiteY2" fmla="*/ 9078 h 185399"/>
                <a:gd name="connsiteX3" fmla="*/ 4639 w 158832"/>
                <a:gd name="connsiteY3" fmla="*/ 82897 h 185399"/>
                <a:gd name="connsiteX4" fmla="*/ 16545 w 158832"/>
                <a:gd name="connsiteY4" fmla="*/ 180528 h 185399"/>
                <a:gd name="connsiteX5" fmla="*/ 116558 w 158832"/>
                <a:gd name="connsiteY5" fmla="*/ 159097 h 185399"/>
                <a:gd name="connsiteX6" fmla="*/ 157039 w 158832"/>
                <a:gd name="connsiteY6" fmla="*/ 59085 h 185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2" h="185399">
                  <a:moveTo>
                    <a:pt x="157039" y="59085"/>
                  </a:moveTo>
                  <a:cubicBezTo>
                    <a:pt x="161405" y="33685"/>
                    <a:pt x="158230" y="15031"/>
                    <a:pt x="142752" y="6697"/>
                  </a:cubicBezTo>
                  <a:cubicBezTo>
                    <a:pt x="127274" y="-1637"/>
                    <a:pt x="87189" y="-3622"/>
                    <a:pt x="64170" y="9078"/>
                  </a:cubicBezTo>
                  <a:cubicBezTo>
                    <a:pt x="41151" y="21778"/>
                    <a:pt x="12577" y="54322"/>
                    <a:pt x="4639" y="82897"/>
                  </a:cubicBezTo>
                  <a:cubicBezTo>
                    <a:pt x="-3299" y="111472"/>
                    <a:pt x="-2108" y="167828"/>
                    <a:pt x="16545" y="180528"/>
                  </a:cubicBezTo>
                  <a:cubicBezTo>
                    <a:pt x="35198" y="193228"/>
                    <a:pt x="92746" y="179337"/>
                    <a:pt x="116558" y="159097"/>
                  </a:cubicBezTo>
                  <a:cubicBezTo>
                    <a:pt x="140370" y="138857"/>
                    <a:pt x="152673" y="84485"/>
                    <a:pt x="157039" y="59085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Полилиния 162"/>
            <p:cNvSpPr/>
            <p:nvPr/>
          </p:nvSpPr>
          <p:spPr>
            <a:xfrm>
              <a:off x="5332687" y="5336381"/>
              <a:ext cx="115613" cy="181603"/>
            </a:xfrm>
            <a:custGeom>
              <a:avLst/>
              <a:gdLst>
                <a:gd name="connsiteX0" fmla="*/ 60844 w 115613"/>
                <a:gd name="connsiteY0" fmla="*/ 0 h 181603"/>
                <a:gd name="connsiteX1" fmla="*/ 1313 w 115613"/>
                <a:gd name="connsiteY1" fmla="*/ 142875 h 181603"/>
                <a:gd name="connsiteX2" fmla="*/ 27507 w 115613"/>
                <a:gd name="connsiteY2" fmla="*/ 180975 h 181603"/>
                <a:gd name="connsiteX3" fmla="*/ 115613 w 115613"/>
                <a:gd name="connsiteY3" fmla="*/ 121444 h 18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613" h="181603">
                  <a:moveTo>
                    <a:pt x="60844" y="0"/>
                  </a:moveTo>
                  <a:cubicBezTo>
                    <a:pt x="33856" y="56356"/>
                    <a:pt x="6869" y="112713"/>
                    <a:pt x="1313" y="142875"/>
                  </a:cubicBezTo>
                  <a:cubicBezTo>
                    <a:pt x="-4243" y="173038"/>
                    <a:pt x="8457" y="184547"/>
                    <a:pt x="27507" y="180975"/>
                  </a:cubicBezTo>
                  <a:cubicBezTo>
                    <a:pt x="46557" y="177403"/>
                    <a:pt x="81085" y="149423"/>
                    <a:pt x="115613" y="121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4" name="Группа 163"/>
          <p:cNvGrpSpPr/>
          <p:nvPr/>
        </p:nvGrpSpPr>
        <p:grpSpPr>
          <a:xfrm>
            <a:off x="6670676" y="4591130"/>
            <a:ext cx="447065" cy="429424"/>
            <a:chOff x="7361980" y="2761106"/>
            <a:chExt cx="476250" cy="484208"/>
          </a:xfrm>
        </p:grpSpPr>
        <p:grpSp>
          <p:nvGrpSpPr>
            <p:cNvPr id="165" name="Группа 164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167" name="Полилиния 166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8" name="Полилиния 167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166" name="Прямая соединительная линия 165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9" name="Группа 168"/>
          <p:cNvGrpSpPr/>
          <p:nvPr/>
        </p:nvGrpSpPr>
        <p:grpSpPr>
          <a:xfrm>
            <a:off x="7169801" y="4849789"/>
            <a:ext cx="206799" cy="167639"/>
            <a:chOff x="5205536" y="5327303"/>
            <a:chExt cx="242764" cy="190681"/>
          </a:xfrm>
        </p:grpSpPr>
        <p:sp>
          <p:nvSpPr>
            <p:cNvPr id="170" name="Полилиния 169"/>
            <p:cNvSpPr/>
            <p:nvPr/>
          </p:nvSpPr>
          <p:spPr>
            <a:xfrm>
              <a:off x="5205536" y="5327303"/>
              <a:ext cx="158832" cy="185399"/>
            </a:xfrm>
            <a:custGeom>
              <a:avLst/>
              <a:gdLst>
                <a:gd name="connsiteX0" fmla="*/ 157039 w 158832"/>
                <a:gd name="connsiteY0" fmla="*/ 59085 h 185399"/>
                <a:gd name="connsiteX1" fmla="*/ 142752 w 158832"/>
                <a:gd name="connsiteY1" fmla="*/ 6697 h 185399"/>
                <a:gd name="connsiteX2" fmla="*/ 64170 w 158832"/>
                <a:gd name="connsiteY2" fmla="*/ 9078 h 185399"/>
                <a:gd name="connsiteX3" fmla="*/ 4639 w 158832"/>
                <a:gd name="connsiteY3" fmla="*/ 82897 h 185399"/>
                <a:gd name="connsiteX4" fmla="*/ 16545 w 158832"/>
                <a:gd name="connsiteY4" fmla="*/ 180528 h 185399"/>
                <a:gd name="connsiteX5" fmla="*/ 116558 w 158832"/>
                <a:gd name="connsiteY5" fmla="*/ 159097 h 185399"/>
                <a:gd name="connsiteX6" fmla="*/ 157039 w 158832"/>
                <a:gd name="connsiteY6" fmla="*/ 59085 h 185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2" h="185399">
                  <a:moveTo>
                    <a:pt x="157039" y="59085"/>
                  </a:moveTo>
                  <a:cubicBezTo>
                    <a:pt x="161405" y="33685"/>
                    <a:pt x="158230" y="15031"/>
                    <a:pt x="142752" y="6697"/>
                  </a:cubicBezTo>
                  <a:cubicBezTo>
                    <a:pt x="127274" y="-1637"/>
                    <a:pt x="87189" y="-3622"/>
                    <a:pt x="64170" y="9078"/>
                  </a:cubicBezTo>
                  <a:cubicBezTo>
                    <a:pt x="41151" y="21778"/>
                    <a:pt x="12577" y="54322"/>
                    <a:pt x="4639" y="82897"/>
                  </a:cubicBezTo>
                  <a:cubicBezTo>
                    <a:pt x="-3299" y="111472"/>
                    <a:pt x="-2108" y="167828"/>
                    <a:pt x="16545" y="180528"/>
                  </a:cubicBezTo>
                  <a:cubicBezTo>
                    <a:pt x="35198" y="193228"/>
                    <a:pt x="92746" y="179337"/>
                    <a:pt x="116558" y="159097"/>
                  </a:cubicBezTo>
                  <a:cubicBezTo>
                    <a:pt x="140370" y="138857"/>
                    <a:pt x="152673" y="84485"/>
                    <a:pt x="157039" y="59085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Полилиния 170"/>
            <p:cNvSpPr/>
            <p:nvPr/>
          </p:nvSpPr>
          <p:spPr>
            <a:xfrm>
              <a:off x="5332687" y="5336381"/>
              <a:ext cx="115613" cy="181603"/>
            </a:xfrm>
            <a:custGeom>
              <a:avLst/>
              <a:gdLst>
                <a:gd name="connsiteX0" fmla="*/ 60844 w 115613"/>
                <a:gd name="connsiteY0" fmla="*/ 0 h 181603"/>
                <a:gd name="connsiteX1" fmla="*/ 1313 w 115613"/>
                <a:gd name="connsiteY1" fmla="*/ 142875 h 181603"/>
                <a:gd name="connsiteX2" fmla="*/ 27507 w 115613"/>
                <a:gd name="connsiteY2" fmla="*/ 180975 h 181603"/>
                <a:gd name="connsiteX3" fmla="*/ 115613 w 115613"/>
                <a:gd name="connsiteY3" fmla="*/ 121444 h 18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613" h="181603">
                  <a:moveTo>
                    <a:pt x="60844" y="0"/>
                  </a:moveTo>
                  <a:cubicBezTo>
                    <a:pt x="33856" y="56356"/>
                    <a:pt x="6869" y="112713"/>
                    <a:pt x="1313" y="142875"/>
                  </a:cubicBezTo>
                  <a:cubicBezTo>
                    <a:pt x="-4243" y="173038"/>
                    <a:pt x="8457" y="184547"/>
                    <a:pt x="27507" y="180975"/>
                  </a:cubicBezTo>
                  <a:cubicBezTo>
                    <a:pt x="46557" y="177403"/>
                    <a:pt x="81085" y="149423"/>
                    <a:pt x="115613" y="121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2" name="Группа 171"/>
          <p:cNvGrpSpPr/>
          <p:nvPr/>
        </p:nvGrpSpPr>
        <p:grpSpPr>
          <a:xfrm>
            <a:off x="7464702" y="4591130"/>
            <a:ext cx="447065" cy="429424"/>
            <a:chOff x="7361980" y="2761106"/>
            <a:chExt cx="476250" cy="484208"/>
          </a:xfrm>
        </p:grpSpPr>
        <p:grpSp>
          <p:nvGrpSpPr>
            <p:cNvPr id="173" name="Группа 172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175" name="Полилиния 174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" name="Полилиния 175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174" name="Прямая соединительная линия 173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Группа 176"/>
          <p:cNvGrpSpPr/>
          <p:nvPr/>
        </p:nvGrpSpPr>
        <p:grpSpPr>
          <a:xfrm>
            <a:off x="7963827" y="4849789"/>
            <a:ext cx="206799" cy="167639"/>
            <a:chOff x="5205536" y="5327303"/>
            <a:chExt cx="242764" cy="190681"/>
          </a:xfrm>
        </p:grpSpPr>
        <p:sp>
          <p:nvSpPr>
            <p:cNvPr id="178" name="Полилиния 177"/>
            <p:cNvSpPr/>
            <p:nvPr/>
          </p:nvSpPr>
          <p:spPr>
            <a:xfrm>
              <a:off x="5205536" y="5327303"/>
              <a:ext cx="158832" cy="185399"/>
            </a:xfrm>
            <a:custGeom>
              <a:avLst/>
              <a:gdLst>
                <a:gd name="connsiteX0" fmla="*/ 157039 w 158832"/>
                <a:gd name="connsiteY0" fmla="*/ 59085 h 185399"/>
                <a:gd name="connsiteX1" fmla="*/ 142752 w 158832"/>
                <a:gd name="connsiteY1" fmla="*/ 6697 h 185399"/>
                <a:gd name="connsiteX2" fmla="*/ 64170 w 158832"/>
                <a:gd name="connsiteY2" fmla="*/ 9078 h 185399"/>
                <a:gd name="connsiteX3" fmla="*/ 4639 w 158832"/>
                <a:gd name="connsiteY3" fmla="*/ 82897 h 185399"/>
                <a:gd name="connsiteX4" fmla="*/ 16545 w 158832"/>
                <a:gd name="connsiteY4" fmla="*/ 180528 h 185399"/>
                <a:gd name="connsiteX5" fmla="*/ 116558 w 158832"/>
                <a:gd name="connsiteY5" fmla="*/ 159097 h 185399"/>
                <a:gd name="connsiteX6" fmla="*/ 157039 w 158832"/>
                <a:gd name="connsiteY6" fmla="*/ 59085 h 185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2" h="185399">
                  <a:moveTo>
                    <a:pt x="157039" y="59085"/>
                  </a:moveTo>
                  <a:cubicBezTo>
                    <a:pt x="161405" y="33685"/>
                    <a:pt x="158230" y="15031"/>
                    <a:pt x="142752" y="6697"/>
                  </a:cubicBezTo>
                  <a:cubicBezTo>
                    <a:pt x="127274" y="-1637"/>
                    <a:pt x="87189" y="-3622"/>
                    <a:pt x="64170" y="9078"/>
                  </a:cubicBezTo>
                  <a:cubicBezTo>
                    <a:pt x="41151" y="21778"/>
                    <a:pt x="12577" y="54322"/>
                    <a:pt x="4639" y="82897"/>
                  </a:cubicBezTo>
                  <a:cubicBezTo>
                    <a:pt x="-3299" y="111472"/>
                    <a:pt x="-2108" y="167828"/>
                    <a:pt x="16545" y="180528"/>
                  </a:cubicBezTo>
                  <a:cubicBezTo>
                    <a:pt x="35198" y="193228"/>
                    <a:pt x="92746" y="179337"/>
                    <a:pt x="116558" y="159097"/>
                  </a:cubicBezTo>
                  <a:cubicBezTo>
                    <a:pt x="140370" y="138857"/>
                    <a:pt x="152673" y="84485"/>
                    <a:pt x="157039" y="59085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Полилиния 178"/>
            <p:cNvSpPr/>
            <p:nvPr/>
          </p:nvSpPr>
          <p:spPr>
            <a:xfrm>
              <a:off x="5332687" y="5336381"/>
              <a:ext cx="115613" cy="181603"/>
            </a:xfrm>
            <a:custGeom>
              <a:avLst/>
              <a:gdLst>
                <a:gd name="connsiteX0" fmla="*/ 60844 w 115613"/>
                <a:gd name="connsiteY0" fmla="*/ 0 h 181603"/>
                <a:gd name="connsiteX1" fmla="*/ 1313 w 115613"/>
                <a:gd name="connsiteY1" fmla="*/ 142875 h 181603"/>
                <a:gd name="connsiteX2" fmla="*/ 27507 w 115613"/>
                <a:gd name="connsiteY2" fmla="*/ 180975 h 181603"/>
                <a:gd name="connsiteX3" fmla="*/ 115613 w 115613"/>
                <a:gd name="connsiteY3" fmla="*/ 121444 h 18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613" h="181603">
                  <a:moveTo>
                    <a:pt x="60844" y="0"/>
                  </a:moveTo>
                  <a:cubicBezTo>
                    <a:pt x="33856" y="56356"/>
                    <a:pt x="6869" y="112713"/>
                    <a:pt x="1313" y="142875"/>
                  </a:cubicBezTo>
                  <a:cubicBezTo>
                    <a:pt x="-4243" y="173038"/>
                    <a:pt x="8457" y="184547"/>
                    <a:pt x="27507" y="180975"/>
                  </a:cubicBezTo>
                  <a:cubicBezTo>
                    <a:pt x="46557" y="177403"/>
                    <a:pt x="81085" y="149423"/>
                    <a:pt x="115613" y="121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0" name="Группа 189"/>
          <p:cNvGrpSpPr/>
          <p:nvPr/>
        </p:nvGrpSpPr>
        <p:grpSpPr>
          <a:xfrm>
            <a:off x="8951124" y="4586063"/>
            <a:ext cx="467125" cy="447438"/>
            <a:chOff x="7361980" y="2761106"/>
            <a:chExt cx="476250" cy="484208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193" name="Полилиния 192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Полилиния 193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192" name="Прямая соединительная линия 191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5" name="Группа 194"/>
          <p:cNvGrpSpPr/>
          <p:nvPr/>
        </p:nvGrpSpPr>
        <p:grpSpPr>
          <a:xfrm>
            <a:off x="9356126" y="4865664"/>
            <a:ext cx="204598" cy="176292"/>
            <a:chOff x="5205536" y="5327303"/>
            <a:chExt cx="242764" cy="190681"/>
          </a:xfrm>
        </p:grpSpPr>
        <p:sp>
          <p:nvSpPr>
            <p:cNvPr id="196" name="Полилиния 195"/>
            <p:cNvSpPr/>
            <p:nvPr/>
          </p:nvSpPr>
          <p:spPr>
            <a:xfrm>
              <a:off x="5205536" y="5327303"/>
              <a:ext cx="158832" cy="185399"/>
            </a:xfrm>
            <a:custGeom>
              <a:avLst/>
              <a:gdLst>
                <a:gd name="connsiteX0" fmla="*/ 157039 w 158832"/>
                <a:gd name="connsiteY0" fmla="*/ 59085 h 185399"/>
                <a:gd name="connsiteX1" fmla="*/ 142752 w 158832"/>
                <a:gd name="connsiteY1" fmla="*/ 6697 h 185399"/>
                <a:gd name="connsiteX2" fmla="*/ 64170 w 158832"/>
                <a:gd name="connsiteY2" fmla="*/ 9078 h 185399"/>
                <a:gd name="connsiteX3" fmla="*/ 4639 w 158832"/>
                <a:gd name="connsiteY3" fmla="*/ 82897 h 185399"/>
                <a:gd name="connsiteX4" fmla="*/ 16545 w 158832"/>
                <a:gd name="connsiteY4" fmla="*/ 180528 h 185399"/>
                <a:gd name="connsiteX5" fmla="*/ 116558 w 158832"/>
                <a:gd name="connsiteY5" fmla="*/ 159097 h 185399"/>
                <a:gd name="connsiteX6" fmla="*/ 157039 w 158832"/>
                <a:gd name="connsiteY6" fmla="*/ 59085 h 185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2" h="185399">
                  <a:moveTo>
                    <a:pt x="157039" y="59085"/>
                  </a:moveTo>
                  <a:cubicBezTo>
                    <a:pt x="161405" y="33685"/>
                    <a:pt x="158230" y="15031"/>
                    <a:pt x="142752" y="6697"/>
                  </a:cubicBezTo>
                  <a:cubicBezTo>
                    <a:pt x="127274" y="-1637"/>
                    <a:pt x="87189" y="-3622"/>
                    <a:pt x="64170" y="9078"/>
                  </a:cubicBezTo>
                  <a:cubicBezTo>
                    <a:pt x="41151" y="21778"/>
                    <a:pt x="12577" y="54322"/>
                    <a:pt x="4639" y="82897"/>
                  </a:cubicBezTo>
                  <a:cubicBezTo>
                    <a:pt x="-3299" y="111472"/>
                    <a:pt x="-2108" y="167828"/>
                    <a:pt x="16545" y="180528"/>
                  </a:cubicBezTo>
                  <a:cubicBezTo>
                    <a:pt x="35198" y="193228"/>
                    <a:pt x="92746" y="179337"/>
                    <a:pt x="116558" y="159097"/>
                  </a:cubicBezTo>
                  <a:cubicBezTo>
                    <a:pt x="140370" y="138857"/>
                    <a:pt x="152673" y="84485"/>
                    <a:pt x="157039" y="59085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Полилиния 196"/>
            <p:cNvSpPr/>
            <p:nvPr/>
          </p:nvSpPr>
          <p:spPr>
            <a:xfrm>
              <a:off x="5332687" y="5336381"/>
              <a:ext cx="115613" cy="181603"/>
            </a:xfrm>
            <a:custGeom>
              <a:avLst/>
              <a:gdLst>
                <a:gd name="connsiteX0" fmla="*/ 60844 w 115613"/>
                <a:gd name="connsiteY0" fmla="*/ 0 h 181603"/>
                <a:gd name="connsiteX1" fmla="*/ 1313 w 115613"/>
                <a:gd name="connsiteY1" fmla="*/ 142875 h 181603"/>
                <a:gd name="connsiteX2" fmla="*/ 27507 w 115613"/>
                <a:gd name="connsiteY2" fmla="*/ 180975 h 181603"/>
                <a:gd name="connsiteX3" fmla="*/ 115613 w 115613"/>
                <a:gd name="connsiteY3" fmla="*/ 121444 h 18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613" h="181603">
                  <a:moveTo>
                    <a:pt x="60844" y="0"/>
                  </a:moveTo>
                  <a:cubicBezTo>
                    <a:pt x="33856" y="56356"/>
                    <a:pt x="6869" y="112713"/>
                    <a:pt x="1313" y="142875"/>
                  </a:cubicBezTo>
                  <a:cubicBezTo>
                    <a:pt x="-4243" y="173038"/>
                    <a:pt x="8457" y="184547"/>
                    <a:pt x="27507" y="180975"/>
                  </a:cubicBezTo>
                  <a:cubicBezTo>
                    <a:pt x="46557" y="177403"/>
                    <a:pt x="81085" y="149423"/>
                    <a:pt x="115613" y="121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8" name="Группа 197"/>
          <p:cNvGrpSpPr/>
          <p:nvPr/>
        </p:nvGrpSpPr>
        <p:grpSpPr>
          <a:xfrm>
            <a:off x="9657635" y="4590377"/>
            <a:ext cx="467125" cy="447438"/>
            <a:chOff x="7361980" y="2761106"/>
            <a:chExt cx="476250" cy="484208"/>
          </a:xfrm>
        </p:grpSpPr>
        <p:grpSp>
          <p:nvGrpSpPr>
            <p:cNvPr id="199" name="Группа 198"/>
            <p:cNvGrpSpPr/>
            <p:nvPr/>
          </p:nvGrpSpPr>
          <p:grpSpPr>
            <a:xfrm>
              <a:off x="7361980" y="2761106"/>
              <a:ext cx="476250" cy="484208"/>
              <a:chOff x="4379119" y="2750343"/>
              <a:chExt cx="476250" cy="484208"/>
            </a:xfrm>
          </p:grpSpPr>
          <p:sp>
            <p:nvSpPr>
              <p:cNvPr id="201" name="Полилиния 200"/>
              <p:cNvSpPr/>
              <p:nvPr/>
            </p:nvSpPr>
            <p:spPr>
              <a:xfrm>
                <a:off x="4379119" y="2750343"/>
                <a:ext cx="476250" cy="484208"/>
              </a:xfrm>
              <a:custGeom>
                <a:avLst/>
                <a:gdLst>
                  <a:gd name="connsiteX0" fmla="*/ 0 w 476250"/>
                  <a:gd name="connsiteY0" fmla="*/ 433388 h 484208"/>
                  <a:gd name="connsiteX1" fmla="*/ 23812 w 476250"/>
                  <a:gd name="connsiteY1" fmla="*/ 483394 h 484208"/>
                  <a:gd name="connsiteX2" fmla="*/ 111919 w 476250"/>
                  <a:gd name="connsiteY2" fmla="*/ 450057 h 484208"/>
                  <a:gd name="connsiteX3" fmla="*/ 273844 w 476250"/>
                  <a:gd name="connsiteY3" fmla="*/ 283369 h 484208"/>
                  <a:gd name="connsiteX4" fmla="*/ 476250 w 476250"/>
                  <a:gd name="connsiteY4" fmla="*/ 0 h 4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84208">
                    <a:moveTo>
                      <a:pt x="0" y="433388"/>
                    </a:moveTo>
                    <a:cubicBezTo>
                      <a:pt x="2579" y="457002"/>
                      <a:pt x="5159" y="480616"/>
                      <a:pt x="23812" y="483394"/>
                    </a:cubicBezTo>
                    <a:cubicBezTo>
                      <a:pt x="42465" y="486172"/>
                      <a:pt x="70247" y="483395"/>
                      <a:pt x="111919" y="450057"/>
                    </a:cubicBezTo>
                    <a:cubicBezTo>
                      <a:pt x="153591" y="416719"/>
                      <a:pt x="213122" y="358378"/>
                      <a:pt x="273844" y="283369"/>
                    </a:cubicBezTo>
                    <a:cubicBezTo>
                      <a:pt x="334566" y="208360"/>
                      <a:pt x="405408" y="104180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Полилиния 201"/>
              <p:cNvSpPr/>
              <p:nvPr/>
            </p:nvSpPr>
            <p:spPr>
              <a:xfrm>
                <a:off x="4644567" y="2753867"/>
                <a:ext cx="210802" cy="477160"/>
              </a:xfrm>
              <a:custGeom>
                <a:avLst/>
                <a:gdLst>
                  <a:gd name="connsiteX0" fmla="*/ 210802 w 210802"/>
                  <a:gd name="connsiteY0" fmla="*/ 0 h 477160"/>
                  <a:gd name="connsiteX1" fmla="*/ 1252 w 210802"/>
                  <a:gd name="connsiteY1" fmla="*/ 447675 h 477160"/>
                  <a:gd name="connsiteX2" fmla="*/ 139364 w 210802"/>
                  <a:gd name="connsiteY2" fmla="*/ 397669 h 47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802" h="477160">
                    <a:moveTo>
                      <a:pt x="210802" y="0"/>
                    </a:moveTo>
                    <a:cubicBezTo>
                      <a:pt x="111980" y="190698"/>
                      <a:pt x="13158" y="381397"/>
                      <a:pt x="1252" y="447675"/>
                    </a:cubicBezTo>
                    <a:cubicBezTo>
                      <a:pt x="-10654" y="513953"/>
                      <a:pt x="64355" y="455811"/>
                      <a:pt x="139364" y="39766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200" name="Прямая соединительная линия 199"/>
            <p:cNvCxnSpPr/>
            <p:nvPr/>
          </p:nvCxnSpPr>
          <p:spPr>
            <a:xfrm>
              <a:off x="7558088" y="3052763"/>
              <a:ext cx="2071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3" name="Группа 202"/>
          <p:cNvGrpSpPr/>
          <p:nvPr/>
        </p:nvGrpSpPr>
        <p:grpSpPr>
          <a:xfrm>
            <a:off x="10062637" y="4869978"/>
            <a:ext cx="204598" cy="176292"/>
            <a:chOff x="5205536" y="5327303"/>
            <a:chExt cx="242764" cy="190681"/>
          </a:xfrm>
        </p:grpSpPr>
        <p:sp>
          <p:nvSpPr>
            <p:cNvPr id="204" name="Полилиния 203"/>
            <p:cNvSpPr/>
            <p:nvPr/>
          </p:nvSpPr>
          <p:spPr>
            <a:xfrm>
              <a:off x="5205536" y="5327303"/>
              <a:ext cx="158832" cy="185399"/>
            </a:xfrm>
            <a:custGeom>
              <a:avLst/>
              <a:gdLst>
                <a:gd name="connsiteX0" fmla="*/ 157039 w 158832"/>
                <a:gd name="connsiteY0" fmla="*/ 59085 h 185399"/>
                <a:gd name="connsiteX1" fmla="*/ 142752 w 158832"/>
                <a:gd name="connsiteY1" fmla="*/ 6697 h 185399"/>
                <a:gd name="connsiteX2" fmla="*/ 64170 w 158832"/>
                <a:gd name="connsiteY2" fmla="*/ 9078 h 185399"/>
                <a:gd name="connsiteX3" fmla="*/ 4639 w 158832"/>
                <a:gd name="connsiteY3" fmla="*/ 82897 h 185399"/>
                <a:gd name="connsiteX4" fmla="*/ 16545 w 158832"/>
                <a:gd name="connsiteY4" fmla="*/ 180528 h 185399"/>
                <a:gd name="connsiteX5" fmla="*/ 116558 w 158832"/>
                <a:gd name="connsiteY5" fmla="*/ 159097 h 185399"/>
                <a:gd name="connsiteX6" fmla="*/ 157039 w 158832"/>
                <a:gd name="connsiteY6" fmla="*/ 59085 h 185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2" h="185399">
                  <a:moveTo>
                    <a:pt x="157039" y="59085"/>
                  </a:moveTo>
                  <a:cubicBezTo>
                    <a:pt x="161405" y="33685"/>
                    <a:pt x="158230" y="15031"/>
                    <a:pt x="142752" y="6697"/>
                  </a:cubicBezTo>
                  <a:cubicBezTo>
                    <a:pt x="127274" y="-1637"/>
                    <a:pt x="87189" y="-3622"/>
                    <a:pt x="64170" y="9078"/>
                  </a:cubicBezTo>
                  <a:cubicBezTo>
                    <a:pt x="41151" y="21778"/>
                    <a:pt x="12577" y="54322"/>
                    <a:pt x="4639" y="82897"/>
                  </a:cubicBezTo>
                  <a:cubicBezTo>
                    <a:pt x="-3299" y="111472"/>
                    <a:pt x="-2108" y="167828"/>
                    <a:pt x="16545" y="180528"/>
                  </a:cubicBezTo>
                  <a:cubicBezTo>
                    <a:pt x="35198" y="193228"/>
                    <a:pt x="92746" y="179337"/>
                    <a:pt x="116558" y="159097"/>
                  </a:cubicBezTo>
                  <a:cubicBezTo>
                    <a:pt x="140370" y="138857"/>
                    <a:pt x="152673" y="84485"/>
                    <a:pt x="157039" y="59085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Полилиния 204"/>
            <p:cNvSpPr/>
            <p:nvPr/>
          </p:nvSpPr>
          <p:spPr>
            <a:xfrm>
              <a:off x="5332687" y="5336381"/>
              <a:ext cx="115613" cy="181603"/>
            </a:xfrm>
            <a:custGeom>
              <a:avLst/>
              <a:gdLst>
                <a:gd name="connsiteX0" fmla="*/ 60844 w 115613"/>
                <a:gd name="connsiteY0" fmla="*/ 0 h 181603"/>
                <a:gd name="connsiteX1" fmla="*/ 1313 w 115613"/>
                <a:gd name="connsiteY1" fmla="*/ 142875 h 181603"/>
                <a:gd name="connsiteX2" fmla="*/ 27507 w 115613"/>
                <a:gd name="connsiteY2" fmla="*/ 180975 h 181603"/>
                <a:gd name="connsiteX3" fmla="*/ 115613 w 115613"/>
                <a:gd name="connsiteY3" fmla="*/ 121444 h 18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613" h="181603">
                  <a:moveTo>
                    <a:pt x="60844" y="0"/>
                  </a:moveTo>
                  <a:cubicBezTo>
                    <a:pt x="33856" y="56356"/>
                    <a:pt x="6869" y="112713"/>
                    <a:pt x="1313" y="142875"/>
                  </a:cubicBezTo>
                  <a:cubicBezTo>
                    <a:pt x="-4243" y="173038"/>
                    <a:pt x="8457" y="184547"/>
                    <a:pt x="27507" y="180975"/>
                  </a:cubicBezTo>
                  <a:cubicBezTo>
                    <a:pt x="46557" y="177403"/>
                    <a:pt x="81085" y="149423"/>
                    <a:pt x="115613" y="121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82" name="Прямоугольник 181"/>
          <p:cNvSpPr/>
          <p:nvPr/>
        </p:nvSpPr>
        <p:spPr>
          <a:xfrm>
            <a:off x="1509437" y="450051"/>
            <a:ext cx="9811527" cy="10426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букви </a:t>
            </a:r>
            <a:r>
              <a:rPr lang="uk-UA" sz="3200" b="1" dirty="0" smtClean="0">
                <a:solidFill>
                  <a:schemeClr val="bg1"/>
                </a:solidFill>
              </a:rPr>
              <a:t>ти напишеш у п’ятому </a:t>
            </a:r>
            <a:r>
              <a:rPr lang="uk-UA" sz="3200" b="1" dirty="0">
                <a:solidFill>
                  <a:schemeClr val="bg1"/>
                </a:solidFill>
              </a:rPr>
              <a:t>рядку? </a:t>
            </a:r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8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3" y="2022452"/>
            <a:ext cx="3288332" cy="339248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43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170" y="2464958"/>
            <a:ext cx="8083654" cy="2949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32734" y="500507"/>
            <a:ext cx="8732066" cy="12085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Розглянь малюнок внизу сторінки зошита. Визнач, </a:t>
            </a:r>
            <a:r>
              <a:rPr lang="uk-UA" sz="2400" b="1" dirty="0">
                <a:solidFill>
                  <a:schemeClr val="bg1"/>
                </a:solidFill>
              </a:rPr>
              <a:t>які фрукти лежать у першій вазі, чи є в назвах цих фруктів буква а. </a:t>
            </a:r>
            <a:r>
              <a:rPr lang="uk-UA" sz="2400" b="1" dirty="0" smtClean="0">
                <a:solidFill>
                  <a:schemeClr val="bg1"/>
                </a:solidFill>
              </a:rPr>
              <a:t>Порівняй </a:t>
            </a:r>
            <a:r>
              <a:rPr lang="uk-UA" sz="2400" b="1" dirty="0">
                <a:solidFill>
                  <a:schemeClr val="bg1"/>
                </a:solidFill>
              </a:rPr>
              <a:t>першу вазу з другою і третьою.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11170" y="5434939"/>
            <a:ext cx="2387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</a:rPr>
              <a:t>а</a:t>
            </a:r>
            <a:r>
              <a:rPr lang="uk-UA" sz="3200" b="1" dirty="0"/>
              <a:t>н</a:t>
            </a:r>
            <a:r>
              <a:rPr lang="uk-UA" sz="3200" b="1" dirty="0">
                <a:solidFill>
                  <a:srgbClr val="C00000"/>
                </a:solidFill>
              </a:rPr>
              <a:t>а</a:t>
            </a:r>
            <a:r>
              <a:rPr lang="uk-UA" sz="3200" b="1" dirty="0"/>
              <a:t>н</a:t>
            </a:r>
            <a:r>
              <a:rPr lang="uk-UA" sz="3200" b="1" dirty="0">
                <a:solidFill>
                  <a:srgbClr val="C00000"/>
                </a:solidFill>
              </a:rPr>
              <a:t>а</a:t>
            </a:r>
            <a:r>
              <a:rPr lang="uk-UA" sz="3200" b="1" dirty="0"/>
              <a:t>с</a:t>
            </a:r>
            <a:endParaRPr lang="ru-RU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52870" y="5434939"/>
            <a:ext cx="2387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</a:rPr>
              <a:t>а</a:t>
            </a:r>
            <a:r>
              <a:rPr lang="uk-UA" sz="3200" b="1" dirty="0"/>
              <a:t>пельсин</a:t>
            </a:r>
            <a:endParaRPr lang="ru-RU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555480" y="5434940"/>
            <a:ext cx="1547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б</a:t>
            </a:r>
            <a:r>
              <a:rPr lang="uk-UA" sz="3200" b="1" dirty="0">
                <a:solidFill>
                  <a:srgbClr val="C00000"/>
                </a:solidFill>
              </a:rPr>
              <a:t>а</a:t>
            </a:r>
            <a:r>
              <a:rPr lang="uk-UA" sz="3200" b="1" dirty="0"/>
              <a:t>н</a:t>
            </a:r>
            <a:r>
              <a:rPr lang="uk-UA" sz="3200" b="1" dirty="0">
                <a:solidFill>
                  <a:srgbClr val="C00000"/>
                </a:solidFill>
              </a:rPr>
              <a:t>а</a:t>
            </a:r>
            <a:r>
              <a:rPr lang="uk-UA" sz="3200" b="1" dirty="0"/>
              <a:t>н</a:t>
            </a:r>
            <a:endParaRPr lang="ru-RU" sz="3200" b="1" dirty="0"/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20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3" y="2022452"/>
            <a:ext cx="3288332" cy="339248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732734" y="500506"/>
            <a:ext cx="8732066" cy="12085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Розфарбуй </a:t>
            </a:r>
            <a:r>
              <a:rPr lang="uk-UA" sz="3200" b="1" dirty="0">
                <a:solidFill>
                  <a:schemeClr val="bg1"/>
                </a:solidFill>
              </a:rPr>
              <a:t>фрукти і </a:t>
            </a:r>
            <a:r>
              <a:rPr lang="uk-UA" sz="3200" b="1" dirty="0" smtClean="0">
                <a:solidFill>
                  <a:schemeClr val="bg1"/>
                </a:solidFill>
              </a:rPr>
              <a:t>домалюй </a:t>
            </a:r>
            <a:r>
              <a:rPr lang="uk-UA" sz="3200" b="1" dirty="0">
                <a:solidFill>
                  <a:schemeClr val="bg1"/>
                </a:solidFill>
              </a:rPr>
              <a:t>олівцем ті фрукти, </a:t>
            </a:r>
            <a:r>
              <a:rPr lang="uk-UA" sz="3200" b="1" dirty="0" smtClean="0">
                <a:solidFill>
                  <a:schemeClr val="bg1"/>
                </a:solidFill>
              </a:rPr>
              <a:t>яких </a:t>
            </a:r>
            <a:r>
              <a:rPr lang="uk-UA" sz="3200" b="1" dirty="0">
                <a:solidFill>
                  <a:schemeClr val="bg1"/>
                </a:solidFill>
              </a:rPr>
              <a:t>там не вистачає.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4214" y="1843771"/>
            <a:ext cx="651056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Бесіда про користь, яку приносять фрукти для здоров'я.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" t="1753" r="1198" b="3256"/>
          <a:stretch/>
        </p:blipFill>
        <p:spPr>
          <a:xfrm>
            <a:off x="3711170" y="2497849"/>
            <a:ext cx="8083654" cy="2937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67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799" y="1444886"/>
            <a:ext cx="5067759" cy="4450029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98921" y="359835"/>
            <a:ext cx="8732067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81606" y="1961740"/>
            <a:ext cx="4106144" cy="341632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стр</a:t>
            </a:r>
            <a:r>
              <a:rPr lang="uk-UA" sz="3600" b="1" dirty="0">
                <a:solidFill>
                  <a:srgbClr val="FF0000"/>
                </a:solidFill>
              </a:rPr>
              <a:t>ів</a:t>
            </a:r>
            <a:endParaRPr lang="uk-UA" sz="3600" b="1" dirty="0"/>
          </a:p>
          <a:p>
            <a:pPr algn="ctr"/>
            <a:r>
              <a:rPr lang="uk-UA" sz="3600" b="1" dirty="0"/>
              <a:t>п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/>
              <a:t>л</a:t>
            </a:r>
            <a:r>
              <a:rPr lang="uk-UA" sz="3600" b="1" dirty="0">
                <a:solidFill>
                  <a:srgbClr val="295FFF"/>
                </a:solidFill>
              </a:rPr>
              <a:t>ь</a:t>
            </a:r>
            <a:r>
              <a:rPr lang="uk-UA" sz="3600" b="1" dirty="0"/>
              <a:t>м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/>
              <a:t> м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/>
              <a:t>вп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а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хм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600" b="1" dirty="0">
                <a:solidFill>
                  <a:srgbClr val="FF0000"/>
                </a:solidFill>
              </a:rPr>
              <a:t>а 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еа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</a:p>
          <a:p>
            <a:pPr algn="ctr"/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>
                <a:solidFill>
                  <a:srgbClr val="FF0000"/>
                </a:solidFill>
              </a:rPr>
              <a:t> 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295FFF"/>
                </a:solidFill>
              </a:rPr>
              <a:t>ь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513114"/>
            <a:ext cx="5466643" cy="44500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88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1854" y="501333"/>
            <a:ext cx="8732066" cy="8484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GettyImages 104595082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00" b="100000" l="0" r="100000">
                        <a14:foregroundMark x1="38000" y1="84773" x2="38000" y2="84773"/>
                        <a14:foregroundMark x1="77333" y1="69091" x2="77333" y2="69091"/>
                        <a14:foregroundMark x1="34667" y1="82045" x2="34667" y2="82045"/>
                        <a14:foregroundMark x1="41167" y1="79545" x2="41167" y2="79545"/>
                        <a14:foregroundMark x1="32500" y1="81364" x2="32500" y2="81364"/>
                        <a14:foregroundMark x1="40167" y1="82955" x2="40167" y2="82955"/>
                        <a14:foregroundMark x1="74167" y1="70000" x2="74167" y2="70000"/>
                        <a14:foregroundMark x1="78167" y1="67273" x2="78167" y2="6727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440" y="2145807"/>
            <a:ext cx="7002378" cy="441538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4220439" y="1485024"/>
            <a:ext cx="7002379" cy="2532682"/>
          </a:xfrm>
          <a:prstGeom prst="wedgeEllipseCallout">
            <a:avLst>
              <a:gd name="adj1" fmla="val -13906"/>
              <a:gd name="adj2" fmla="val 80604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42334" y="1926247"/>
            <a:ext cx="62804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потрібна велика буква </a:t>
            </a:r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починаються з букви </a:t>
            </a:r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3" y="2022452"/>
            <a:ext cx="3288332" cy="339248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7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32935" y="435508"/>
            <a:ext cx="10740573" cy="6821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</a:t>
            </a:r>
            <a:r>
              <a:rPr lang="uk-UA" sz="36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відповідну цеглинку </a:t>
            </a:r>
            <a:r>
              <a:rPr lang="en-US" sz="3600" b="1" dirty="0">
                <a:solidFill>
                  <a:schemeClr val="bg1"/>
                </a:solidFill>
              </a:rPr>
              <a:t>LEGO</a:t>
            </a:r>
            <a:r>
              <a:rPr lang="uk-UA" sz="3600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99344" y="1298217"/>
            <a:ext cx="9983247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000" b="1" cap="none" spc="0" dirty="0">
                <a:ln/>
                <a:solidFill>
                  <a:schemeClr val="bg1"/>
                </a:solidFill>
                <a:effectLst/>
              </a:rPr>
              <a:t>Цеглинку </a:t>
            </a:r>
            <a:r>
              <a:rPr lang="uk-UA" sz="4000" b="1" dirty="0">
                <a:ln/>
                <a:solidFill>
                  <a:schemeClr val="bg1"/>
                </a:solidFill>
              </a:rPr>
              <a:t>ЛЕГО</a:t>
            </a:r>
            <a:r>
              <a:rPr lang="uk-UA" sz="4000" b="1" cap="none" spc="0" dirty="0">
                <a:ln/>
                <a:solidFill>
                  <a:schemeClr val="bg1"/>
                </a:solidFill>
                <a:effectLst/>
              </a:rPr>
              <a:t> </a:t>
            </a:r>
            <a:r>
              <a:rPr lang="uk-UA" sz="4000" b="1" cap="none" spc="0" dirty="0" err="1" smtClean="0">
                <a:ln/>
                <a:solidFill>
                  <a:schemeClr val="bg1"/>
                </a:solidFill>
                <a:effectLst/>
              </a:rPr>
              <a:t>підійми</a:t>
            </a:r>
            <a:r>
              <a:rPr lang="uk-UA" sz="4000" b="1" cap="none" spc="0" dirty="0" smtClean="0">
                <a:ln/>
                <a:solidFill>
                  <a:schemeClr val="bg1"/>
                </a:solidFill>
                <a:effectLst/>
              </a:rPr>
              <a:t>, </a:t>
            </a:r>
            <a:r>
              <a:rPr lang="uk-UA" sz="4000" b="1" cap="none" spc="0" dirty="0">
                <a:ln/>
                <a:solidFill>
                  <a:schemeClr val="bg1"/>
                </a:solidFill>
                <a:effectLst/>
              </a:rPr>
              <a:t>зустріч нашу </a:t>
            </a:r>
            <a:r>
              <a:rPr lang="uk-UA" sz="4000" b="1" cap="none" spc="0" dirty="0" smtClean="0">
                <a:ln/>
                <a:solidFill>
                  <a:schemeClr val="bg1"/>
                </a:solidFill>
                <a:effectLst/>
              </a:rPr>
              <a:t>оціни!</a:t>
            </a:r>
            <a:endParaRPr lang="ru-RU" sz="4000" b="1" cap="none" spc="0" dirty="0">
              <a:ln/>
              <a:solidFill>
                <a:schemeClr val="bg1"/>
              </a:solidFill>
              <a:effectLst/>
            </a:endParaRPr>
          </a:p>
        </p:txBody>
      </p:sp>
      <p:pic>
        <p:nvPicPr>
          <p:cNvPr id="19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67770"/>
          <a:stretch/>
        </p:blipFill>
        <p:spPr bwMode="auto">
          <a:xfrm>
            <a:off x="4768430" y="5044995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-466" r="-1010" b="68236"/>
          <a:stretch/>
        </p:blipFill>
        <p:spPr bwMode="auto">
          <a:xfrm>
            <a:off x="177086" y="5044994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31073" r="50112" b="36697"/>
          <a:stretch/>
        </p:blipFill>
        <p:spPr bwMode="auto">
          <a:xfrm>
            <a:off x="7173354" y="5019588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2" t="63097" r="1391" b="4673"/>
          <a:stretch/>
        </p:blipFill>
        <p:spPr bwMode="auto">
          <a:xfrm>
            <a:off x="9409258" y="5053495"/>
            <a:ext cx="2477942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3" r="49476"/>
          <a:stretch/>
        </p:blipFill>
        <p:spPr bwMode="auto">
          <a:xfrm>
            <a:off x="2403997" y="5106403"/>
            <a:ext cx="2469564" cy="195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9398840" y="5851950"/>
            <a:ext cx="2400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177086" y="5741164"/>
            <a:ext cx="2084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64664" y="5623083"/>
            <a:ext cx="1696172" cy="91940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цікаво!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2400879" y="5712799"/>
            <a:ext cx="2194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трошки втомилась!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7236710" y="5660878"/>
            <a:ext cx="2088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мене все вийшло!</a:t>
            </a:r>
          </a:p>
        </p:txBody>
      </p:sp>
      <p:pic>
        <p:nvPicPr>
          <p:cNvPr id="5124" name="Picture 4" descr="Иллюстрация школьников детей мультфильм | Премиум векторы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893" t="52995"/>
          <a:stretch/>
        </p:blipFill>
        <p:spPr bwMode="auto">
          <a:xfrm>
            <a:off x="2861768" y="2339256"/>
            <a:ext cx="1678776" cy="285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1" r="71736"/>
          <a:stretch/>
        </p:blipFill>
        <p:spPr bwMode="auto">
          <a:xfrm>
            <a:off x="9732458" y="2370225"/>
            <a:ext cx="2022051" cy="272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3" r="49476"/>
          <a:stretch/>
        </p:blipFill>
        <p:spPr bwMode="auto">
          <a:xfrm>
            <a:off x="4252134" y="2750095"/>
            <a:ext cx="708502" cy="56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6" t="1489" r="70898" b="47959"/>
          <a:stretch/>
        </p:blipFill>
        <p:spPr bwMode="auto">
          <a:xfrm>
            <a:off x="639165" y="2370226"/>
            <a:ext cx="1924180" cy="273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-466" r="-1010" b="68236"/>
          <a:stretch/>
        </p:blipFill>
        <p:spPr bwMode="auto">
          <a:xfrm>
            <a:off x="343600" y="3064409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5" t="54049" r="24291" b="392"/>
          <a:stretch/>
        </p:blipFill>
        <p:spPr bwMode="auto">
          <a:xfrm>
            <a:off x="7295747" y="2371097"/>
            <a:ext cx="2071416" cy="279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31073" r="50112" b="36697"/>
          <a:stretch/>
        </p:blipFill>
        <p:spPr bwMode="auto">
          <a:xfrm>
            <a:off x="7015279" y="2883225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9" t="-277" r="23632" b="50993"/>
          <a:stretch/>
        </p:blipFill>
        <p:spPr bwMode="auto">
          <a:xfrm>
            <a:off x="5058775" y="2276836"/>
            <a:ext cx="1738161" cy="288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67770"/>
          <a:stretch/>
        </p:blipFill>
        <p:spPr bwMode="auto">
          <a:xfrm>
            <a:off x="4757153" y="3436701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2" t="63097" r="1391" b="4673"/>
          <a:stretch/>
        </p:blipFill>
        <p:spPr bwMode="auto">
          <a:xfrm>
            <a:off x="9639451" y="2657012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29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29657" y="1200839"/>
            <a:ext cx="5563519" cy="3977089"/>
            <a:chOff x="429657" y="1200839"/>
            <a:chExt cx="5563519" cy="3977089"/>
          </a:xfrm>
        </p:grpSpPr>
        <p:pic>
          <p:nvPicPr>
            <p:cNvPr id="21" name="Picture 6" descr="листья&quot; — card of the user Vlad L. in Yandex.Collection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55" y="1574803"/>
              <a:ext cx="5131151" cy="3437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Window transparent PNG by AbsurdWordPreferred Watch Resourc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4" t="-1079" r="12816" b="3766"/>
            <a:stretch/>
          </p:blipFill>
          <p:spPr bwMode="auto">
            <a:xfrm>
              <a:off x="429657" y="1200839"/>
              <a:ext cx="5563519" cy="3977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1769550" y="435654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6311493" y="1545915"/>
            <a:ext cx="5181893" cy="4689025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85243" y="1623569"/>
            <a:ext cx="51818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Продзвенів уже дзвінок,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Починаємо урок!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Всі мерщій сідайте, діти.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Домовляймось не шуміти.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На уроці не дрімати,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Руки вчасно піднімати.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І щоб не було мороки.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Всі готові до уроку?!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Тож гаразд, часу не гаймо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І урок розпочинаймо!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180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67770"/>
          <a:stretch/>
        </p:blipFill>
        <p:spPr bwMode="auto">
          <a:xfrm>
            <a:off x="6300929" y="4704944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-466" r="-1010" b="68236"/>
          <a:stretch/>
        </p:blipFill>
        <p:spPr bwMode="auto">
          <a:xfrm>
            <a:off x="536315" y="4681076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2" t="63097" r="1391" b="4673"/>
          <a:stretch/>
        </p:blipFill>
        <p:spPr bwMode="auto">
          <a:xfrm>
            <a:off x="9093573" y="4790717"/>
            <a:ext cx="2477942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3" r="49476"/>
          <a:stretch/>
        </p:blipFill>
        <p:spPr bwMode="auto">
          <a:xfrm>
            <a:off x="3267329" y="4815107"/>
            <a:ext cx="2469564" cy="195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9083155" y="5589172"/>
            <a:ext cx="2400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 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складно!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536315" y="5353598"/>
            <a:ext cx="2084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 легко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39310" y="5306612"/>
            <a:ext cx="1696172" cy="91940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 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цікаво!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3405042" y="5375990"/>
            <a:ext cx="2194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втомлюсь від завдань!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6" t="1489" r="70898" b="47959"/>
          <a:stretch/>
        </p:blipFill>
        <p:spPr bwMode="auto">
          <a:xfrm>
            <a:off x="639165" y="2054540"/>
            <a:ext cx="1924180" cy="2736177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9" t="-277" r="23632" b="50993"/>
          <a:stretch/>
        </p:blipFill>
        <p:spPr bwMode="auto">
          <a:xfrm>
            <a:off x="6567962" y="1901534"/>
            <a:ext cx="1738161" cy="2889183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728698" y="1165626"/>
            <a:ext cx="6785993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Що </a:t>
            </a:r>
            <a:r>
              <a:rPr lang="uk-UA" sz="2400" b="1" dirty="0" smtClean="0">
                <a:solidFill>
                  <a:schemeClr val="bg1"/>
                </a:solidFill>
              </a:rPr>
              <a:t>ти очікуєш від уроку?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848605" y="397146"/>
            <a:ext cx="8732066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Людина\Хлопець замислився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828" y="1855175"/>
            <a:ext cx="1597431" cy="2902000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Людина\Хлопець в роздумах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084" y="2054540"/>
            <a:ext cx="1756053" cy="2668513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25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63512" y="380432"/>
            <a:ext cx="8756193" cy="76256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755570" y="1495764"/>
            <a:ext cx="5120161" cy="43926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познайомимося з великою рукописною буквою </a:t>
            </a:r>
            <a:r>
              <a:rPr lang="uk-UA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її елементами, навчимося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 писати.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Складемо розповідь за малюнком. Будемо знаходити слова з буквою а на малюнку.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058369" y="761716"/>
            <a:ext cx="2869363" cy="2653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962817" y="3415566"/>
            <a:ext cx="2964915" cy="2755597"/>
          </a:xfrm>
          <a:prstGeom prst="rect">
            <a:avLst/>
          </a:prstGeom>
        </p:spPr>
      </p:pic>
      <p:pic>
        <p:nvPicPr>
          <p:cNvPr id="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3" y="235165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59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799" y="1444886"/>
            <a:ext cx="5067759" cy="4450029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98921" y="359835"/>
            <a:ext cx="8732067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81606" y="1961740"/>
            <a:ext cx="4106144" cy="341632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bg2">
                    <a:lumMod val="25000"/>
                  </a:schemeClr>
                </a:solidFill>
              </a:rPr>
              <a:t>стр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bg2">
                    <a:lumMod val="25000"/>
                  </a:schemeClr>
                </a:solidFill>
              </a:rPr>
              <a:t>в</a:t>
            </a:r>
          </a:p>
          <a:p>
            <a:pPr algn="ctr"/>
            <a:r>
              <a:rPr lang="uk-UA" sz="3600" b="1" dirty="0">
                <a:solidFill>
                  <a:schemeClr val="bg2">
                    <a:lumMod val="25000"/>
                  </a:schemeClr>
                </a:solidFill>
              </a:rPr>
              <a:t>п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bg2">
                    <a:lumMod val="2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295FFF"/>
                </a:solidFill>
              </a:rPr>
              <a:t>ь</a:t>
            </a:r>
            <a:r>
              <a:rPr lang="uk-UA" sz="3600" b="1" dirty="0">
                <a:solidFill>
                  <a:schemeClr val="bg2">
                    <a:lumMod val="2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/>
              <a:t> </a:t>
            </a:r>
            <a:r>
              <a:rPr lang="uk-UA" sz="3600" b="1" dirty="0">
                <a:solidFill>
                  <a:schemeClr val="bg2">
                    <a:lumMod val="2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bg2">
                    <a:lumMod val="25000"/>
                  </a:schemeClr>
                </a:solidFill>
              </a:rPr>
              <a:t>вп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а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хм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600" b="1" dirty="0">
                <a:solidFill>
                  <a:srgbClr val="FF0000"/>
                </a:solidFill>
              </a:rPr>
              <a:t>а 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еа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</a:p>
          <a:p>
            <a:pPr algn="ctr"/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>
                <a:solidFill>
                  <a:srgbClr val="FF0000"/>
                </a:solidFill>
              </a:rPr>
              <a:t> 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295FFF"/>
                </a:solidFill>
              </a:rPr>
              <a:t>ь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513114"/>
            <a:ext cx="5466643" cy="44500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66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27050" y="439950"/>
            <a:ext cx="8976179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Що зображено вгорі сторінки зошита?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20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11082"/>
            <a:ext cx="2679756" cy="276463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987772" y="160338"/>
            <a:ext cx="2046939" cy="1902429"/>
          </a:xfrm>
          <a:prstGeom prst="rect">
            <a:avLst/>
          </a:prstGeom>
        </p:spPr>
      </p:pic>
      <p:sp>
        <p:nvSpPr>
          <p:cNvPr id="21" name="Прямоугольный треугольник 20"/>
          <p:cNvSpPr/>
          <p:nvPr/>
        </p:nvSpPr>
        <p:spPr>
          <a:xfrm rot="12565604" flipH="1">
            <a:off x="5014088" y="2070880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2" r="4892" b="68290"/>
          <a:stretch/>
        </p:blipFill>
        <p:spPr>
          <a:xfrm>
            <a:off x="2596822" y="2060724"/>
            <a:ext cx="7533656" cy="3644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Прямоугольник 43"/>
          <p:cNvSpPr/>
          <p:nvPr/>
        </p:nvSpPr>
        <p:spPr>
          <a:xfrm>
            <a:off x="456161" y="402720"/>
            <a:ext cx="9042854" cy="9395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</a:t>
            </a:r>
            <a:r>
              <a:rPr lang="uk-UA" sz="2400" b="1" dirty="0">
                <a:solidFill>
                  <a:schemeClr val="bg1"/>
                </a:solidFill>
              </a:rPr>
              <a:t>розповідь за малюнком. </a:t>
            </a:r>
            <a:r>
              <a:rPr lang="uk-UA" sz="24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400" b="1" dirty="0">
                <a:solidFill>
                  <a:schemeClr val="bg1"/>
                </a:solidFill>
              </a:rPr>
              <a:t>імена дітям на букву А. </a:t>
            </a:r>
            <a:r>
              <a:rPr lang="uk-UA" sz="2400" b="1" dirty="0" smtClean="0">
                <a:solidFill>
                  <a:schemeClr val="bg1"/>
                </a:solidFill>
              </a:rPr>
              <a:t>Назв</a:t>
            </a:r>
            <a:r>
              <a:rPr lang="uk-UA" sz="2400" b="1" dirty="0">
                <a:solidFill>
                  <a:schemeClr val="bg1"/>
                </a:solidFill>
              </a:rPr>
              <a:t>и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>
                <a:solidFill>
                  <a:schemeClr val="bg1"/>
                </a:solidFill>
              </a:rPr>
              <a:t>всі предмети на малюнку, в назвах яких є буква а. 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49013" y="1408008"/>
            <a:ext cx="7857531" cy="8442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рукописну літеру А, з яких елементів вона складається?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Знайди </a:t>
            </a:r>
            <a:r>
              <a:rPr lang="uk-UA" sz="2000" b="1" dirty="0">
                <a:solidFill>
                  <a:schemeClr val="bg1"/>
                </a:solidFill>
              </a:rPr>
              <a:t>ці елементи на малюнку і </a:t>
            </a:r>
            <a:r>
              <a:rPr lang="uk-UA" sz="2000" b="1" dirty="0" smtClean="0">
                <a:solidFill>
                  <a:schemeClr val="bg1"/>
                </a:solidFill>
              </a:rPr>
              <a:t>наведи </a:t>
            </a:r>
            <a:r>
              <a:rPr lang="uk-UA" sz="2000" b="1" dirty="0">
                <a:solidFill>
                  <a:schemeClr val="bg1"/>
                </a:solidFill>
              </a:rPr>
              <a:t>їх.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499015" y="2366905"/>
            <a:ext cx="2460302" cy="227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01" r="44071"/>
          <a:stretch/>
        </p:blipFill>
        <p:spPr bwMode="auto">
          <a:xfrm>
            <a:off x="3886200" y="1201783"/>
            <a:ext cx="5114109" cy="55386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4" descr="ellipse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4535398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Прямая соединительная линия 39"/>
          <p:cNvCxnSpPr/>
          <p:nvPr/>
        </p:nvCxnSpPr>
        <p:spPr>
          <a:xfrm flipV="1">
            <a:off x="3549261" y="3707612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V="1">
            <a:off x="3549261" y="5138798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3549261" y="1482026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4061253" y="1339627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8189557" y="1339628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6" descr="ellipse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3592423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7" descr="J007908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3382873"/>
            <a:ext cx="120808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145753" y="445745"/>
            <a:ext cx="9816029" cy="893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Аналіз написання </a:t>
            </a:r>
            <a:r>
              <a:rPr lang="uk-UA" sz="2800" b="1" dirty="0"/>
              <a:t>великої букви А. </a:t>
            </a:r>
            <a:endParaRPr lang="uk-UA" sz="2800" b="1" dirty="0" smtClean="0"/>
          </a:p>
          <a:p>
            <a:pPr algn="ctr"/>
            <a:r>
              <a:rPr lang="uk-UA" sz="2800" b="1" dirty="0" smtClean="0"/>
              <a:t>З </a:t>
            </a:r>
            <a:r>
              <a:rPr lang="uk-UA" sz="2800" b="1" dirty="0"/>
              <a:t>яких елементів вона складається?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78" y="1938969"/>
            <a:ext cx="3379576" cy="3486621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6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6.25E-7 -3.33333E-6 C -6.25E-7 0.01181 0.00013 0.02292 0.00065 0.03542 C 0.00091 0.0419 -0.00039 0.05116 0.0026 0.05486 C 0.00833 0.06181 0.0224 0.06181 0.02826 0.06366 C 0.04206 0.06227 0.05573 0.06181 0.06953 0.06181 C 0.07357 0.06181 0.07734 0.05417 0.08047 0.05 C 0.08997 0.03797 0.09896 0.0257 0.10833 0.01366 C 0.11133 0.00926 0.11224 0.00371 0.1155 -3.33333E-6 C 0.11732 -0.0074 0.11914 -0.01227 0.12279 -0.01689 C 0.12448 -0.02569 0.12695 -0.0331 0.13112 -0.03842 C 0.13333 -0.05 0.13021 -0.03588 0.13477 -0.04838 C 0.13711 -0.05463 0.13763 -0.06018 0.14115 -0.06504 C 0.14258 -0.07708 0.14557 -0.08356 0.14948 -0.09328 C 0.15391 -0.10463 0.15742 -0.11736 0.16133 -0.12939 C 0.1638 -0.13564 0.16628 -0.14074 0.16901 -0.14676 C 0.16992 -0.14861 0.17149 -0.15347 0.17149 -0.15324 C 0.17292 -0.16041 0.175 -0.16435 0.17695 -0.1706 C 0.18177 -0.1831 0.18607 -0.19676 0.19076 -0.20972 C 0.19596 -0.22407 0.19141 -0.20347 0.19635 -0.22338 C 0.203 -0.24907 0.21029 -0.27477 0.21576 -0.30162 C 0.21849 -0.31458 0.22057 -0.32801 0.22396 -0.34004 C 0.225 -0.34652 0.22774 -0.36088 0.22943 -0.36643 C 0.23151 -0.37291 0.23425 -0.3787 0.23594 -0.38518 C 0.2388 -0.39699 0.23464 -0.39745 0.2401 -0.40463 C 0.24206 -0.41527 0.2513 -0.43727 0.24987 -0.44861 C 0.24948 -0.45069 0.24857 -0.44537 0.24792 -0.44375 C 0.24688 -0.44236 0.24609 -0.44166 0.24505 -0.44027 C 0.24297 -0.43472 0.24245 -0.43009 0.23958 -0.425 C 0.23932 -0.42361 0.23906 -0.42176 0.23854 -0.4206 C 0.23802 -0.41875 0.23737 -0.41713 0.23685 -0.41551 C 0.23346 -0.40208 0.23125 -0.38796 0.2276 -0.37523 C 0.22552 -0.36666 0.22617 -0.36782 0.225 -0.35995 C 0.22435 -0.35671 0.22305 -0.35 0.22305 -0.34977 C 0.22227 -0.33981 0.22096 -0.33287 0.21849 -0.32338 C 0.21745 -0.31389 0.21406 -0.30625 0.21315 -0.29676 C 0.21107 -0.28078 0.2082 -0.26458 0.20456 -0.24977 C 0.2026 -0.24259 0.20443 -0.24514 0.2026 -0.23495 C 0.20195 -0.22963 0.20052 -0.225 0.19922 -0.2199 C 0.19766 -0.20347 0.19401 -0.18819 0.1918 -0.17222 C 0.19037 -0.16273 0.18997 -0.15277 0.18711 -0.1449 C 0.1862 -0.13588 0.18412 -0.12407 0.18177 -0.11527 C 0.1793 -0.09699 0.17656 -0.07824 0.17253 -0.06157 C 0.16953 -0.0493 0.16953 -0.03819 0.16432 -0.02847 C 0.16276 -0.01643 0.15638 0.0301 0.16107 0.04422 C 0.16576 0.05857 0.18516 0.05625 0.1918 0.05695 C 0.19675 0.05394 0.19375 0.05625 0.20013 0.04861 C 0.20247 0.04584 0.20586 0.04422 0.20833 0.0419 C 0.2125 0.03797 0.21641 0.03287 0.22018 0.02824 C 0.22357 0.02431 0.22617 0.01922 0.22943 0.01505 C 0.23125 0.01273 0.2349 0.00857 0.2349 0.0088 C 0.23711 0.00255 0.23958 -0.00023 0.24245 -0.00509 C 0.24128 -0.00555 0.23958 -0.00694 0.23958 -0.00648 " pathEditMode="relative" rAng="0" ptsTypes="AAAAAAAAAAAAAAAAAAAAAAAAAAAAAAAAAAAAAAAAAAAAAAAAAAAA">
                                      <p:cBhvr>
                                        <p:cTn id="1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8828 -0.13819 L 0.23281 -0.1439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80" t="2961" r="8034" b="18831"/>
          <a:stretch/>
        </p:blipFill>
        <p:spPr>
          <a:xfrm>
            <a:off x="2477921" y="1613441"/>
            <a:ext cx="7639859" cy="4559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082668" y="416257"/>
            <a:ext cx="9692812" cy="81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</a:t>
            </a:r>
            <a:r>
              <a:rPr lang="uk-UA" sz="3600" b="1" dirty="0">
                <a:solidFill>
                  <a:schemeClr val="bg1"/>
                </a:solidFill>
              </a:rPr>
              <a:t>зображено посередині сторінки зошита?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20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606719" cy="268928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596201" y="1235569"/>
            <a:ext cx="2481943" cy="23067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645501" y="4283558"/>
            <a:ext cx="2383339" cy="220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6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80" t="2961" r="8034" b="18831"/>
          <a:stretch/>
        </p:blipFill>
        <p:spPr>
          <a:xfrm>
            <a:off x="3681105" y="1786804"/>
            <a:ext cx="7639859" cy="4559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Полилиния 24"/>
          <p:cNvSpPr/>
          <p:nvPr/>
        </p:nvSpPr>
        <p:spPr>
          <a:xfrm>
            <a:off x="7399279" y="1932223"/>
            <a:ext cx="448930" cy="550526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7670051" y="1897252"/>
            <a:ext cx="445763" cy="550526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8018963" y="1927595"/>
            <a:ext cx="448930" cy="550526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 48"/>
          <p:cNvSpPr/>
          <p:nvPr/>
        </p:nvSpPr>
        <p:spPr>
          <a:xfrm>
            <a:off x="8306723" y="1932223"/>
            <a:ext cx="448930" cy="550526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49"/>
          <p:cNvSpPr/>
          <p:nvPr/>
        </p:nvSpPr>
        <p:spPr>
          <a:xfrm>
            <a:off x="6680789" y="1933029"/>
            <a:ext cx="448930" cy="550526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9380926" y="1917519"/>
            <a:ext cx="188011" cy="550523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олилиния 57"/>
          <p:cNvSpPr/>
          <p:nvPr/>
        </p:nvSpPr>
        <p:spPr>
          <a:xfrm>
            <a:off x="9755928" y="1917516"/>
            <a:ext cx="188011" cy="550523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олилиния 58"/>
          <p:cNvSpPr/>
          <p:nvPr/>
        </p:nvSpPr>
        <p:spPr>
          <a:xfrm>
            <a:off x="10069649" y="1914396"/>
            <a:ext cx="188011" cy="550523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олилиния 59"/>
          <p:cNvSpPr/>
          <p:nvPr/>
        </p:nvSpPr>
        <p:spPr>
          <a:xfrm>
            <a:off x="10342468" y="1932223"/>
            <a:ext cx="188011" cy="550523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олилиния 60"/>
          <p:cNvSpPr/>
          <p:nvPr/>
        </p:nvSpPr>
        <p:spPr>
          <a:xfrm>
            <a:off x="10709292" y="1932223"/>
            <a:ext cx="188011" cy="550523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509437" y="450051"/>
            <a:ext cx="9811527" cy="10426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елементи ти напишеш у </a:t>
            </a:r>
            <a:r>
              <a:rPr lang="uk-UA" sz="3200" b="1" dirty="0">
                <a:solidFill>
                  <a:schemeClr val="bg1"/>
                </a:solidFill>
              </a:rPr>
              <a:t>першому рядку? </a:t>
            </a:r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3" y="2022452"/>
            <a:ext cx="3288332" cy="339248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олилиния 23"/>
          <p:cNvSpPr/>
          <p:nvPr/>
        </p:nvSpPr>
        <p:spPr>
          <a:xfrm>
            <a:off x="7051680" y="1917516"/>
            <a:ext cx="448930" cy="550526"/>
          </a:xfrm>
          <a:custGeom>
            <a:avLst/>
            <a:gdLst>
              <a:gd name="connsiteX0" fmla="*/ 0 w 476250"/>
              <a:gd name="connsiteY0" fmla="*/ 433388 h 484208"/>
              <a:gd name="connsiteX1" fmla="*/ 23812 w 476250"/>
              <a:gd name="connsiteY1" fmla="*/ 483394 h 484208"/>
              <a:gd name="connsiteX2" fmla="*/ 111919 w 476250"/>
              <a:gd name="connsiteY2" fmla="*/ 450057 h 484208"/>
              <a:gd name="connsiteX3" fmla="*/ 273844 w 476250"/>
              <a:gd name="connsiteY3" fmla="*/ 283369 h 484208"/>
              <a:gd name="connsiteX4" fmla="*/ 476250 w 476250"/>
              <a:gd name="connsiteY4" fmla="*/ 0 h 48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84208">
                <a:moveTo>
                  <a:pt x="0" y="433388"/>
                </a:moveTo>
                <a:cubicBezTo>
                  <a:pt x="2579" y="457002"/>
                  <a:pt x="5159" y="480616"/>
                  <a:pt x="23812" y="483394"/>
                </a:cubicBezTo>
                <a:cubicBezTo>
                  <a:pt x="42465" y="486172"/>
                  <a:pt x="70247" y="483395"/>
                  <a:pt x="111919" y="450057"/>
                </a:cubicBezTo>
                <a:cubicBezTo>
                  <a:pt x="153591" y="416719"/>
                  <a:pt x="213122" y="358378"/>
                  <a:pt x="273844" y="283369"/>
                </a:cubicBezTo>
                <a:cubicBezTo>
                  <a:pt x="334566" y="208360"/>
                  <a:pt x="405408" y="104180"/>
                  <a:pt x="4762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9043469" y="1932223"/>
            <a:ext cx="188011" cy="550523"/>
          </a:xfrm>
          <a:custGeom>
            <a:avLst/>
            <a:gdLst>
              <a:gd name="connsiteX0" fmla="*/ 210802 w 210802"/>
              <a:gd name="connsiteY0" fmla="*/ 0 h 477160"/>
              <a:gd name="connsiteX1" fmla="*/ 1252 w 210802"/>
              <a:gd name="connsiteY1" fmla="*/ 447675 h 477160"/>
              <a:gd name="connsiteX2" fmla="*/ 139364 w 210802"/>
              <a:gd name="connsiteY2" fmla="*/ 397669 h 47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02" h="477160">
                <a:moveTo>
                  <a:pt x="210802" y="0"/>
                </a:moveTo>
                <a:cubicBezTo>
                  <a:pt x="111980" y="190698"/>
                  <a:pt x="13158" y="381397"/>
                  <a:pt x="1252" y="447675"/>
                </a:cubicBezTo>
                <a:cubicBezTo>
                  <a:pt x="-10654" y="513953"/>
                  <a:pt x="64355" y="455811"/>
                  <a:pt x="139364" y="3976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4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6" grpId="0" animBg="1"/>
      <p:bldP spid="48" grpId="0" animBg="1"/>
      <p:bldP spid="49" grpId="0" animBg="1"/>
      <p:bldP spid="50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24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39669</TotalTime>
  <Words>419</Words>
  <Application>Microsoft Office PowerPoint</Application>
  <PresentationFormat>Произвольный</PresentationFormat>
  <Paragraphs>85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2384</cp:revision>
  <dcterms:created xsi:type="dcterms:W3CDTF">2018-01-05T16:38:53Z</dcterms:created>
  <dcterms:modified xsi:type="dcterms:W3CDTF">2023-10-01T07:58:48Z</dcterms:modified>
</cp:coreProperties>
</file>