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741" r:id="rId3"/>
    <p:sldId id="751" r:id="rId4"/>
    <p:sldId id="753" r:id="rId5"/>
    <p:sldId id="752" r:id="rId6"/>
    <p:sldId id="755" r:id="rId7"/>
    <p:sldId id="748" r:id="rId8"/>
    <p:sldId id="510" r:id="rId9"/>
    <p:sldId id="735" r:id="rId10"/>
    <p:sldId id="736" r:id="rId11"/>
    <p:sldId id="737" r:id="rId12"/>
    <p:sldId id="738" r:id="rId13"/>
    <p:sldId id="757" r:id="rId14"/>
    <p:sldId id="758" r:id="rId15"/>
    <p:sldId id="759" r:id="rId16"/>
    <p:sldId id="456" r:id="rId17"/>
    <p:sldId id="754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5FFF"/>
    <a:srgbClr val="F5F6F9"/>
    <a:srgbClr val="F7F8FB"/>
    <a:srgbClr val="78B64E"/>
    <a:srgbClr val="FCFCFE"/>
    <a:srgbClr val="FF5050"/>
    <a:srgbClr val="F0F2F6"/>
    <a:srgbClr val="FF66FF"/>
    <a:srgbClr val="CC00CC"/>
    <a:srgbClr val="2F3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9035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02.10.2023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02.10.2023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02.10.2023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8.png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1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1.wmf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969881" y="4508606"/>
            <a:ext cx="9013805" cy="10215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5400" b="1" dirty="0">
                <a:solidFill>
                  <a:schemeClr val="bg1"/>
                </a:solidFill>
              </a:rPr>
              <a:t>Написання малої букви о</a:t>
            </a:r>
            <a:endParaRPr lang="ru-RU" sz="54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Звук о.Повні уроки — Гипермаркет знаний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" t="1512" r="1388" b="1823"/>
          <a:stretch/>
        </p:blipFill>
        <p:spPr bwMode="auto">
          <a:xfrm>
            <a:off x="1171074" y="972839"/>
            <a:ext cx="4405789" cy="2913361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784028" y="1424988"/>
            <a:ext cx="3689843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</a:t>
            </a:r>
            <a:r>
              <a:rPr lang="uk-UA" sz="2800" b="1" dirty="0">
                <a:solidFill>
                  <a:schemeClr val="bg1"/>
                </a:solidFill>
              </a:rPr>
              <a:t>період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18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516" y="1792678"/>
            <a:ext cx="7295651" cy="4272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Овал 20"/>
          <p:cNvSpPr/>
          <p:nvPr/>
        </p:nvSpPr>
        <p:spPr>
          <a:xfrm rot="1100546">
            <a:off x="5155440" y="2477442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 rot="1100546">
            <a:off x="5409845" y="2477442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 rot="1100546">
            <a:off x="5664250" y="2477442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 rot="1100546">
            <a:off x="5912181" y="2477442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 rot="1100546">
            <a:off x="6160112" y="2477443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 rot="1100546">
            <a:off x="6412096" y="2477443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 rot="1100546">
            <a:off x="6662447" y="2477443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 rot="1100546">
            <a:off x="6910379" y="2477442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 rot="1100546">
            <a:off x="7158310" y="2477443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 rot="1100546">
            <a:off x="7406241" y="2477442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 rot="1100546">
            <a:off x="7654172" y="2477442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 rot="1100546">
            <a:off x="7902103" y="2477442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 rot="1100546">
            <a:off x="8150034" y="2477442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 rot="1100546">
            <a:off x="8398836" y="2477442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 rot="1100546">
            <a:off x="8642932" y="2477442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 rot="1100546">
            <a:off x="8887028" y="2477442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 rot="1100546">
            <a:off x="9131124" y="2477442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 rot="1100546">
            <a:off x="9375219" y="2477442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 rot="1100546">
            <a:off x="9619314" y="2477442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 rot="1100546">
            <a:off x="9863409" y="2477442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 rot="1100546">
            <a:off x="10107504" y="2477442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/>
          <p:cNvSpPr/>
          <p:nvPr/>
        </p:nvSpPr>
        <p:spPr>
          <a:xfrm rot="1100546">
            <a:off x="10351599" y="2477442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 rot="1100546">
            <a:off x="4806016" y="3241782"/>
            <a:ext cx="127702" cy="174431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 flipH="1">
            <a:off x="5026726" y="3240228"/>
            <a:ext cx="78581" cy="1762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Группа 46"/>
          <p:cNvGrpSpPr/>
          <p:nvPr/>
        </p:nvGrpSpPr>
        <p:grpSpPr>
          <a:xfrm>
            <a:off x="7547817" y="3243053"/>
            <a:ext cx="279572" cy="182300"/>
            <a:chOff x="6244801" y="3022551"/>
            <a:chExt cx="279572" cy="182300"/>
          </a:xfrm>
        </p:grpSpPr>
        <p:sp>
          <p:nvSpPr>
            <p:cNvPr id="48" name="Овал 47"/>
            <p:cNvSpPr/>
            <p:nvPr/>
          </p:nvSpPr>
          <p:spPr>
            <a:xfrm rot="1100546">
              <a:off x="6244801" y="3023759"/>
              <a:ext cx="124553" cy="18109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9" name="Прямая соединительная линия 48"/>
            <p:cNvCxnSpPr/>
            <p:nvPr/>
          </p:nvCxnSpPr>
          <p:spPr>
            <a:xfrm flipH="1">
              <a:off x="6443705" y="3022551"/>
              <a:ext cx="80668" cy="1818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Полилиния 49"/>
            <p:cNvSpPr/>
            <p:nvPr/>
          </p:nvSpPr>
          <p:spPr>
            <a:xfrm>
              <a:off x="6356940" y="3022551"/>
              <a:ext cx="167431" cy="45719"/>
            </a:xfrm>
            <a:custGeom>
              <a:avLst/>
              <a:gdLst>
                <a:gd name="connsiteX0" fmla="*/ 0 w 150019"/>
                <a:gd name="connsiteY0" fmla="*/ 11906 h 35922"/>
                <a:gd name="connsiteX1" fmla="*/ 57150 w 150019"/>
                <a:gd name="connsiteY1" fmla="*/ 35719 h 35922"/>
                <a:gd name="connsiteX2" fmla="*/ 150019 w 150019"/>
                <a:gd name="connsiteY2" fmla="*/ 0 h 3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35922">
                  <a:moveTo>
                    <a:pt x="0" y="11906"/>
                  </a:moveTo>
                  <a:cubicBezTo>
                    <a:pt x="16073" y="24804"/>
                    <a:pt x="32147" y="37703"/>
                    <a:pt x="57150" y="35719"/>
                  </a:cubicBezTo>
                  <a:cubicBezTo>
                    <a:pt x="82153" y="33735"/>
                    <a:pt x="116086" y="16867"/>
                    <a:pt x="150019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1" name="Овал 50"/>
          <p:cNvSpPr/>
          <p:nvPr/>
        </p:nvSpPr>
        <p:spPr>
          <a:xfrm rot="1100546">
            <a:off x="5198314" y="3241783"/>
            <a:ext cx="127702" cy="174431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 flipH="1">
            <a:off x="5419024" y="3240229"/>
            <a:ext cx="78581" cy="1762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Овал 52"/>
          <p:cNvSpPr/>
          <p:nvPr/>
        </p:nvSpPr>
        <p:spPr>
          <a:xfrm rot="1100546">
            <a:off x="5590611" y="3241783"/>
            <a:ext cx="127702" cy="174431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 flipH="1">
            <a:off x="5811321" y="3240229"/>
            <a:ext cx="78581" cy="1762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Овал 54"/>
          <p:cNvSpPr/>
          <p:nvPr/>
        </p:nvSpPr>
        <p:spPr>
          <a:xfrm rot="1100546">
            <a:off x="5987701" y="3241783"/>
            <a:ext cx="127702" cy="174431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 flipH="1">
            <a:off x="6208411" y="3240229"/>
            <a:ext cx="78581" cy="1762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Овал 56"/>
          <p:cNvSpPr/>
          <p:nvPr/>
        </p:nvSpPr>
        <p:spPr>
          <a:xfrm rot="1100546">
            <a:off x="6385527" y="3241783"/>
            <a:ext cx="127702" cy="174431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 flipH="1">
            <a:off x="6606237" y="3240229"/>
            <a:ext cx="78581" cy="1762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Овал 58"/>
          <p:cNvSpPr/>
          <p:nvPr/>
        </p:nvSpPr>
        <p:spPr>
          <a:xfrm rot="1100546">
            <a:off x="6777826" y="3241782"/>
            <a:ext cx="127702" cy="174431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 flipH="1">
            <a:off x="6998536" y="3240228"/>
            <a:ext cx="78581" cy="1762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Овал 60"/>
          <p:cNvSpPr/>
          <p:nvPr/>
        </p:nvSpPr>
        <p:spPr>
          <a:xfrm rot="1100546">
            <a:off x="7170123" y="3241783"/>
            <a:ext cx="127702" cy="174431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2" name="Группа 61"/>
          <p:cNvGrpSpPr/>
          <p:nvPr/>
        </p:nvGrpSpPr>
        <p:grpSpPr>
          <a:xfrm>
            <a:off x="7964857" y="3243053"/>
            <a:ext cx="279572" cy="182300"/>
            <a:chOff x="6244801" y="3022551"/>
            <a:chExt cx="279572" cy="182300"/>
          </a:xfrm>
        </p:grpSpPr>
        <p:sp>
          <p:nvSpPr>
            <p:cNvPr id="63" name="Овал 62"/>
            <p:cNvSpPr/>
            <p:nvPr/>
          </p:nvSpPr>
          <p:spPr>
            <a:xfrm rot="1100546">
              <a:off x="6244801" y="3023759"/>
              <a:ext cx="124553" cy="18109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64" name="Прямая соединительная линия 63"/>
            <p:cNvCxnSpPr/>
            <p:nvPr/>
          </p:nvCxnSpPr>
          <p:spPr>
            <a:xfrm flipH="1">
              <a:off x="6443705" y="3022551"/>
              <a:ext cx="80668" cy="1818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Полилиния 64"/>
            <p:cNvSpPr/>
            <p:nvPr/>
          </p:nvSpPr>
          <p:spPr>
            <a:xfrm>
              <a:off x="6349156" y="3022551"/>
              <a:ext cx="175217" cy="45719"/>
            </a:xfrm>
            <a:custGeom>
              <a:avLst/>
              <a:gdLst>
                <a:gd name="connsiteX0" fmla="*/ 0 w 150019"/>
                <a:gd name="connsiteY0" fmla="*/ 11906 h 35922"/>
                <a:gd name="connsiteX1" fmla="*/ 57150 w 150019"/>
                <a:gd name="connsiteY1" fmla="*/ 35719 h 35922"/>
                <a:gd name="connsiteX2" fmla="*/ 150019 w 150019"/>
                <a:gd name="connsiteY2" fmla="*/ 0 h 3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35922">
                  <a:moveTo>
                    <a:pt x="0" y="11906"/>
                  </a:moveTo>
                  <a:cubicBezTo>
                    <a:pt x="16073" y="24804"/>
                    <a:pt x="32147" y="37703"/>
                    <a:pt x="57150" y="35719"/>
                  </a:cubicBezTo>
                  <a:cubicBezTo>
                    <a:pt x="82153" y="33735"/>
                    <a:pt x="116086" y="16867"/>
                    <a:pt x="150019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6" name="Группа 65"/>
          <p:cNvGrpSpPr/>
          <p:nvPr/>
        </p:nvGrpSpPr>
        <p:grpSpPr>
          <a:xfrm>
            <a:off x="8374115" y="3243053"/>
            <a:ext cx="279572" cy="182300"/>
            <a:chOff x="6244801" y="3022551"/>
            <a:chExt cx="279572" cy="182300"/>
          </a:xfrm>
        </p:grpSpPr>
        <p:sp>
          <p:nvSpPr>
            <p:cNvPr id="67" name="Овал 66"/>
            <p:cNvSpPr/>
            <p:nvPr/>
          </p:nvSpPr>
          <p:spPr>
            <a:xfrm rot="1100546">
              <a:off x="6244801" y="3023759"/>
              <a:ext cx="124553" cy="18109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68" name="Прямая соединительная линия 67"/>
            <p:cNvCxnSpPr/>
            <p:nvPr/>
          </p:nvCxnSpPr>
          <p:spPr>
            <a:xfrm flipH="1">
              <a:off x="6443705" y="3022551"/>
              <a:ext cx="80668" cy="1818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Полилиния 68"/>
            <p:cNvSpPr/>
            <p:nvPr/>
          </p:nvSpPr>
          <p:spPr>
            <a:xfrm>
              <a:off x="6349156" y="3022551"/>
              <a:ext cx="175217" cy="45719"/>
            </a:xfrm>
            <a:custGeom>
              <a:avLst/>
              <a:gdLst>
                <a:gd name="connsiteX0" fmla="*/ 0 w 150019"/>
                <a:gd name="connsiteY0" fmla="*/ 11906 h 35922"/>
                <a:gd name="connsiteX1" fmla="*/ 57150 w 150019"/>
                <a:gd name="connsiteY1" fmla="*/ 35719 h 35922"/>
                <a:gd name="connsiteX2" fmla="*/ 150019 w 150019"/>
                <a:gd name="connsiteY2" fmla="*/ 0 h 3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35922">
                  <a:moveTo>
                    <a:pt x="0" y="11906"/>
                  </a:moveTo>
                  <a:cubicBezTo>
                    <a:pt x="16073" y="24804"/>
                    <a:pt x="32147" y="37703"/>
                    <a:pt x="57150" y="35719"/>
                  </a:cubicBezTo>
                  <a:cubicBezTo>
                    <a:pt x="82153" y="33735"/>
                    <a:pt x="116086" y="16867"/>
                    <a:pt x="150019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0" name="Группа 69"/>
          <p:cNvGrpSpPr/>
          <p:nvPr/>
        </p:nvGrpSpPr>
        <p:grpSpPr>
          <a:xfrm>
            <a:off x="8783373" y="3248485"/>
            <a:ext cx="279572" cy="182300"/>
            <a:chOff x="6244801" y="3022551"/>
            <a:chExt cx="279572" cy="182300"/>
          </a:xfrm>
        </p:grpSpPr>
        <p:sp>
          <p:nvSpPr>
            <p:cNvPr id="71" name="Овал 70"/>
            <p:cNvSpPr/>
            <p:nvPr/>
          </p:nvSpPr>
          <p:spPr>
            <a:xfrm rot="1100546">
              <a:off x="6244801" y="3023759"/>
              <a:ext cx="124553" cy="18109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72" name="Прямая соединительная линия 71"/>
            <p:cNvCxnSpPr/>
            <p:nvPr/>
          </p:nvCxnSpPr>
          <p:spPr>
            <a:xfrm flipH="1">
              <a:off x="6443705" y="3022551"/>
              <a:ext cx="80668" cy="1818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Полилиния 72"/>
            <p:cNvSpPr/>
            <p:nvPr/>
          </p:nvSpPr>
          <p:spPr>
            <a:xfrm>
              <a:off x="6349156" y="3022551"/>
              <a:ext cx="175217" cy="45719"/>
            </a:xfrm>
            <a:custGeom>
              <a:avLst/>
              <a:gdLst>
                <a:gd name="connsiteX0" fmla="*/ 0 w 150019"/>
                <a:gd name="connsiteY0" fmla="*/ 11906 h 35922"/>
                <a:gd name="connsiteX1" fmla="*/ 57150 w 150019"/>
                <a:gd name="connsiteY1" fmla="*/ 35719 h 35922"/>
                <a:gd name="connsiteX2" fmla="*/ 150019 w 150019"/>
                <a:gd name="connsiteY2" fmla="*/ 0 h 3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35922">
                  <a:moveTo>
                    <a:pt x="0" y="11906"/>
                  </a:moveTo>
                  <a:cubicBezTo>
                    <a:pt x="16073" y="24804"/>
                    <a:pt x="32147" y="37703"/>
                    <a:pt x="57150" y="35719"/>
                  </a:cubicBezTo>
                  <a:cubicBezTo>
                    <a:pt x="82153" y="33735"/>
                    <a:pt x="116086" y="16867"/>
                    <a:pt x="150019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4" name="Группа 73"/>
          <p:cNvGrpSpPr/>
          <p:nvPr/>
        </p:nvGrpSpPr>
        <p:grpSpPr>
          <a:xfrm>
            <a:off x="9201828" y="3242615"/>
            <a:ext cx="279572" cy="182300"/>
            <a:chOff x="6244801" y="3022551"/>
            <a:chExt cx="279572" cy="182300"/>
          </a:xfrm>
        </p:grpSpPr>
        <p:sp>
          <p:nvSpPr>
            <p:cNvPr id="75" name="Овал 74"/>
            <p:cNvSpPr/>
            <p:nvPr/>
          </p:nvSpPr>
          <p:spPr>
            <a:xfrm rot="1100546">
              <a:off x="6244801" y="3023759"/>
              <a:ext cx="124553" cy="18109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76" name="Прямая соединительная линия 75"/>
            <p:cNvCxnSpPr/>
            <p:nvPr/>
          </p:nvCxnSpPr>
          <p:spPr>
            <a:xfrm flipH="1">
              <a:off x="6443705" y="3022551"/>
              <a:ext cx="80668" cy="1818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Полилиния 76"/>
            <p:cNvSpPr/>
            <p:nvPr/>
          </p:nvSpPr>
          <p:spPr>
            <a:xfrm>
              <a:off x="6349156" y="3022551"/>
              <a:ext cx="175217" cy="45719"/>
            </a:xfrm>
            <a:custGeom>
              <a:avLst/>
              <a:gdLst>
                <a:gd name="connsiteX0" fmla="*/ 0 w 150019"/>
                <a:gd name="connsiteY0" fmla="*/ 11906 h 35922"/>
                <a:gd name="connsiteX1" fmla="*/ 57150 w 150019"/>
                <a:gd name="connsiteY1" fmla="*/ 35719 h 35922"/>
                <a:gd name="connsiteX2" fmla="*/ 150019 w 150019"/>
                <a:gd name="connsiteY2" fmla="*/ 0 h 3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35922">
                  <a:moveTo>
                    <a:pt x="0" y="11906"/>
                  </a:moveTo>
                  <a:cubicBezTo>
                    <a:pt x="16073" y="24804"/>
                    <a:pt x="32147" y="37703"/>
                    <a:pt x="57150" y="35719"/>
                  </a:cubicBezTo>
                  <a:cubicBezTo>
                    <a:pt x="82153" y="33735"/>
                    <a:pt x="116086" y="16867"/>
                    <a:pt x="150019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8" name="Группа 77"/>
          <p:cNvGrpSpPr/>
          <p:nvPr/>
        </p:nvGrpSpPr>
        <p:grpSpPr>
          <a:xfrm>
            <a:off x="9623476" y="3242177"/>
            <a:ext cx="279572" cy="182300"/>
            <a:chOff x="6244801" y="3022551"/>
            <a:chExt cx="279572" cy="182300"/>
          </a:xfrm>
        </p:grpSpPr>
        <p:sp>
          <p:nvSpPr>
            <p:cNvPr id="79" name="Овал 78"/>
            <p:cNvSpPr/>
            <p:nvPr/>
          </p:nvSpPr>
          <p:spPr>
            <a:xfrm rot="1100546">
              <a:off x="6244801" y="3023759"/>
              <a:ext cx="124553" cy="18109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81" name="Прямая соединительная линия 80"/>
            <p:cNvCxnSpPr/>
            <p:nvPr/>
          </p:nvCxnSpPr>
          <p:spPr>
            <a:xfrm flipH="1">
              <a:off x="6443705" y="3022551"/>
              <a:ext cx="80668" cy="1818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Полилиния 81"/>
            <p:cNvSpPr/>
            <p:nvPr/>
          </p:nvSpPr>
          <p:spPr>
            <a:xfrm>
              <a:off x="6349156" y="3022551"/>
              <a:ext cx="175217" cy="45719"/>
            </a:xfrm>
            <a:custGeom>
              <a:avLst/>
              <a:gdLst>
                <a:gd name="connsiteX0" fmla="*/ 0 w 150019"/>
                <a:gd name="connsiteY0" fmla="*/ 11906 h 35922"/>
                <a:gd name="connsiteX1" fmla="*/ 57150 w 150019"/>
                <a:gd name="connsiteY1" fmla="*/ 35719 h 35922"/>
                <a:gd name="connsiteX2" fmla="*/ 150019 w 150019"/>
                <a:gd name="connsiteY2" fmla="*/ 0 h 3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35922">
                  <a:moveTo>
                    <a:pt x="0" y="11906"/>
                  </a:moveTo>
                  <a:cubicBezTo>
                    <a:pt x="16073" y="24804"/>
                    <a:pt x="32147" y="37703"/>
                    <a:pt x="57150" y="35719"/>
                  </a:cubicBezTo>
                  <a:cubicBezTo>
                    <a:pt x="82153" y="33735"/>
                    <a:pt x="116086" y="16867"/>
                    <a:pt x="150019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3" name="Группа 82"/>
          <p:cNvGrpSpPr/>
          <p:nvPr/>
        </p:nvGrpSpPr>
        <p:grpSpPr>
          <a:xfrm>
            <a:off x="10048125" y="3241739"/>
            <a:ext cx="279572" cy="182300"/>
            <a:chOff x="6244801" y="3022551"/>
            <a:chExt cx="279572" cy="182300"/>
          </a:xfrm>
        </p:grpSpPr>
        <p:sp>
          <p:nvSpPr>
            <p:cNvPr id="84" name="Овал 83"/>
            <p:cNvSpPr/>
            <p:nvPr/>
          </p:nvSpPr>
          <p:spPr>
            <a:xfrm rot="1100546">
              <a:off x="6244801" y="3023759"/>
              <a:ext cx="124553" cy="18109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85" name="Прямая соединительная линия 84"/>
            <p:cNvCxnSpPr/>
            <p:nvPr/>
          </p:nvCxnSpPr>
          <p:spPr>
            <a:xfrm flipH="1">
              <a:off x="6443705" y="3022551"/>
              <a:ext cx="80668" cy="1818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Полилиния 85"/>
            <p:cNvSpPr/>
            <p:nvPr/>
          </p:nvSpPr>
          <p:spPr>
            <a:xfrm>
              <a:off x="6349156" y="3022551"/>
              <a:ext cx="175217" cy="45719"/>
            </a:xfrm>
            <a:custGeom>
              <a:avLst/>
              <a:gdLst>
                <a:gd name="connsiteX0" fmla="*/ 0 w 150019"/>
                <a:gd name="connsiteY0" fmla="*/ 11906 h 35922"/>
                <a:gd name="connsiteX1" fmla="*/ 57150 w 150019"/>
                <a:gd name="connsiteY1" fmla="*/ 35719 h 35922"/>
                <a:gd name="connsiteX2" fmla="*/ 150019 w 150019"/>
                <a:gd name="connsiteY2" fmla="*/ 0 h 3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35922">
                  <a:moveTo>
                    <a:pt x="0" y="11906"/>
                  </a:moveTo>
                  <a:cubicBezTo>
                    <a:pt x="16073" y="24804"/>
                    <a:pt x="32147" y="37703"/>
                    <a:pt x="57150" y="35719"/>
                  </a:cubicBezTo>
                  <a:cubicBezTo>
                    <a:pt x="82153" y="33735"/>
                    <a:pt x="116086" y="16867"/>
                    <a:pt x="150019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7" name="Группа 86"/>
          <p:cNvGrpSpPr/>
          <p:nvPr/>
        </p:nvGrpSpPr>
        <p:grpSpPr>
          <a:xfrm>
            <a:off x="10445508" y="3241301"/>
            <a:ext cx="279572" cy="182300"/>
            <a:chOff x="6244801" y="3022551"/>
            <a:chExt cx="279572" cy="182300"/>
          </a:xfrm>
        </p:grpSpPr>
        <p:sp>
          <p:nvSpPr>
            <p:cNvPr id="88" name="Овал 87"/>
            <p:cNvSpPr/>
            <p:nvPr/>
          </p:nvSpPr>
          <p:spPr>
            <a:xfrm rot="1100546">
              <a:off x="6244801" y="3023759"/>
              <a:ext cx="124553" cy="18109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89" name="Прямая соединительная линия 88"/>
            <p:cNvCxnSpPr/>
            <p:nvPr/>
          </p:nvCxnSpPr>
          <p:spPr>
            <a:xfrm flipH="1">
              <a:off x="6443705" y="3022551"/>
              <a:ext cx="80668" cy="1818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Полилиния 89"/>
            <p:cNvSpPr/>
            <p:nvPr/>
          </p:nvSpPr>
          <p:spPr>
            <a:xfrm>
              <a:off x="6349156" y="3022551"/>
              <a:ext cx="175217" cy="45719"/>
            </a:xfrm>
            <a:custGeom>
              <a:avLst/>
              <a:gdLst>
                <a:gd name="connsiteX0" fmla="*/ 0 w 150019"/>
                <a:gd name="connsiteY0" fmla="*/ 11906 h 35922"/>
                <a:gd name="connsiteX1" fmla="*/ 57150 w 150019"/>
                <a:gd name="connsiteY1" fmla="*/ 35719 h 35922"/>
                <a:gd name="connsiteX2" fmla="*/ 150019 w 150019"/>
                <a:gd name="connsiteY2" fmla="*/ 0 h 3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35922">
                  <a:moveTo>
                    <a:pt x="0" y="11906"/>
                  </a:moveTo>
                  <a:cubicBezTo>
                    <a:pt x="16073" y="24804"/>
                    <a:pt x="32147" y="37703"/>
                    <a:pt x="57150" y="35719"/>
                  </a:cubicBezTo>
                  <a:cubicBezTo>
                    <a:pt x="82153" y="33735"/>
                    <a:pt x="116086" y="16867"/>
                    <a:pt x="150019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7" name="Овал 96"/>
          <p:cNvSpPr/>
          <p:nvPr/>
        </p:nvSpPr>
        <p:spPr>
          <a:xfrm rot="1100546">
            <a:off x="4953622" y="4029758"/>
            <a:ext cx="126219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Полилиния 97"/>
          <p:cNvSpPr/>
          <p:nvPr/>
        </p:nvSpPr>
        <p:spPr>
          <a:xfrm>
            <a:off x="5206046" y="3742564"/>
            <a:ext cx="315236" cy="471947"/>
          </a:xfrm>
          <a:custGeom>
            <a:avLst/>
            <a:gdLst>
              <a:gd name="connsiteX0" fmla="*/ 0 w 301330"/>
              <a:gd name="connsiteY0" fmla="*/ 396301 h 460595"/>
              <a:gd name="connsiteX1" fmla="*/ 130969 w 301330"/>
              <a:gd name="connsiteY1" fmla="*/ 289145 h 460595"/>
              <a:gd name="connsiteX2" fmla="*/ 242887 w 301330"/>
              <a:gd name="connsiteY2" fmla="*/ 141507 h 460595"/>
              <a:gd name="connsiteX3" fmla="*/ 300037 w 301330"/>
              <a:gd name="connsiteY3" fmla="*/ 62926 h 460595"/>
              <a:gd name="connsiteX4" fmla="*/ 278606 w 301330"/>
              <a:gd name="connsiteY4" fmla="*/ 17682 h 460595"/>
              <a:gd name="connsiteX5" fmla="*/ 230981 w 301330"/>
              <a:gd name="connsiteY5" fmla="*/ 41495 h 460595"/>
              <a:gd name="connsiteX6" fmla="*/ 38100 w 301330"/>
              <a:gd name="connsiteY6" fmla="*/ 460595 h 460595"/>
              <a:gd name="connsiteX0" fmla="*/ 0 w 301599"/>
              <a:gd name="connsiteY0" fmla="*/ 379291 h 443585"/>
              <a:gd name="connsiteX1" fmla="*/ 130969 w 301599"/>
              <a:gd name="connsiteY1" fmla="*/ 272135 h 443585"/>
              <a:gd name="connsiteX2" fmla="*/ 242887 w 301599"/>
              <a:gd name="connsiteY2" fmla="*/ 124497 h 443585"/>
              <a:gd name="connsiteX3" fmla="*/ 300037 w 301599"/>
              <a:gd name="connsiteY3" fmla="*/ 45916 h 443585"/>
              <a:gd name="connsiteX4" fmla="*/ 278606 w 301599"/>
              <a:gd name="connsiteY4" fmla="*/ 672 h 443585"/>
              <a:gd name="connsiteX5" fmla="*/ 207169 w 301599"/>
              <a:gd name="connsiteY5" fmla="*/ 79254 h 443585"/>
              <a:gd name="connsiteX6" fmla="*/ 38100 w 301599"/>
              <a:gd name="connsiteY6" fmla="*/ 443585 h 443585"/>
              <a:gd name="connsiteX0" fmla="*/ 0 w 301599"/>
              <a:gd name="connsiteY0" fmla="*/ 379291 h 453110"/>
              <a:gd name="connsiteX1" fmla="*/ 130969 w 301599"/>
              <a:gd name="connsiteY1" fmla="*/ 272135 h 453110"/>
              <a:gd name="connsiteX2" fmla="*/ 242887 w 301599"/>
              <a:gd name="connsiteY2" fmla="*/ 124497 h 453110"/>
              <a:gd name="connsiteX3" fmla="*/ 300037 w 301599"/>
              <a:gd name="connsiteY3" fmla="*/ 45916 h 453110"/>
              <a:gd name="connsiteX4" fmla="*/ 278606 w 301599"/>
              <a:gd name="connsiteY4" fmla="*/ 672 h 453110"/>
              <a:gd name="connsiteX5" fmla="*/ 207169 w 301599"/>
              <a:gd name="connsiteY5" fmla="*/ 79254 h 453110"/>
              <a:gd name="connsiteX6" fmla="*/ 33337 w 301599"/>
              <a:gd name="connsiteY6" fmla="*/ 453110 h 453110"/>
              <a:gd name="connsiteX0" fmla="*/ 0 w 301599"/>
              <a:gd name="connsiteY0" fmla="*/ 379291 h 453110"/>
              <a:gd name="connsiteX1" fmla="*/ 130969 w 301599"/>
              <a:gd name="connsiteY1" fmla="*/ 257848 h 453110"/>
              <a:gd name="connsiteX2" fmla="*/ 242887 w 301599"/>
              <a:gd name="connsiteY2" fmla="*/ 124497 h 453110"/>
              <a:gd name="connsiteX3" fmla="*/ 300037 w 301599"/>
              <a:gd name="connsiteY3" fmla="*/ 45916 h 453110"/>
              <a:gd name="connsiteX4" fmla="*/ 278606 w 301599"/>
              <a:gd name="connsiteY4" fmla="*/ 672 h 453110"/>
              <a:gd name="connsiteX5" fmla="*/ 207169 w 301599"/>
              <a:gd name="connsiteY5" fmla="*/ 79254 h 453110"/>
              <a:gd name="connsiteX6" fmla="*/ 33337 w 301599"/>
              <a:gd name="connsiteY6" fmla="*/ 453110 h 453110"/>
              <a:gd name="connsiteX0" fmla="*/ 0 w 297265"/>
              <a:gd name="connsiteY0" fmla="*/ 378907 h 452726"/>
              <a:gd name="connsiteX1" fmla="*/ 130969 w 297265"/>
              <a:gd name="connsiteY1" fmla="*/ 257464 h 452726"/>
              <a:gd name="connsiteX2" fmla="*/ 242887 w 297265"/>
              <a:gd name="connsiteY2" fmla="*/ 124113 h 452726"/>
              <a:gd name="connsiteX3" fmla="*/ 295275 w 297265"/>
              <a:gd name="connsiteY3" fmla="*/ 55057 h 452726"/>
              <a:gd name="connsiteX4" fmla="*/ 278606 w 297265"/>
              <a:gd name="connsiteY4" fmla="*/ 288 h 452726"/>
              <a:gd name="connsiteX5" fmla="*/ 207169 w 297265"/>
              <a:gd name="connsiteY5" fmla="*/ 78870 h 452726"/>
              <a:gd name="connsiteX6" fmla="*/ 33337 w 297265"/>
              <a:gd name="connsiteY6" fmla="*/ 452726 h 452726"/>
              <a:gd name="connsiteX0" fmla="*/ 0 w 303824"/>
              <a:gd name="connsiteY0" fmla="*/ 379171 h 452990"/>
              <a:gd name="connsiteX1" fmla="*/ 130969 w 303824"/>
              <a:gd name="connsiteY1" fmla="*/ 257728 h 452990"/>
              <a:gd name="connsiteX2" fmla="*/ 242887 w 303824"/>
              <a:gd name="connsiteY2" fmla="*/ 124377 h 452990"/>
              <a:gd name="connsiteX3" fmla="*/ 302418 w 303824"/>
              <a:gd name="connsiteY3" fmla="*/ 48177 h 452990"/>
              <a:gd name="connsiteX4" fmla="*/ 278606 w 303824"/>
              <a:gd name="connsiteY4" fmla="*/ 552 h 452990"/>
              <a:gd name="connsiteX5" fmla="*/ 207169 w 303824"/>
              <a:gd name="connsiteY5" fmla="*/ 79134 h 452990"/>
              <a:gd name="connsiteX6" fmla="*/ 33337 w 303824"/>
              <a:gd name="connsiteY6" fmla="*/ 452990 h 452990"/>
              <a:gd name="connsiteX0" fmla="*/ 0 w 299407"/>
              <a:gd name="connsiteY0" fmla="*/ 379070 h 452889"/>
              <a:gd name="connsiteX1" fmla="*/ 130969 w 299407"/>
              <a:gd name="connsiteY1" fmla="*/ 257627 h 452889"/>
              <a:gd name="connsiteX2" fmla="*/ 242887 w 299407"/>
              <a:gd name="connsiteY2" fmla="*/ 124276 h 452889"/>
              <a:gd name="connsiteX3" fmla="*/ 297655 w 299407"/>
              <a:gd name="connsiteY3" fmla="*/ 50458 h 452889"/>
              <a:gd name="connsiteX4" fmla="*/ 278606 w 299407"/>
              <a:gd name="connsiteY4" fmla="*/ 451 h 452889"/>
              <a:gd name="connsiteX5" fmla="*/ 207169 w 299407"/>
              <a:gd name="connsiteY5" fmla="*/ 79033 h 452889"/>
              <a:gd name="connsiteX6" fmla="*/ 33337 w 299407"/>
              <a:gd name="connsiteY6" fmla="*/ 452889 h 452889"/>
              <a:gd name="connsiteX0" fmla="*/ 0 w 299716"/>
              <a:gd name="connsiteY0" fmla="*/ 379078 h 452897"/>
              <a:gd name="connsiteX1" fmla="*/ 130969 w 299716"/>
              <a:gd name="connsiteY1" fmla="*/ 257635 h 452897"/>
              <a:gd name="connsiteX2" fmla="*/ 238125 w 299716"/>
              <a:gd name="connsiteY2" fmla="*/ 129047 h 452897"/>
              <a:gd name="connsiteX3" fmla="*/ 297655 w 299716"/>
              <a:gd name="connsiteY3" fmla="*/ 50466 h 452897"/>
              <a:gd name="connsiteX4" fmla="*/ 278606 w 299716"/>
              <a:gd name="connsiteY4" fmla="*/ 459 h 452897"/>
              <a:gd name="connsiteX5" fmla="*/ 207169 w 299716"/>
              <a:gd name="connsiteY5" fmla="*/ 79041 h 452897"/>
              <a:gd name="connsiteX6" fmla="*/ 33337 w 299716"/>
              <a:gd name="connsiteY6" fmla="*/ 452897 h 452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716" h="452897">
                <a:moveTo>
                  <a:pt x="0" y="379078"/>
                </a:moveTo>
                <a:cubicBezTo>
                  <a:pt x="45244" y="346733"/>
                  <a:pt x="91282" y="299307"/>
                  <a:pt x="130969" y="257635"/>
                </a:cubicBezTo>
                <a:cubicBezTo>
                  <a:pt x="170656" y="215963"/>
                  <a:pt x="210344" y="163575"/>
                  <a:pt x="238125" y="129047"/>
                </a:cubicBezTo>
                <a:cubicBezTo>
                  <a:pt x="265906" y="94519"/>
                  <a:pt x="290908" y="71897"/>
                  <a:pt x="297655" y="50466"/>
                </a:cubicBezTo>
                <a:cubicBezTo>
                  <a:pt x="304402" y="29035"/>
                  <a:pt x="293687" y="-4303"/>
                  <a:pt x="278606" y="459"/>
                </a:cubicBezTo>
                <a:cubicBezTo>
                  <a:pt x="263525" y="5221"/>
                  <a:pt x="248047" y="3635"/>
                  <a:pt x="207169" y="79041"/>
                </a:cubicBezTo>
                <a:cubicBezTo>
                  <a:pt x="166291" y="154447"/>
                  <a:pt x="109735" y="280256"/>
                  <a:pt x="33337" y="45289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4" name="Овал 103"/>
          <p:cNvSpPr/>
          <p:nvPr/>
        </p:nvSpPr>
        <p:spPr>
          <a:xfrm rot="1100546">
            <a:off x="5541266" y="4042387"/>
            <a:ext cx="126219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Полилиния 104"/>
          <p:cNvSpPr/>
          <p:nvPr/>
        </p:nvSpPr>
        <p:spPr>
          <a:xfrm>
            <a:off x="5793690" y="3755193"/>
            <a:ext cx="315236" cy="471947"/>
          </a:xfrm>
          <a:custGeom>
            <a:avLst/>
            <a:gdLst>
              <a:gd name="connsiteX0" fmla="*/ 0 w 301330"/>
              <a:gd name="connsiteY0" fmla="*/ 396301 h 460595"/>
              <a:gd name="connsiteX1" fmla="*/ 130969 w 301330"/>
              <a:gd name="connsiteY1" fmla="*/ 289145 h 460595"/>
              <a:gd name="connsiteX2" fmla="*/ 242887 w 301330"/>
              <a:gd name="connsiteY2" fmla="*/ 141507 h 460595"/>
              <a:gd name="connsiteX3" fmla="*/ 300037 w 301330"/>
              <a:gd name="connsiteY3" fmla="*/ 62926 h 460595"/>
              <a:gd name="connsiteX4" fmla="*/ 278606 w 301330"/>
              <a:gd name="connsiteY4" fmla="*/ 17682 h 460595"/>
              <a:gd name="connsiteX5" fmla="*/ 230981 w 301330"/>
              <a:gd name="connsiteY5" fmla="*/ 41495 h 460595"/>
              <a:gd name="connsiteX6" fmla="*/ 38100 w 301330"/>
              <a:gd name="connsiteY6" fmla="*/ 460595 h 460595"/>
              <a:gd name="connsiteX0" fmla="*/ 0 w 301599"/>
              <a:gd name="connsiteY0" fmla="*/ 379291 h 443585"/>
              <a:gd name="connsiteX1" fmla="*/ 130969 w 301599"/>
              <a:gd name="connsiteY1" fmla="*/ 272135 h 443585"/>
              <a:gd name="connsiteX2" fmla="*/ 242887 w 301599"/>
              <a:gd name="connsiteY2" fmla="*/ 124497 h 443585"/>
              <a:gd name="connsiteX3" fmla="*/ 300037 w 301599"/>
              <a:gd name="connsiteY3" fmla="*/ 45916 h 443585"/>
              <a:gd name="connsiteX4" fmla="*/ 278606 w 301599"/>
              <a:gd name="connsiteY4" fmla="*/ 672 h 443585"/>
              <a:gd name="connsiteX5" fmla="*/ 207169 w 301599"/>
              <a:gd name="connsiteY5" fmla="*/ 79254 h 443585"/>
              <a:gd name="connsiteX6" fmla="*/ 38100 w 301599"/>
              <a:gd name="connsiteY6" fmla="*/ 443585 h 443585"/>
              <a:gd name="connsiteX0" fmla="*/ 0 w 301599"/>
              <a:gd name="connsiteY0" fmla="*/ 379291 h 453110"/>
              <a:gd name="connsiteX1" fmla="*/ 130969 w 301599"/>
              <a:gd name="connsiteY1" fmla="*/ 272135 h 453110"/>
              <a:gd name="connsiteX2" fmla="*/ 242887 w 301599"/>
              <a:gd name="connsiteY2" fmla="*/ 124497 h 453110"/>
              <a:gd name="connsiteX3" fmla="*/ 300037 w 301599"/>
              <a:gd name="connsiteY3" fmla="*/ 45916 h 453110"/>
              <a:gd name="connsiteX4" fmla="*/ 278606 w 301599"/>
              <a:gd name="connsiteY4" fmla="*/ 672 h 453110"/>
              <a:gd name="connsiteX5" fmla="*/ 207169 w 301599"/>
              <a:gd name="connsiteY5" fmla="*/ 79254 h 453110"/>
              <a:gd name="connsiteX6" fmla="*/ 33337 w 301599"/>
              <a:gd name="connsiteY6" fmla="*/ 453110 h 453110"/>
              <a:gd name="connsiteX0" fmla="*/ 0 w 301599"/>
              <a:gd name="connsiteY0" fmla="*/ 379291 h 453110"/>
              <a:gd name="connsiteX1" fmla="*/ 130969 w 301599"/>
              <a:gd name="connsiteY1" fmla="*/ 257848 h 453110"/>
              <a:gd name="connsiteX2" fmla="*/ 242887 w 301599"/>
              <a:gd name="connsiteY2" fmla="*/ 124497 h 453110"/>
              <a:gd name="connsiteX3" fmla="*/ 300037 w 301599"/>
              <a:gd name="connsiteY3" fmla="*/ 45916 h 453110"/>
              <a:gd name="connsiteX4" fmla="*/ 278606 w 301599"/>
              <a:gd name="connsiteY4" fmla="*/ 672 h 453110"/>
              <a:gd name="connsiteX5" fmla="*/ 207169 w 301599"/>
              <a:gd name="connsiteY5" fmla="*/ 79254 h 453110"/>
              <a:gd name="connsiteX6" fmla="*/ 33337 w 301599"/>
              <a:gd name="connsiteY6" fmla="*/ 453110 h 453110"/>
              <a:gd name="connsiteX0" fmla="*/ 0 w 297265"/>
              <a:gd name="connsiteY0" fmla="*/ 378907 h 452726"/>
              <a:gd name="connsiteX1" fmla="*/ 130969 w 297265"/>
              <a:gd name="connsiteY1" fmla="*/ 257464 h 452726"/>
              <a:gd name="connsiteX2" fmla="*/ 242887 w 297265"/>
              <a:gd name="connsiteY2" fmla="*/ 124113 h 452726"/>
              <a:gd name="connsiteX3" fmla="*/ 295275 w 297265"/>
              <a:gd name="connsiteY3" fmla="*/ 55057 h 452726"/>
              <a:gd name="connsiteX4" fmla="*/ 278606 w 297265"/>
              <a:gd name="connsiteY4" fmla="*/ 288 h 452726"/>
              <a:gd name="connsiteX5" fmla="*/ 207169 w 297265"/>
              <a:gd name="connsiteY5" fmla="*/ 78870 h 452726"/>
              <a:gd name="connsiteX6" fmla="*/ 33337 w 297265"/>
              <a:gd name="connsiteY6" fmla="*/ 452726 h 452726"/>
              <a:gd name="connsiteX0" fmla="*/ 0 w 303824"/>
              <a:gd name="connsiteY0" fmla="*/ 379171 h 452990"/>
              <a:gd name="connsiteX1" fmla="*/ 130969 w 303824"/>
              <a:gd name="connsiteY1" fmla="*/ 257728 h 452990"/>
              <a:gd name="connsiteX2" fmla="*/ 242887 w 303824"/>
              <a:gd name="connsiteY2" fmla="*/ 124377 h 452990"/>
              <a:gd name="connsiteX3" fmla="*/ 302418 w 303824"/>
              <a:gd name="connsiteY3" fmla="*/ 48177 h 452990"/>
              <a:gd name="connsiteX4" fmla="*/ 278606 w 303824"/>
              <a:gd name="connsiteY4" fmla="*/ 552 h 452990"/>
              <a:gd name="connsiteX5" fmla="*/ 207169 w 303824"/>
              <a:gd name="connsiteY5" fmla="*/ 79134 h 452990"/>
              <a:gd name="connsiteX6" fmla="*/ 33337 w 303824"/>
              <a:gd name="connsiteY6" fmla="*/ 452990 h 452990"/>
              <a:gd name="connsiteX0" fmla="*/ 0 w 299407"/>
              <a:gd name="connsiteY0" fmla="*/ 379070 h 452889"/>
              <a:gd name="connsiteX1" fmla="*/ 130969 w 299407"/>
              <a:gd name="connsiteY1" fmla="*/ 257627 h 452889"/>
              <a:gd name="connsiteX2" fmla="*/ 242887 w 299407"/>
              <a:gd name="connsiteY2" fmla="*/ 124276 h 452889"/>
              <a:gd name="connsiteX3" fmla="*/ 297655 w 299407"/>
              <a:gd name="connsiteY3" fmla="*/ 50458 h 452889"/>
              <a:gd name="connsiteX4" fmla="*/ 278606 w 299407"/>
              <a:gd name="connsiteY4" fmla="*/ 451 h 452889"/>
              <a:gd name="connsiteX5" fmla="*/ 207169 w 299407"/>
              <a:gd name="connsiteY5" fmla="*/ 79033 h 452889"/>
              <a:gd name="connsiteX6" fmla="*/ 33337 w 299407"/>
              <a:gd name="connsiteY6" fmla="*/ 452889 h 452889"/>
              <a:gd name="connsiteX0" fmla="*/ 0 w 299716"/>
              <a:gd name="connsiteY0" fmla="*/ 379078 h 452897"/>
              <a:gd name="connsiteX1" fmla="*/ 130969 w 299716"/>
              <a:gd name="connsiteY1" fmla="*/ 257635 h 452897"/>
              <a:gd name="connsiteX2" fmla="*/ 238125 w 299716"/>
              <a:gd name="connsiteY2" fmla="*/ 129047 h 452897"/>
              <a:gd name="connsiteX3" fmla="*/ 297655 w 299716"/>
              <a:gd name="connsiteY3" fmla="*/ 50466 h 452897"/>
              <a:gd name="connsiteX4" fmla="*/ 278606 w 299716"/>
              <a:gd name="connsiteY4" fmla="*/ 459 h 452897"/>
              <a:gd name="connsiteX5" fmla="*/ 207169 w 299716"/>
              <a:gd name="connsiteY5" fmla="*/ 79041 h 452897"/>
              <a:gd name="connsiteX6" fmla="*/ 33337 w 299716"/>
              <a:gd name="connsiteY6" fmla="*/ 452897 h 452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716" h="452897">
                <a:moveTo>
                  <a:pt x="0" y="379078"/>
                </a:moveTo>
                <a:cubicBezTo>
                  <a:pt x="45244" y="346733"/>
                  <a:pt x="91282" y="299307"/>
                  <a:pt x="130969" y="257635"/>
                </a:cubicBezTo>
                <a:cubicBezTo>
                  <a:pt x="170656" y="215963"/>
                  <a:pt x="210344" y="163575"/>
                  <a:pt x="238125" y="129047"/>
                </a:cubicBezTo>
                <a:cubicBezTo>
                  <a:pt x="265906" y="94519"/>
                  <a:pt x="290908" y="71897"/>
                  <a:pt x="297655" y="50466"/>
                </a:cubicBezTo>
                <a:cubicBezTo>
                  <a:pt x="304402" y="29035"/>
                  <a:pt x="293687" y="-4303"/>
                  <a:pt x="278606" y="459"/>
                </a:cubicBezTo>
                <a:cubicBezTo>
                  <a:pt x="263525" y="5221"/>
                  <a:pt x="248047" y="3635"/>
                  <a:pt x="207169" y="79041"/>
                </a:cubicBezTo>
                <a:cubicBezTo>
                  <a:pt x="166291" y="154447"/>
                  <a:pt x="109735" y="280256"/>
                  <a:pt x="33337" y="45289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6" name="Овал 105"/>
          <p:cNvSpPr/>
          <p:nvPr/>
        </p:nvSpPr>
        <p:spPr>
          <a:xfrm rot="1100546">
            <a:off x="6152597" y="4032392"/>
            <a:ext cx="126219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Полилиния 106"/>
          <p:cNvSpPr/>
          <p:nvPr/>
        </p:nvSpPr>
        <p:spPr>
          <a:xfrm>
            <a:off x="6405021" y="3745198"/>
            <a:ext cx="315236" cy="471947"/>
          </a:xfrm>
          <a:custGeom>
            <a:avLst/>
            <a:gdLst>
              <a:gd name="connsiteX0" fmla="*/ 0 w 301330"/>
              <a:gd name="connsiteY0" fmla="*/ 396301 h 460595"/>
              <a:gd name="connsiteX1" fmla="*/ 130969 w 301330"/>
              <a:gd name="connsiteY1" fmla="*/ 289145 h 460595"/>
              <a:gd name="connsiteX2" fmla="*/ 242887 w 301330"/>
              <a:gd name="connsiteY2" fmla="*/ 141507 h 460595"/>
              <a:gd name="connsiteX3" fmla="*/ 300037 w 301330"/>
              <a:gd name="connsiteY3" fmla="*/ 62926 h 460595"/>
              <a:gd name="connsiteX4" fmla="*/ 278606 w 301330"/>
              <a:gd name="connsiteY4" fmla="*/ 17682 h 460595"/>
              <a:gd name="connsiteX5" fmla="*/ 230981 w 301330"/>
              <a:gd name="connsiteY5" fmla="*/ 41495 h 460595"/>
              <a:gd name="connsiteX6" fmla="*/ 38100 w 301330"/>
              <a:gd name="connsiteY6" fmla="*/ 460595 h 460595"/>
              <a:gd name="connsiteX0" fmla="*/ 0 w 301599"/>
              <a:gd name="connsiteY0" fmla="*/ 379291 h 443585"/>
              <a:gd name="connsiteX1" fmla="*/ 130969 w 301599"/>
              <a:gd name="connsiteY1" fmla="*/ 272135 h 443585"/>
              <a:gd name="connsiteX2" fmla="*/ 242887 w 301599"/>
              <a:gd name="connsiteY2" fmla="*/ 124497 h 443585"/>
              <a:gd name="connsiteX3" fmla="*/ 300037 w 301599"/>
              <a:gd name="connsiteY3" fmla="*/ 45916 h 443585"/>
              <a:gd name="connsiteX4" fmla="*/ 278606 w 301599"/>
              <a:gd name="connsiteY4" fmla="*/ 672 h 443585"/>
              <a:gd name="connsiteX5" fmla="*/ 207169 w 301599"/>
              <a:gd name="connsiteY5" fmla="*/ 79254 h 443585"/>
              <a:gd name="connsiteX6" fmla="*/ 38100 w 301599"/>
              <a:gd name="connsiteY6" fmla="*/ 443585 h 443585"/>
              <a:gd name="connsiteX0" fmla="*/ 0 w 301599"/>
              <a:gd name="connsiteY0" fmla="*/ 379291 h 453110"/>
              <a:gd name="connsiteX1" fmla="*/ 130969 w 301599"/>
              <a:gd name="connsiteY1" fmla="*/ 272135 h 453110"/>
              <a:gd name="connsiteX2" fmla="*/ 242887 w 301599"/>
              <a:gd name="connsiteY2" fmla="*/ 124497 h 453110"/>
              <a:gd name="connsiteX3" fmla="*/ 300037 w 301599"/>
              <a:gd name="connsiteY3" fmla="*/ 45916 h 453110"/>
              <a:gd name="connsiteX4" fmla="*/ 278606 w 301599"/>
              <a:gd name="connsiteY4" fmla="*/ 672 h 453110"/>
              <a:gd name="connsiteX5" fmla="*/ 207169 w 301599"/>
              <a:gd name="connsiteY5" fmla="*/ 79254 h 453110"/>
              <a:gd name="connsiteX6" fmla="*/ 33337 w 301599"/>
              <a:gd name="connsiteY6" fmla="*/ 453110 h 453110"/>
              <a:gd name="connsiteX0" fmla="*/ 0 w 301599"/>
              <a:gd name="connsiteY0" fmla="*/ 379291 h 453110"/>
              <a:gd name="connsiteX1" fmla="*/ 130969 w 301599"/>
              <a:gd name="connsiteY1" fmla="*/ 257848 h 453110"/>
              <a:gd name="connsiteX2" fmla="*/ 242887 w 301599"/>
              <a:gd name="connsiteY2" fmla="*/ 124497 h 453110"/>
              <a:gd name="connsiteX3" fmla="*/ 300037 w 301599"/>
              <a:gd name="connsiteY3" fmla="*/ 45916 h 453110"/>
              <a:gd name="connsiteX4" fmla="*/ 278606 w 301599"/>
              <a:gd name="connsiteY4" fmla="*/ 672 h 453110"/>
              <a:gd name="connsiteX5" fmla="*/ 207169 w 301599"/>
              <a:gd name="connsiteY5" fmla="*/ 79254 h 453110"/>
              <a:gd name="connsiteX6" fmla="*/ 33337 w 301599"/>
              <a:gd name="connsiteY6" fmla="*/ 453110 h 453110"/>
              <a:gd name="connsiteX0" fmla="*/ 0 w 297265"/>
              <a:gd name="connsiteY0" fmla="*/ 378907 h 452726"/>
              <a:gd name="connsiteX1" fmla="*/ 130969 w 297265"/>
              <a:gd name="connsiteY1" fmla="*/ 257464 h 452726"/>
              <a:gd name="connsiteX2" fmla="*/ 242887 w 297265"/>
              <a:gd name="connsiteY2" fmla="*/ 124113 h 452726"/>
              <a:gd name="connsiteX3" fmla="*/ 295275 w 297265"/>
              <a:gd name="connsiteY3" fmla="*/ 55057 h 452726"/>
              <a:gd name="connsiteX4" fmla="*/ 278606 w 297265"/>
              <a:gd name="connsiteY4" fmla="*/ 288 h 452726"/>
              <a:gd name="connsiteX5" fmla="*/ 207169 w 297265"/>
              <a:gd name="connsiteY5" fmla="*/ 78870 h 452726"/>
              <a:gd name="connsiteX6" fmla="*/ 33337 w 297265"/>
              <a:gd name="connsiteY6" fmla="*/ 452726 h 452726"/>
              <a:gd name="connsiteX0" fmla="*/ 0 w 303824"/>
              <a:gd name="connsiteY0" fmla="*/ 379171 h 452990"/>
              <a:gd name="connsiteX1" fmla="*/ 130969 w 303824"/>
              <a:gd name="connsiteY1" fmla="*/ 257728 h 452990"/>
              <a:gd name="connsiteX2" fmla="*/ 242887 w 303824"/>
              <a:gd name="connsiteY2" fmla="*/ 124377 h 452990"/>
              <a:gd name="connsiteX3" fmla="*/ 302418 w 303824"/>
              <a:gd name="connsiteY3" fmla="*/ 48177 h 452990"/>
              <a:gd name="connsiteX4" fmla="*/ 278606 w 303824"/>
              <a:gd name="connsiteY4" fmla="*/ 552 h 452990"/>
              <a:gd name="connsiteX5" fmla="*/ 207169 w 303824"/>
              <a:gd name="connsiteY5" fmla="*/ 79134 h 452990"/>
              <a:gd name="connsiteX6" fmla="*/ 33337 w 303824"/>
              <a:gd name="connsiteY6" fmla="*/ 452990 h 452990"/>
              <a:gd name="connsiteX0" fmla="*/ 0 w 299407"/>
              <a:gd name="connsiteY0" fmla="*/ 379070 h 452889"/>
              <a:gd name="connsiteX1" fmla="*/ 130969 w 299407"/>
              <a:gd name="connsiteY1" fmla="*/ 257627 h 452889"/>
              <a:gd name="connsiteX2" fmla="*/ 242887 w 299407"/>
              <a:gd name="connsiteY2" fmla="*/ 124276 h 452889"/>
              <a:gd name="connsiteX3" fmla="*/ 297655 w 299407"/>
              <a:gd name="connsiteY3" fmla="*/ 50458 h 452889"/>
              <a:gd name="connsiteX4" fmla="*/ 278606 w 299407"/>
              <a:gd name="connsiteY4" fmla="*/ 451 h 452889"/>
              <a:gd name="connsiteX5" fmla="*/ 207169 w 299407"/>
              <a:gd name="connsiteY5" fmla="*/ 79033 h 452889"/>
              <a:gd name="connsiteX6" fmla="*/ 33337 w 299407"/>
              <a:gd name="connsiteY6" fmla="*/ 452889 h 452889"/>
              <a:gd name="connsiteX0" fmla="*/ 0 w 299716"/>
              <a:gd name="connsiteY0" fmla="*/ 379078 h 452897"/>
              <a:gd name="connsiteX1" fmla="*/ 130969 w 299716"/>
              <a:gd name="connsiteY1" fmla="*/ 257635 h 452897"/>
              <a:gd name="connsiteX2" fmla="*/ 238125 w 299716"/>
              <a:gd name="connsiteY2" fmla="*/ 129047 h 452897"/>
              <a:gd name="connsiteX3" fmla="*/ 297655 w 299716"/>
              <a:gd name="connsiteY3" fmla="*/ 50466 h 452897"/>
              <a:gd name="connsiteX4" fmla="*/ 278606 w 299716"/>
              <a:gd name="connsiteY4" fmla="*/ 459 h 452897"/>
              <a:gd name="connsiteX5" fmla="*/ 207169 w 299716"/>
              <a:gd name="connsiteY5" fmla="*/ 79041 h 452897"/>
              <a:gd name="connsiteX6" fmla="*/ 33337 w 299716"/>
              <a:gd name="connsiteY6" fmla="*/ 452897 h 452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716" h="452897">
                <a:moveTo>
                  <a:pt x="0" y="379078"/>
                </a:moveTo>
                <a:cubicBezTo>
                  <a:pt x="45244" y="346733"/>
                  <a:pt x="91282" y="299307"/>
                  <a:pt x="130969" y="257635"/>
                </a:cubicBezTo>
                <a:cubicBezTo>
                  <a:pt x="170656" y="215963"/>
                  <a:pt x="210344" y="163575"/>
                  <a:pt x="238125" y="129047"/>
                </a:cubicBezTo>
                <a:cubicBezTo>
                  <a:pt x="265906" y="94519"/>
                  <a:pt x="290908" y="71897"/>
                  <a:pt x="297655" y="50466"/>
                </a:cubicBezTo>
                <a:cubicBezTo>
                  <a:pt x="304402" y="29035"/>
                  <a:pt x="293687" y="-4303"/>
                  <a:pt x="278606" y="459"/>
                </a:cubicBezTo>
                <a:cubicBezTo>
                  <a:pt x="263525" y="5221"/>
                  <a:pt x="248047" y="3635"/>
                  <a:pt x="207169" y="79041"/>
                </a:cubicBezTo>
                <a:cubicBezTo>
                  <a:pt x="166291" y="154447"/>
                  <a:pt x="109735" y="280256"/>
                  <a:pt x="33337" y="45289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8" name="Овал 107"/>
          <p:cNvSpPr/>
          <p:nvPr/>
        </p:nvSpPr>
        <p:spPr>
          <a:xfrm rot="1100546">
            <a:off x="6775289" y="4039285"/>
            <a:ext cx="126219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Полилиния 108"/>
          <p:cNvSpPr/>
          <p:nvPr/>
        </p:nvSpPr>
        <p:spPr>
          <a:xfrm>
            <a:off x="7027713" y="3752091"/>
            <a:ext cx="315236" cy="471947"/>
          </a:xfrm>
          <a:custGeom>
            <a:avLst/>
            <a:gdLst>
              <a:gd name="connsiteX0" fmla="*/ 0 w 301330"/>
              <a:gd name="connsiteY0" fmla="*/ 396301 h 460595"/>
              <a:gd name="connsiteX1" fmla="*/ 130969 w 301330"/>
              <a:gd name="connsiteY1" fmla="*/ 289145 h 460595"/>
              <a:gd name="connsiteX2" fmla="*/ 242887 w 301330"/>
              <a:gd name="connsiteY2" fmla="*/ 141507 h 460595"/>
              <a:gd name="connsiteX3" fmla="*/ 300037 w 301330"/>
              <a:gd name="connsiteY3" fmla="*/ 62926 h 460595"/>
              <a:gd name="connsiteX4" fmla="*/ 278606 w 301330"/>
              <a:gd name="connsiteY4" fmla="*/ 17682 h 460595"/>
              <a:gd name="connsiteX5" fmla="*/ 230981 w 301330"/>
              <a:gd name="connsiteY5" fmla="*/ 41495 h 460595"/>
              <a:gd name="connsiteX6" fmla="*/ 38100 w 301330"/>
              <a:gd name="connsiteY6" fmla="*/ 460595 h 460595"/>
              <a:gd name="connsiteX0" fmla="*/ 0 w 301599"/>
              <a:gd name="connsiteY0" fmla="*/ 379291 h 443585"/>
              <a:gd name="connsiteX1" fmla="*/ 130969 w 301599"/>
              <a:gd name="connsiteY1" fmla="*/ 272135 h 443585"/>
              <a:gd name="connsiteX2" fmla="*/ 242887 w 301599"/>
              <a:gd name="connsiteY2" fmla="*/ 124497 h 443585"/>
              <a:gd name="connsiteX3" fmla="*/ 300037 w 301599"/>
              <a:gd name="connsiteY3" fmla="*/ 45916 h 443585"/>
              <a:gd name="connsiteX4" fmla="*/ 278606 w 301599"/>
              <a:gd name="connsiteY4" fmla="*/ 672 h 443585"/>
              <a:gd name="connsiteX5" fmla="*/ 207169 w 301599"/>
              <a:gd name="connsiteY5" fmla="*/ 79254 h 443585"/>
              <a:gd name="connsiteX6" fmla="*/ 38100 w 301599"/>
              <a:gd name="connsiteY6" fmla="*/ 443585 h 443585"/>
              <a:gd name="connsiteX0" fmla="*/ 0 w 301599"/>
              <a:gd name="connsiteY0" fmla="*/ 379291 h 453110"/>
              <a:gd name="connsiteX1" fmla="*/ 130969 w 301599"/>
              <a:gd name="connsiteY1" fmla="*/ 272135 h 453110"/>
              <a:gd name="connsiteX2" fmla="*/ 242887 w 301599"/>
              <a:gd name="connsiteY2" fmla="*/ 124497 h 453110"/>
              <a:gd name="connsiteX3" fmla="*/ 300037 w 301599"/>
              <a:gd name="connsiteY3" fmla="*/ 45916 h 453110"/>
              <a:gd name="connsiteX4" fmla="*/ 278606 w 301599"/>
              <a:gd name="connsiteY4" fmla="*/ 672 h 453110"/>
              <a:gd name="connsiteX5" fmla="*/ 207169 w 301599"/>
              <a:gd name="connsiteY5" fmla="*/ 79254 h 453110"/>
              <a:gd name="connsiteX6" fmla="*/ 33337 w 301599"/>
              <a:gd name="connsiteY6" fmla="*/ 453110 h 453110"/>
              <a:gd name="connsiteX0" fmla="*/ 0 w 301599"/>
              <a:gd name="connsiteY0" fmla="*/ 379291 h 453110"/>
              <a:gd name="connsiteX1" fmla="*/ 130969 w 301599"/>
              <a:gd name="connsiteY1" fmla="*/ 257848 h 453110"/>
              <a:gd name="connsiteX2" fmla="*/ 242887 w 301599"/>
              <a:gd name="connsiteY2" fmla="*/ 124497 h 453110"/>
              <a:gd name="connsiteX3" fmla="*/ 300037 w 301599"/>
              <a:gd name="connsiteY3" fmla="*/ 45916 h 453110"/>
              <a:gd name="connsiteX4" fmla="*/ 278606 w 301599"/>
              <a:gd name="connsiteY4" fmla="*/ 672 h 453110"/>
              <a:gd name="connsiteX5" fmla="*/ 207169 w 301599"/>
              <a:gd name="connsiteY5" fmla="*/ 79254 h 453110"/>
              <a:gd name="connsiteX6" fmla="*/ 33337 w 301599"/>
              <a:gd name="connsiteY6" fmla="*/ 453110 h 453110"/>
              <a:gd name="connsiteX0" fmla="*/ 0 w 297265"/>
              <a:gd name="connsiteY0" fmla="*/ 378907 h 452726"/>
              <a:gd name="connsiteX1" fmla="*/ 130969 w 297265"/>
              <a:gd name="connsiteY1" fmla="*/ 257464 h 452726"/>
              <a:gd name="connsiteX2" fmla="*/ 242887 w 297265"/>
              <a:gd name="connsiteY2" fmla="*/ 124113 h 452726"/>
              <a:gd name="connsiteX3" fmla="*/ 295275 w 297265"/>
              <a:gd name="connsiteY3" fmla="*/ 55057 h 452726"/>
              <a:gd name="connsiteX4" fmla="*/ 278606 w 297265"/>
              <a:gd name="connsiteY4" fmla="*/ 288 h 452726"/>
              <a:gd name="connsiteX5" fmla="*/ 207169 w 297265"/>
              <a:gd name="connsiteY5" fmla="*/ 78870 h 452726"/>
              <a:gd name="connsiteX6" fmla="*/ 33337 w 297265"/>
              <a:gd name="connsiteY6" fmla="*/ 452726 h 452726"/>
              <a:gd name="connsiteX0" fmla="*/ 0 w 303824"/>
              <a:gd name="connsiteY0" fmla="*/ 379171 h 452990"/>
              <a:gd name="connsiteX1" fmla="*/ 130969 w 303824"/>
              <a:gd name="connsiteY1" fmla="*/ 257728 h 452990"/>
              <a:gd name="connsiteX2" fmla="*/ 242887 w 303824"/>
              <a:gd name="connsiteY2" fmla="*/ 124377 h 452990"/>
              <a:gd name="connsiteX3" fmla="*/ 302418 w 303824"/>
              <a:gd name="connsiteY3" fmla="*/ 48177 h 452990"/>
              <a:gd name="connsiteX4" fmla="*/ 278606 w 303824"/>
              <a:gd name="connsiteY4" fmla="*/ 552 h 452990"/>
              <a:gd name="connsiteX5" fmla="*/ 207169 w 303824"/>
              <a:gd name="connsiteY5" fmla="*/ 79134 h 452990"/>
              <a:gd name="connsiteX6" fmla="*/ 33337 w 303824"/>
              <a:gd name="connsiteY6" fmla="*/ 452990 h 452990"/>
              <a:gd name="connsiteX0" fmla="*/ 0 w 299407"/>
              <a:gd name="connsiteY0" fmla="*/ 379070 h 452889"/>
              <a:gd name="connsiteX1" fmla="*/ 130969 w 299407"/>
              <a:gd name="connsiteY1" fmla="*/ 257627 h 452889"/>
              <a:gd name="connsiteX2" fmla="*/ 242887 w 299407"/>
              <a:gd name="connsiteY2" fmla="*/ 124276 h 452889"/>
              <a:gd name="connsiteX3" fmla="*/ 297655 w 299407"/>
              <a:gd name="connsiteY3" fmla="*/ 50458 h 452889"/>
              <a:gd name="connsiteX4" fmla="*/ 278606 w 299407"/>
              <a:gd name="connsiteY4" fmla="*/ 451 h 452889"/>
              <a:gd name="connsiteX5" fmla="*/ 207169 w 299407"/>
              <a:gd name="connsiteY5" fmla="*/ 79033 h 452889"/>
              <a:gd name="connsiteX6" fmla="*/ 33337 w 299407"/>
              <a:gd name="connsiteY6" fmla="*/ 452889 h 452889"/>
              <a:gd name="connsiteX0" fmla="*/ 0 w 299716"/>
              <a:gd name="connsiteY0" fmla="*/ 379078 h 452897"/>
              <a:gd name="connsiteX1" fmla="*/ 130969 w 299716"/>
              <a:gd name="connsiteY1" fmla="*/ 257635 h 452897"/>
              <a:gd name="connsiteX2" fmla="*/ 238125 w 299716"/>
              <a:gd name="connsiteY2" fmla="*/ 129047 h 452897"/>
              <a:gd name="connsiteX3" fmla="*/ 297655 w 299716"/>
              <a:gd name="connsiteY3" fmla="*/ 50466 h 452897"/>
              <a:gd name="connsiteX4" fmla="*/ 278606 w 299716"/>
              <a:gd name="connsiteY4" fmla="*/ 459 h 452897"/>
              <a:gd name="connsiteX5" fmla="*/ 207169 w 299716"/>
              <a:gd name="connsiteY5" fmla="*/ 79041 h 452897"/>
              <a:gd name="connsiteX6" fmla="*/ 33337 w 299716"/>
              <a:gd name="connsiteY6" fmla="*/ 452897 h 452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716" h="452897">
                <a:moveTo>
                  <a:pt x="0" y="379078"/>
                </a:moveTo>
                <a:cubicBezTo>
                  <a:pt x="45244" y="346733"/>
                  <a:pt x="91282" y="299307"/>
                  <a:pt x="130969" y="257635"/>
                </a:cubicBezTo>
                <a:cubicBezTo>
                  <a:pt x="170656" y="215963"/>
                  <a:pt x="210344" y="163575"/>
                  <a:pt x="238125" y="129047"/>
                </a:cubicBezTo>
                <a:cubicBezTo>
                  <a:pt x="265906" y="94519"/>
                  <a:pt x="290908" y="71897"/>
                  <a:pt x="297655" y="50466"/>
                </a:cubicBezTo>
                <a:cubicBezTo>
                  <a:pt x="304402" y="29035"/>
                  <a:pt x="293687" y="-4303"/>
                  <a:pt x="278606" y="459"/>
                </a:cubicBezTo>
                <a:cubicBezTo>
                  <a:pt x="263525" y="5221"/>
                  <a:pt x="248047" y="3635"/>
                  <a:pt x="207169" y="79041"/>
                </a:cubicBezTo>
                <a:cubicBezTo>
                  <a:pt x="166291" y="154447"/>
                  <a:pt x="109735" y="280256"/>
                  <a:pt x="33337" y="45289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14" name="Группа 113"/>
          <p:cNvGrpSpPr/>
          <p:nvPr/>
        </p:nvGrpSpPr>
        <p:grpSpPr>
          <a:xfrm>
            <a:off x="7535650" y="3742564"/>
            <a:ext cx="455749" cy="461716"/>
            <a:chOff x="6235404" y="3474041"/>
            <a:chExt cx="424678" cy="480174"/>
          </a:xfrm>
        </p:grpSpPr>
        <p:sp>
          <p:nvSpPr>
            <p:cNvPr id="115" name="Овал 114"/>
            <p:cNvSpPr/>
            <p:nvPr/>
          </p:nvSpPr>
          <p:spPr>
            <a:xfrm rot="1100546">
              <a:off x="6235404" y="3770671"/>
              <a:ext cx="116382" cy="18354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6" name="Полилиния 115"/>
            <p:cNvSpPr/>
            <p:nvPr/>
          </p:nvSpPr>
          <p:spPr>
            <a:xfrm>
              <a:off x="6360366" y="3474041"/>
              <a:ext cx="299716" cy="471947"/>
            </a:xfrm>
            <a:custGeom>
              <a:avLst/>
              <a:gdLst>
                <a:gd name="connsiteX0" fmla="*/ 0 w 301330"/>
                <a:gd name="connsiteY0" fmla="*/ 396301 h 460595"/>
                <a:gd name="connsiteX1" fmla="*/ 130969 w 301330"/>
                <a:gd name="connsiteY1" fmla="*/ 289145 h 460595"/>
                <a:gd name="connsiteX2" fmla="*/ 242887 w 301330"/>
                <a:gd name="connsiteY2" fmla="*/ 141507 h 460595"/>
                <a:gd name="connsiteX3" fmla="*/ 300037 w 301330"/>
                <a:gd name="connsiteY3" fmla="*/ 62926 h 460595"/>
                <a:gd name="connsiteX4" fmla="*/ 278606 w 301330"/>
                <a:gd name="connsiteY4" fmla="*/ 17682 h 460595"/>
                <a:gd name="connsiteX5" fmla="*/ 230981 w 301330"/>
                <a:gd name="connsiteY5" fmla="*/ 41495 h 460595"/>
                <a:gd name="connsiteX6" fmla="*/ 38100 w 301330"/>
                <a:gd name="connsiteY6" fmla="*/ 460595 h 460595"/>
                <a:gd name="connsiteX0" fmla="*/ 0 w 301599"/>
                <a:gd name="connsiteY0" fmla="*/ 379291 h 443585"/>
                <a:gd name="connsiteX1" fmla="*/ 130969 w 301599"/>
                <a:gd name="connsiteY1" fmla="*/ 272135 h 443585"/>
                <a:gd name="connsiteX2" fmla="*/ 242887 w 301599"/>
                <a:gd name="connsiteY2" fmla="*/ 124497 h 443585"/>
                <a:gd name="connsiteX3" fmla="*/ 300037 w 301599"/>
                <a:gd name="connsiteY3" fmla="*/ 45916 h 443585"/>
                <a:gd name="connsiteX4" fmla="*/ 278606 w 301599"/>
                <a:gd name="connsiteY4" fmla="*/ 672 h 443585"/>
                <a:gd name="connsiteX5" fmla="*/ 207169 w 301599"/>
                <a:gd name="connsiteY5" fmla="*/ 79254 h 443585"/>
                <a:gd name="connsiteX6" fmla="*/ 38100 w 301599"/>
                <a:gd name="connsiteY6" fmla="*/ 443585 h 443585"/>
                <a:gd name="connsiteX0" fmla="*/ 0 w 301599"/>
                <a:gd name="connsiteY0" fmla="*/ 379291 h 453110"/>
                <a:gd name="connsiteX1" fmla="*/ 130969 w 301599"/>
                <a:gd name="connsiteY1" fmla="*/ 272135 h 453110"/>
                <a:gd name="connsiteX2" fmla="*/ 242887 w 301599"/>
                <a:gd name="connsiteY2" fmla="*/ 124497 h 453110"/>
                <a:gd name="connsiteX3" fmla="*/ 300037 w 301599"/>
                <a:gd name="connsiteY3" fmla="*/ 45916 h 453110"/>
                <a:gd name="connsiteX4" fmla="*/ 278606 w 301599"/>
                <a:gd name="connsiteY4" fmla="*/ 672 h 453110"/>
                <a:gd name="connsiteX5" fmla="*/ 207169 w 301599"/>
                <a:gd name="connsiteY5" fmla="*/ 79254 h 453110"/>
                <a:gd name="connsiteX6" fmla="*/ 33337 w 301599"/>
                <a:gd name="connsiteY6" fmla="*/ 453110 h 453110"/>
                <a:gd name="connsiteX0" fmla="*/ 0 w 301599"/>
                <a:gd name="connsiteY0" fmla="*/ 379291 h 453110"/>
                <a:gd name="connsiteX1" fmla="*/ 130969 w 301599"/>
                <a:gd name="connsiteY1" fmla="*/ 257848 h 453110"/>
                <a:gd name="connsiteX2" fmla="*/ 242887 w 301599"/>
                <a:gd name="connsiteY2" fmla="*/ 124497 h 453110"/>
                <a:gd name="connsiteX3" fmla="*/ 300037 w 301599"/>
                <a:gd name="connsiteY3" fmla="*/ 45916 h 453110"/>
                <a:gd name="connsiteX4" fmla="*/ 278606 w 301599"/>
                <a:gd name="connsiteY4" fmla="*/ 672 h 453110"/>
                <a:gd name="connsiteX5" fmla="*/ 207169 w 301599"/>
                <a:gd name="connsiteY5" fmla="*/ 79254 h 453110"/>
                <a:gd name="connsiteX6" fmla="*/ 33337 w 301599"/>
                <a:gd name="connsiteY6" fmla="*/ 453110 h 453110"/>
                <a:gd name="connsiteX0" fmla="*/ 0 w 297265"/>
                <a:gd name="connsiteY0" fmla="*/ 378907 h 452726"/>
                <a:gd name="connsiteX1" fmla="*/ 130969 w 297265"/>
                <a:gd name="connsiteY1" fmla="*/ 257464 h 452726"/>
                <a:gd name="connsiteX2" fmla="*/ 242887 w 297265"/>
                <a:gd name="connsiteY2" fmla="*/ 124113 h 452726"/>
                <a:gd name="connsiteX3" fmla="*/ 295275 w 297265"/>
                <a:gd name="connsiteY3" fmla="*/ 55057 h 452726"/>
                <a:gd name="connsiteX4" fmla="*/ 278606 w 297265"/>
                <a:gd name="connsiteY4" fmla="*/ 288 h 452726"/>
                <a:gd name="connsiteX5" fmla="*/ 207169 w 297265"/>
                <a:gd name="connsiteY5" fmla="*/ 78870 h 452726"/>
                <a:gd name="connsiteX6" fmla="*/ 33337 w 297265"/>
                <a:gd name="connsiteY6" fmla="*/ 452726 h 452726"/>
                <a:gd name="connsiteX0" fmla="*/ 0 w 303824"/>
                <a:gd name="connsiteY0" fmla="*/ 379171 h 452990"/>
                <a:gd name="connsiteX1" fmla="*/ 130969 w 303824"/>
                <a:gd name="connsiteY1" fmla="*/ 257728 h 452990"/>
                <a:gd name="connsiteX2" fmla="*/ 242887 w 303824"/>
                <a:gd name="connsiteY2" fmla="*/ 124377 h 452990"/>
                <a:gd name="connsiteX3" fmla="*/ 302418 w 303824"/>
                <a:gd name="connsiteY3" fmla="*/ 48177 h 452990"/>
                <a:gd name="connsiteX4" fmla="*/ 278606 w 303824"/>
                <a:gd name="connsiteY4" fmla="*/ 552 h 452990"/>
                <a:gd name="connsiteX5" fmla="*/ 207169 w 303824"/>
                <a:gd name="connsiteY5" fmla="*/ 79134 h 452990"/>
                <a:gd name="connsiteX6" fmla="*/ 33337 w 303824"/>
                <a:gd name="connsiteY6" fmla="*/ 452990 h 452990"/>
                <a:gd name="connsiteX0" fmla="*/ 0 w 299407"/>
                <a:gd name="connsiteY0" fmla="*/ 379070 h 452889"/>
                <a:gd name="connsiteX1" fmla="*/ 130969 w 299407"/>
                <a:gd name="connsiteY1" fmla="*/ 257627 h 452889"/>
                <a:gd name="connsiteX2" fmla="*/ 242887 w 299407"/>
                <a:gd name="connsiteY2" fmla="*/ 124276 h 452889"/>
                <a:gd name="connsiteX3" fmla="*/ 297655 w 299407"/>
                <a:gd name="connsiteY3" fmla="*/ 50458 h 452889"/>
                <a:gd name="connsiteX4" fmla="*/ 278606 w 299407"/>
                <a:gd name="connsiteY4" fmla="*/ 451 h 452889"/>
                <a:gd name="connsiteX5" fmla="*/ 207169 w 299407"/>
                <a:gd name="connsiteY5" fmla="*/ 79033 h 452889"/>
                <a:gd name="connsiteX6" fmla="*/ 33337 w 299407"/>
                <a:gd name="connsiteY6" fmla="*/ 452889 h 452889"/>
                <a:gd name="connsiteX0" fmla="*/ 0 w 299716"/>
                <a:gd name="connsiteY0" fmla="*/ 379078 h 452897"/>
                <a:gd name="connsiteX1" fmla="*/ 130969 w 299716"/>
                <a:gd name="connsiteY1" fmla="*/ 257635 h 452897"/>
                <a:gd name="connsiteX2" fmla="*/ 238125 w 299716"/>
                <a:gd name="connsiteY2" fmla="*/ 129047 h 452897"/>
                <a:gd name="connsiteX3" fmla="*/ 297655 w 299716"/>
                <a:gd name="connsiteY3" fmla="*/ 50466 h 452897"/>
                <a:gd name="connsiteX4" fmla="*/ 278606 w 299716"/>
                <a:gd name="connsiteY4" fmla="*/ 459 h 452897"/>
                <a:gd name="connsiteX5" fmla="*/ 207169 w 299716"/>
                <a:gd name="connsiteY5" fmla="*/ 79041 h 452897"/>
                <a:gd name="connsiteX6" fmla="*/ 33337 w 299716"/>
                <a:gd name="connsiteY6" fmla="*/ 452897 h 452897"/>
                <a:gd name="connsiteX0" fmla="*/ 0 w 299716"/>
                <a:gd name="connsiteY0" fmla="*/ 379078 h 471947"/>
                <a:gd name="connsiteX1" fmla="*/ 130969 w 299716"/>
                <a:gd name="connsiteY1" fmla="*/ 257635 h 471947"/>
                <a:gd name="connsiteX2" fmla="*/ 238125 w 299716"/>
                <a:gd name="connsiteY2" fmla="*/ 129047 h 471947"/>
                <a:gd name="connsiteX3" fmla="*/ 297655 w 299716"/>
                <a:gd name="connsiteY3" fmla="*/ 50466 h 471947"/>
                <a:gd name="connsiteX4" fmla="*/ 278606 w 299716"/>
                <a:gd name="connsiteY4" fmla="*/ 459 h 471947"/>
                <a:gd name="connsiteX5" fmla="*/ 207169 w 299716"/>
                <a:gd name="connsiteY5" fmla="*/ 79041 h 471947"/>
                <a:gd name="connsiteX6" fmla="*/ 23812 w 299716"/>
                <a:gd name="connsiteY6" fmla="*/ 471947 h 471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9716" h="471947">
                  <a:moveTo>
                    <a:pt x="0" y="379078"/>
                  </a:moveTo>
                  <a:cubicBezTo>
                    <a:pt x="45244" y="346733"/>
                    <a:pt x="91282" y="299307"/>
                    <a:pt x="130969" y="257635"/>
                  </a:cubicBezTo>
                  <a:cubicBezTo>
                    <a:pt x="170656" y="215963"/>
                    <a:pt x="210344" y="163575"/>
                    <a:pt x="238125" y="129047"/>
                  </a:cubicBezTo>
                  <a:cubicBezTo>
                    <a:pt x="265906" y="94519"/>
                    <a:pt x="290908" y="71897"/>
                    <a:pt x="297655" y="50466"/>
                  </a:cubicBezTo>
                  <a:cubicBezTo>
                    <a:pt x="304402" y="29035"/>
                    <a:pt x="293687" y="-4303"/>
                    <a:pt x="278606" y="459"/>
                  </a:cubicBezTo>
                  <a:cubicBezTo>
                    <a:pt x="263525" y="5221"/>
                    <a:pt x="249635" y="460"/>
                    <a:pt x="207169" y="79041"/>
                  </a:cubicBezTo>
                  <a:cubicBezTo>
                    <a:pt x="164703" y="157622"/>
                    <a:pt x="100210" y="299306"/>
                    <a:pt x="23812" y="471947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17" name="Группа 116"/>
          <p:cNvGrpSpPr/>
          <p:nvPr/>
        </p:nvGrpSpPr>
        <p:grpSpPr>
          <a:xfrm>
            <a:off x="8071823" y="3757206"/>
            <a:ext cx="455749" cy="461716"/>
            <a:chOff x="6235404" y="3474041"/>
            <a:chExt cx="424678" cy="480174"/>
          </a:xfrm>
        </p:grpSpPr>
        <p:sp>
          <p:nvSpPr>
            <p:cNvPr id="118" name="Овал 117"/>
            <p:cNvSpPr/>
            <p:nvPr/>
          </p:nvSpPr>
          <p:spPr>
            <a:xfrm rot="1100546">
              <a:off x="6235404" y="3770671"/>
              <a:ext cx="116382" cy="18354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9" name="Полилиния 118"/>
            <p:cNvSpPr/>
            <p:nvPr/>
          </p:nvSpPr>
          <p:spPr>
            <a:xfrm>
              <a:off x="6360366" y="3474041"/>
              <a:ext cx="299716" cy="471947"/>
            </a:xfrm>
            <a:custGeom>
              <a:avLst/>
              <a:gdLst>
                <a:gd name="connsiteX0" fmla="*/ 0 w 301330"/>
                <a:gd name="connsiteY0" fmla="*/ 396301 h 460595"/>
                <a:gd name="connsiteX1" fmla="*/ 130969 w 301330"/>
                <a:gd name="connsiteY1" fmla="*/ 289145 h 460595"/>
                <a:gd name="connsiteX2" fmla="*/ 242887 w 301330"/>
                <a:gd name="connsiteY2" fmla="*/ 141507 h 460595"/>
                <a:gd name="connsiteX3" fmla="*/ 300037 w 301330"/>
                <a:gd name="connsiteY3" fmla="*/ 62926 h 460595"/>
                <a:gd name="connsiteX4" fmla="*/ 278606 w 301330"/>
                <a:gd name="connsiteY4" fmla="*/ 17682 h 460595"/>
                <a:gd name="connsiteX5" fmla="*/ 230981 w 301330"/>
                <a:gd name="connsiteY5" fmla="*/ 41495 h 460595"/>
                <a:gd name="connsiteX6" fmla="*/ 38100 w 301330"/>
                <a:gd name="connsiteY6" fmla="*/ 460595 h 460595"/>
                <a:gd name="connsiteX0" fmla="*/ 0 w 301599"/>
                <a:gd name="connsiteY0" fmla="*/ 379291 h 443585"/>
                <a:gd name="connsiteX1" fmla="*/ 130969 w 301599"/>
                <a:gd name="connsiteY1" fmla="*/ 272135 h 443585"/>
                <a:gd name="connsiteX2" fmla="*/ 242887 w 301599"/>
                <a:gd name="connsiteY2" fmla="*/ 124497 h 443585"/>
                <a:gd name="connsiteX3" fmla="*/ 300037 w 301599"/>
                <a:gd name="connsiteY3" fmla="*/ 45916 h 443585"/>
                <a:gd name="connsiteX4" fmla="*/ 278606 w 301599"/>
                <a:gd name="connsiteY4" fmla="*/ 672 h 443585"/>
                <a:gd name="connsiteX5" fmla="*/ 207169 w 301599"/>
                <a:gd name="connsiteY5" fmla="*/ 79254 h 443585"/>
                <a:gd name="connsiteX6" fmla="*/ 38100 w 301599"/>
                <a:gd name="connsiteY6" fmla="*/ 443585 h 443585"/>
                <a:gd name="connsiteX0" fmla="*/ 0 w 301599"/>
                <a:gd name="connsiteY0" fmla="*/ 379291 h 453110"/>
                <a:gd name="connsiteX1" fmla="*/ 130969 w 301599"/>
                <a:gd name="connsiteY1" fmla="*/ 272135 h 453110"/>
                <a:gd name="connsiteX2" fmla="*/ 242887 w 301599"/>
                <a:gd name="connsiteY2" fmla="*/ 124497 h 453110"/>
                <a:gd name="connsiteX3" fmla="*/ 300037 w 301599"/>
                <a:gd name="connsiteY3" fmla="*/ 45916 h 453110"/>
                <a:gd name="connsiteX4" fmla="*/ 278606 w 301599"/>
                <a:gd name="connsiteY4" fmla="*/ 672 h 453110"/>
                <a:gd name="connsiteX5" fmla="*/ 207169 w 301599"/>
                <a:gd name="connsiteY5" fmla="*/ 79254 h 453110"/>
                <a:gd name="connsiteX6" fmla="*/ 33337 w 301599"/>
                <a:gd name="connsiteY6" fmla="*/ 453110 h 453110"/>
                <a:gd name="connsiteX0" fmla="*/ 0 w 301599"/>
                <a:gd name="connsiteY0" fmla="*/ 379291 h 453110"/>
                <a:gd name="connsiteX1" fmla="*/ 130969 w 301599"/>
                <a:gd name="connsiteY1" fmla="*/ 257848 h 453110"/>
                <a:gd name="connsiteX2" fmla="*/ 242887 w 301599"/>
                <a:gd name="connsiteY2" fmla="*/ 124497 h 453110"/>
                <a:gd name="connsiteX3" fmla="*/ 300037 w 301599"/>
                <a:gd name="connsiteY3" fmla="*/ 45916 h 453110"/>
                <a:gd name="connsiteX4" fmla="*/ 278606 w 301599"/>
                <a:gd name="connsiteY4" fmla="*/ 672 h 453110"/>
                <a:gd name="connsiteX5" fmla="*/ 207169 w 301599"/>
                <a:gd name="connsiteY5" fmla="*/ 79254 h 453110"/>
                <a:gd name="connsiteX6" fmla="*/ 33337 w 301599"/>
                <a:gd name="connsiteY6" fmla="*/ 453110 h 453110"/>
                <a:gd name="connsiteX0" fmla="*/ 0 w 297265"/>
                <a:gd name="connsiteY0" fmla="*/ 378907 h 452726"/>
                <a:gd name="connsiteX1" fmla="*/ 130969 w 297265"/>
                <a:gd name="connsiteY1" fmla="*/ 257464 h 452726"/>
                <a:gd name="connsiteX2" fmla="*/ 242887 w 297265"/>
                <a:gd name="connsiteY2" fmla="*/ 124113 h 452726"/>
                <a:gd name="connsiteX3" fmla="*/ 295275 w 297265"/>
                <a:gd name="connsiteY3" fmla="*/ 55057 h 452726"/>
                <a:gd name="connsiteX4" fmla="*/ 278606 w 297265"/>
                <a:gd name="connsiteY4" fmla="*/ 288 h 452726"/>
                <a:gd name="connsiteX5" fmla="*/ 207169 w 297265"/>
                <a:gd name="connsiteY5" fmla="*/ 78870 h 452726"/>
                <a:gd name="connsiteX6" fmla="*/ 33337 w 297265"/>
                <a:gd name="connsiteY6" fmla="*/ 452726 h 452726"/>
                <a:gd name="connsiteX0" fmla="*/ 0 w 303824"/>
                <a:gd name="connsiteY0" fmla="*/ 379171 h 452990"/>
                <a:gd name="connsiteX1" fmla="*/ 130969 w 303824"/>
                <a:gd name="connsiteY1" fmla="*/ 257728 h 452990"/>
                <a:gd name="connsiteX2" fmla="*/ 242887 w 303824"/>
                <a:gd name="connsiteY2" fmla="*/ 124377 h 452990"/>
                <a:gd name="connsiteX3" fmla="*/ 302418 w 303824"/>
                <a:gd name="connsiteY3" fmla="*/ 48177 h 452990"/>
                <a:gd name="connsiteX4" fmla="*/ 278606 w 303824"/>
                <a:gd name="connsiteY4" fmla="*/ 552 h 452990"/>
                <a:gd name="connsiteX5" fmla="*/ 207169 w 303824"/>
                <a:gd name="connsiteY5" fmla="*/ 79134 h 452990"/>
                <a:gd name="connsiteX6" fmla="*/ 33337 w 303824"/>
                <a:gd name="connsiteY6" fmla="*/ 452990 h 452990"/>
                <a:gd name="connsiteX0" fmla="*/ 0 w 299407"/>
                <a:gd name="connsiteY0" fmla="*/ 379070 h 452889"/>
                <a:gd name="connsiteX1" fmla="*/ 130969 w 299407"/>
                <a:gd name="connsiteY1" fmla="*/ 257627 h 452889"/>
                <a:gd name="connsiteX2" fmla="*/ 242887 w 299407"/>
                <a:gd name="connsiteY2" fmla="*/ 124276 h 452889"/>
                <a:gd name="connsiteX3" fmla="*/ 297655 w 299407"/>
                <a:gd name="connsiteY3" fmla="*/ 50458 h 452889"/>
                <a:gd name="connsiteX4" fmla="*/ 278606 w 299407"/>
                <a:gd name="connsiteY4" fmla="*/ 451 h 452889"/>
                <a:gd name="connsiteX5" fmla="*/ 207169 w 299407"/>
                <a:gd name="connsiteY5" fmla="*/ 79033 h 452889"/>
                <a:gd name="connsiteX6" fmla="*/ 33337 w 299407"/>
                <a:gd name="connsiteY6" fmla="*/ 452889 h 452889"/>
                <a:gd name="connsiteX0" fmla="*/ 0 w 299716"/>
                <a:gd name="connsiteY0" fmla="*/ 379078 h 452897"/>
                <a:gd name="connsiteX1" fmla="*/ 130969 w 299716"/>
                <a:gd name="connsiteY1" fmla="*/ 257635 h 452897"/>
                <a:gd name="connsiteX2" fmla="*/ 238125 w 299716"/>
                <a:gd name="connsiteY2" fmla="*/ 129047 h 452897"/>
                <a:gd name="connsiteX3" fmla="*/ 297655 w 299716"/>
                <a:gd name="connsiteY3" fmla="*/ 50466 h 452897"/>
                <a:gd name="connsiteX4" fmla="*/ 278606 w 299716"/>
                <a:gd name="connsiteY4" fmla="*/ 459 h 452897"/>
                <a:gd name="connsiteX5" fmla="*/ 207169 w 299716"/>
                <a:gd name="connsiteY5" fmla="*/ 79041 h 452897"/>
                <a:gd name="connsiteX6" fmla="*/ 33337 w 299716"/>
                <a:gd name="connsiteY6" fmla="*/ 452897 h 452897"/>
                <a:gd name="connsiteX0" fmla="*/ 0 w 299716"/>
                <a:gd name="connsiteY0" fmla="*/ 379078 h 471947"/>
                <a:gd name="connsiteX1" fmla="*/ 130969 w 299716"/>
                <a:gd name="connsiteY1" fmla="*/ 257635 h 471947"/>
                <a:gd name="connsiteX2" fmla="*/ 238125 w 299716"/>
                <a:gd name="connsiteY2" fmla="*/ 129047 h 471947"/>
                <a:gd name="connsiteX3" fmla="*/ 297655 w 299716"/>
                <a:gd name="connsiteY3" fmla="*/ 50466 h 471947"/>
                <a:gd name="connsiteX4" fmla="*/ 278606 w 299716"/>
                <a:gd name="connsiteY4" fmla="*/ 459 h 471947"/>
                <a:gd name="connsiteX5" fmla="*/ 207169 w 299716"/>
                <a:gd name="connsiteY5" fmla="*/ 79041 h 471947"/>
                <a:gd name="connsiteX6" fmla="*/ 23812 w 299716"/>
                <a:gd name="connsiteY6" fmla="*/ 471947 h 471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9716" h="471947">
                  <a:moveTo>
                    <a:pt x="0" y="379078"/>
                  </a:moveTo>
                  <a:cubicBezTo>
                    <a:pt x="45244" y="346733"/>
                    <a:pt x="91282" y="299307"/>
                    <a:pt x="130969" y="257635"/>
                  </a:cubicBezTo>
                  <a:cubicBezTo>
                    <a:pt x="170656" y="215963"/>
                    <a:pt x="210344" y="163575"/>
                    <a:pt x="238125" y="129047"/>
                  </a:cubicBezTo>
                  <a:cubicBezTo>
                    <a:pt x="265906" y="94519"/>
                    <a:pt x="290908" y="71897"/>
                    <a:pt x="297655" y="50466"/>
                  </a:cubicBezTo>
                  <a:cubicBezTo>
                    <a:pt x="304402" y="29035"/>
                    <a:pt x="293687" y="-4303"/>
                    <a:pt x="278606" y="459"/>
                  </a:cubicBezTo>
                  <a:cubicBezTo>
                    <a:pt x="263525" y="5221"/>
                    <a:pt x="249635" y="460"/>
                    <a:pt x="207169" y="79041"/>
                  </a:cubicBezTo>
                  <a:cubicBezTo>
                    <a:pt x="164703" y="157622"/>
                    <a:pt x="100210" y="299306"/>
                    <a:pt x="23812" y="471947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20" name="Группа 119"/>
          <p:cNvGrpSpPr/>
          <p:nvPr/>
        </p:nvGrpSpPr>
        <p:grpSpPr>
          <a:xfrm>
            <a:off x="8582331" y="3747679"/>
            <a:ext cx="455749" cy="461716"/>
            <a:chOff x="6235404" y="3474041"/>
            <a:chExt cx="424678" cy="480174"/>
          </a:xfrm>
        </p:grpSpPr>
        <p:sp>
          <p:nvSpPr>
            <p:cNvPr id="121" name="Овал 120"/>
            <p:cNvSpPr/>
            <p:nvPr/>
          </p:nvSpPr>
          <p:spPr>
            <a:xfrm rot="1100546">
              <a:off x="6235404" y="3770671"/>
              <a:ext cx="116382" cy="18354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2" name="Полилиния 121"/>
            <p:cNvSpPr/>
            <p:nvPr/>
          </p:nvSpPr>
          <p:spPr>
            <a:xfrm>
              <a:off x="6360366" y="3474041"/>
              <a:ext cx="299716" cy="471947"/>
            </a:xfrm>
            <a:custGeom>
              <a:avLst/>
              <a:gdLst>
                <a:gd name="connsiteX0" fmla="*/ 0 w 301330"/>
                <a:gd name="connsiteY0" fmla="*/ 396301 h 460595"/>
                <a:gd name="connsiteX1" fmla="*/ 130969 w 301330"/>
                <a:gd name="connsiteY1" fmla="*/ 289145 h 460595"/>
                <a:gd name="connsiteX2" fmla="*/ 242887 w 301330"/>
                <a:gd name="connsiteY2" fmla="*/ 141507 h 460595"/>
                <a:gd name="connsiteX3" fmla="*/ 300037 w 301330"/>
                <a:gd name="connsiteY3" fmla="*/ 62926 h 460595"/>
                <a:gd name="connsiteX4" fmla="*/ 278606 w 301330"/>
                <a:gd name="connsiteY4" fmla="*/ 17682 h 460595"/>
                <a:gd name="connsiteX5" fmla="*/ 230981 w 301330"/>
                <a:gd name="connsiteY5" fmla="*/ 41495 h 460595"/>
                <a:gd name="connsiteX6" fmla="*/ 38100 w 301330"/>
                <a:gd name="connsiteY6" fmla="*/ 460595 h 460595"/>
                <a:gd name="connsiteX0" fmla="*/ 0 w 301599"/>
                <a:gd name="connsiteY0" fmla="*/ 379291 h 443585"/>
                <a:gd name="connsiteX1" fmla="*/ 130969 w 301599"/>
                <a:gd name="connsiteY1" fmla="*/ 272135 h 443585"/>
                <a:gd name="connsiteX2" fmla="*/ 242887 w 301599"/>
                <a:gd name="connsiteY2" fmla="*/ 124497 h 443585"/>
                <a:gd name="connsiteX3" fmla="*/ 300037 w 301599"/>
                <a:gd name="connsiteY3" fmla="*/ 45916 h 443585"/>
                <a:gd name="connsiteX4" fmla="*/ 278606 w 301599"/>
                <a:gd name="connsiteY4" fmla="*/ 672 h 443585"/>
                <a:gd name="connsiteX5" fmla="*/ 207169 w 301599"/>
                <a:gd name="connsiteY5" fmla="*/ 79254 h 443585"/>
                <a:gd name="connsiteX6" fmla="*/ 38100 w 301599"/>
                <a:gd name="connsiteY6" fmla="*/ 443585 h 443585"/>
                <a:gd name="connsiteX0" fmla="*/ 0 w 301599"/>
                <a:gd name="connsiteY0" fmla="*/ 379291 h 453110"/>
                <a:gd name="connsiteX1" fmla="*/ 130969 w 301599"/>
                <a:gd name="connsiteY1" fmla="*/ 272135 h 453110"/>
                <a:gd name="connsiteX2" fmla="*/ 242887 w 301599"/>
                <a:gd name="connsiteY2" fmla="*/ 124497 h 453110"/>
                <a:gd name="connsiteX3" fmla="*/ 300037 w 301599"/>
                <a:gd name="connsiteY3" fmla="*/ 45916 h 453110"/>
                <a:gd name="connsiteX4" fmla="*/ 278606 w 301599"/>
                <a:gd name="connsiteY4" fmla="*/ 672 h 453110"/>
                <a:gd name="connsiteX5" fmla="*/ 207169 w 301599"/>
                <a:gd name="connsiteY5" fmla="*/ 79254 h 453110"/>
                <a:gd name="connsiteX6" fmla="*/ 33337 w 301599"/>
                <a:gd name="connsiteY6" fmla="*/ 453110 h 453110"/>
                <a:gd name="connsiteX0" fmla="*/ 0 w 301599"/>
                <a:gd name="connsiteY0" fmla="*/ 379291 h 453110"/>
                <a:gd name="connsiteX1" fmla="*/ 130969 w 301599"/>
                <a:gd name="connsiteY1" fmla="*/ 257848 h 453110"/>
                <a:gd name="connsiteX2" fmla="*/ 242887 w 301599"/>
                <a:gd name="connsiteY2" fmla="*/ 124497 h 453110"/>
                <a:gd name="connsiteX3" fmla="*/ 300037 w 301599"/>
                <a:gd name="connsiteY3" fmla="*/ 45916 h 453110"/>
                <a:gd name="connsiteX4" fmla="*/ 278606 w 301599"/>
                <a:gd name="connsiteY4" fmla="*/ 672 h 453110"/>
                <a:gd name="connsiteX5" fmla="*/ 207169 w 301599"/>
                <a:gd name="connsiteY5" fmla="*/ 79254 h 453110"/>
                <a:gd name="connsiteX6" fmla="*/ 33337 w 301599"/>
                <a:gd name="connsiteY6" fmla="*/ 453110 h 453110"/>
                <a:gd name="connsiteX0" fmla="*/ 0 w 297265"/>
                <a:gd name="connsiteY0" fmla="*/ 378907 h 452726"/>
                <a:gd name="connsiteX1" fmla="*/ 130969 w 297265"/>
                <a:gd name="connsiteY1" fmla="*/ 257464 h 452726"/>
                <a:gd name="connsiteX2" fmla="*/ 242887 w 297265"/>
                <a:gd name="connsiteY2" fmla="*/ 124113 h 452726"/>
                <a:gd name="connsiteX3" fmla="*/ 295275 w 297265"/>
                <a:gd name="connsiteY3" fmla="*/ 55057 h 452726"/>
                <a:gd name="connsiteX4" fmla="*/ 278606 w 297265"/>
                <a:gd name="connsiteY4" fmla="*/ 288 h 452726"/>
                <a:gd name="connsiteX5" fmla="*/ 207169 w 297265"/>
                <a:gd name="connsiteY5" fmla="*/ 78870 h 452726"/>
                <a:gd name="connsiteX6" fmla="*/ 33337 w 297265"/>
                <a:gd name="connsiteY6" fmla="*/ 452726 h 452726"/>
                <a:gd name="connsiteX0" fmla="*/ 0 w 303824"/>
                <a:gd name="connsiteY0" fmla="*/ 379171 h 452990"/>
                <a:gd name="connsiteX1" fmla="*/ 130969 w 303824"/>
                <a:gd name="connsiteY1" fmla="*/ 257728 h 452990"/>
                <a:gd name="connsiteX2" fmla="*/ 242887 w 303824"/>
                <a:gd name="connsiteY2" fmla="*/ 124377 h 452990"/>
                <a:gd name="connsiteX3" fmla="*/ 302418 w 303824"/>
                <a:gd name="connsiteY3" fmla="*/ 48177 h 452990"/>
                <a:gd name="connsiteX4" fmla="*/ 278606 w 303824"/>
                <a:gd name="connsiteY4" fmla="*/ 552 h 452990"/>
                <a:gd name="connsiteX5" fmla="*/ 207169 w 303824"/>
                <a:gd name="connsiteY5" fmla="*/ 79134 h 452990"/>
                <a:gd name="connsiteX6" fmla="*/ 33337 w 303824"/>
                <a:gd name="connsiteY6" fmla="*/ 452990 h 452990"/>
                <a:gd name="connsiteX0" fmla="*/ 0 w 299407"/>
                <a:gd name="connsiteY0" fmla="*/ 379070 h 452889"/>
                <a:gd name="connsiteX1" fmla="*/ 130969 w 299407"/>
                <a:gd name="connsiteY1" fmla="*/ 257627 h 452889"/>
                <a:gd name="connsiteX2" fmla="*/ 242887 w 299407"/>
                <a:gd name="connsiteY2" fmla="*/ 124276 h 452889"/>
                <a:gd name="connsiteX3" fmla="*/ 297655 w 299407"/>
                <a:gd name="connsiteY3" fmla="*/ 50458 h 452889"/>
                <a:gd name="connsiteX4" fmla="*/ 278606 w 299407"/>
                <a:gd name="connsiteY4" fmla="*/ 451 h 452889"/>
                <a:gd name="connsiteX5" fmla="*/ 207169 w 299407"/>
                <a:gd name="connsiteY5" fmla="*/ 79033 h 452889"/>
                <a:gd name="connsiteX6" fmla="*/ 33337 w 299407"/>
                <a:gd name="connsiteY6" fmla="*/ 452889 h 452889"/>
                <a:gd name="connsiteX0" fmla="*/ 0 w 299716"/>
                <a:gd name="connsiteY0" fmla="*/ 379078 h 452897"/>
                <a:gd name="connsiteX1" fmla="*/ 130969 w 299716"/>
                <a:gd name="connsiteY1" fmla="*/ 257635 h 452897"/>
                <a:gd name="connsiteX2" fmla="*/ 238125 w 299716"/>
                <a:gd name="connsiteY2" fmla="*/ 129047 h 452897"/>
                <a:gd name="connsiteX3" fmla="*/ 297655 w 299716"/>
                <a:gd name="connsiteY3" fmla="*/ 50466 h 452897"/>
                <a:gd name="connsiteX4" fmla="*/ 278606 w 299716"/>
                <a:gd name="connsiteY4" fmla="*/ 459 h 452897"/>
                <a:gd name="connsiteX5" fmla="*/ 207169 w 299716"/>
                <a:gd name="connsiteY5" fmla="*/ 79041 h 452897"/>
                <a:gd name="connsiteX6" fmla="*/ 33337 w 299716"/>
                <a:gd name="connsiteY6" fmla="*/ 452897 h 452897"/>
                <a:gd name="connsiteX0" fmla="*/ 0 w 299716"/>
                <a:gd name="connsiteY0" fmla="*/ 379078 h 471947"/>
                <a:gd name="connsiteX1" fmla="*/ 130969 w 299716"/>
                <a:gd name="connsiteY1" fmla="*/ 257635 h 471947"/>
                <a:gd name="connsiteX2" fmla="*/ 238125 w 299716"/>
                <a:gd name="connsiteY2" fmla="*/ 129047 h 471947"/>
                <a:gd name="connsiteX3" fmla="*/ 297655 w 299716"/>
                <a:gd name="connsiteY3" fmla="*/ 50466 h 471947"/>
                <a:gd name="connsiteX4" fmla="*/ 278606 w 299716"/>
                <a:gd name="connsiteY4" fmla="*/ 459 h 471947"/>
                <a:gd name="connsiteX5" fmla="*/ 207169 w 299716"/>
                <a:gd name="connsiteY5" fmla="*/ 79041 h 471947"/>
                <a:gd name="connsiteX6" fmla="*/ 23812 w 299716"/>
                <a:gd name="connsiteY6" fmla="*/ 471947 h 471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9716" h="471947">
                  <a:moveTo>
                    <a:pt x="0" y="379078"/>
                  </a:moveTo>
                  <a:cubicBezTo>
                    <a:pt x="45244" y="346733"/>
                    <a:pt x="91282" y="299307"/>
                    <a:pt x="130969" y="257635"/>
                  </a:cubicBezTo>
                  <a:cubicBezTo>
                    <a:pt x="170656" y="215963"/>
                    <a:pt x="210344" y="163575"/>
                    <a:pt x="238125" y="129047"/>
                  </a:cubicBezTo>
                  <a:cubicBezTo>
                    <a:pt x="265906" y="94519"/>
                    <a:pt x="290908" y="71897"/>
                    <a:pt x="297655" y="50466"/>
                  </a:cubicBezTo>
                  <a:cubicBezTo>
                    <a:pt x="304402" y="29035"/>
                    <a:pt x="293687" y="-4303"/>
                    <a:pt x="278606" y="459"/>
                  </a:cubicBezTo>
                  <a:cubicBezTo>
                    <a:pt x="263525" y="5221"/>
                    <a:pt x="249635" y="460"/>
                    <a:pt x="207169" y="79041"/>
                  </a:cubicBezTo>
                  <a:cubicBezTo>
                    <a:pt x="164703" y="157622"/>
                    <a:pt x="100210" y="299306"/>
                    <a:pt x="23812" y="471947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23" name="Группа 122"/>
          <p:cNvGrpSpPr/>
          <p:nvPr/>
        </p:nvGrpSpPr>
        <p:grpSpPr>
          <a:xfrm>
            <a:off x="9113721" y="3729676"/>
            <a:ext cx="455749" cy="461716"/>
            <a:chOff x="6235404" y="3474041"/>
            <a:chExt cx="424678" cy="480174"/>
          </a:xfrm>
        </p:grpSpPr>
        <p:sp>
          <p:nvSpPr>
            <p:cNvPr id="124" name="Овал 123"/>
            <p:cNvSpPr/>
            <p:nvPr/>
          </p:nvSpPr>
          <p:spPr>
            <a:xfrm rot="1100546">
              <a:off x="6235404" y="3770671"/>
              <a:ext cx="116382" cy="18354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5" name="Полилиния 124"/>
            <p:cNvSpPr/>
            <p:nvPr/>
          </p:nvSpPr>
          <p:spPr>
            <a:xfrm>
              <a:off x="6360366" y="3474041"/>
              <a:ext cx="299716" cy="471947"/>
            </a:xfrm>
            <a:custGeom>
              <a:avLst/>
              <a:gdLst>
                <a:gd name="connsiteX0" fmla="*/ 0 w 301330"/>
                <a:gd name="connsiteY0" fmla="*/ 396301 h 460595"/>
                <a:gd name="connsiteX1" fmla="*/ 130969 w 301330"/>
                <a:gd name="connsiteY1" fmla="*/ 289145 h 460595"/>
                <a:gd name="connsiteX2" fmla="*/ 242887 w 301330"/>
                <a:gd name="connsiteY2" fmla="*/ 141507 h 460595"/>
                <a:gd name="connsiteX3" fmla="*/ 300037 w 301330"/>
                <a:gd name="connsiteY3" fmla="*/ 62926 h 460595"/>
                <a:gd name="connsiteX4" fmla="*/ 278606 w 301330"/>
                <a:gd name="connsiteY4" fmla="*/ 17682 h 460595"/>
                <a:gd name="connsiteX5" fmla="*/ 230981 w 301330"/>
                <a:gd name="connsiteY5" fmla="*/ 41495 h 460595"/>
                <a:gd name="connsiteX6" fmla="*/ 38100 w 301330"/>
                <a:gd name="connsiteY6" fmla="*/ 460595 h 460595"/>
                <a:gd name="connsiteX0" fmla="*/ 0 w 301599"/>
                <a:gd name="connsiteY0" fmla="*/ 379291 h 443585"/>
                <a:gd name="connsiteX1" fmla="*/ 130969 w 301599"/>
                <a:gd name="connsiteY1" fmla="*/ 272135 h 443585"/>
                <a:gd name="connsiteX2" fmla="*/ 242887 w 301599"/>
                <a:gd name="connsiteY2" fmla="*/ 124497 h 443585"/>
                <a:gd name="connsiteX3" fmla="*/ 300037 w 301599"/>
                <a:gd name="connsiteY3" fmla="*/ 45916 h 443585"/>
                <a:gd name="connsiteX4" fmla="*/ 278606 w 301599"/>
                <a:gd name="connsiteY4" fmla="*/ 672 h 443585"/>
                <a:gd name="connsiteX5" fmla="*/ 207169 w 301599"/>
                <a:gd name="connsiteY5" fmla="*/ 79254 h 443585"/>
                <a:gd name="connsiteX6" fmla="*/ 38100 w 301599"/>
                <a:gd name="connsiteY6" fmla="*/ 443585 h 443585"/>
                <a:gd name="connsiteX0" fmla="*/ 0 w 301599"/>
                <a:gd name="connsiteY0" fmla="*/ 379291 h 453110"/>
                <a:gd name="connsiteX1" fmla="*/ 130969 w 301599"/>
                <a:gd name="connsiteY1" fmla="*/ 272135 h 453110"/>
                <a:gd name="connsiteX2" fmla="*/ 242887 w 301599"/>
                <a:gd name="connsiteY2" fmla="*/ 124497 h 453110"/>
                <a:gd name="connsiteX3" fmla="*/ 300037 w 301599"/>
                <a:gd name="connsiteY3" fmla="*/ 45916 h 453110"/>
                <a:gd name="connsiteX4" fmla="*/ 278606 w 301599"/>
                <a:gd name="connsiteY4" fmla="*/ 672 h 453110"/>
                <a:gd name="connsiteX5" fmla="*/ 207169 w 301599"/>
                <a:gd name="connsiteY5" fmla="*/ 79254 h 453110"/>
                <a:gd name="connsiteX6" fmla="*/ 33337 w 301599"/>
                <a:gd name="connsiteY6" fmla="*/ 453110 h 453110"/>
                <a:gd name="connsiteX0" fmla="*/ 0 w 301599"/>
                <a:gd name="connsiteY0" fmla="*/ 379291 h 453110"/>
                <a:gd name="connsiteX1" fmla="*/ 130969 w 301599"/>
                <a:gd name="connsiteY1" fmla="*/ 257848 h 453110"/>
                <a:gd name="connsiteX2" fmla="*/ 242887 w 301599"/>
                <a:gd name="connsiteY2" fmla="*/ 124497 h 453110"/>
                <a:gd name="connsiteX3" fmla="*/ 300037 w 301599"/>
                <a:gd name="connsiteY3" fmla="*/ 45916 h 453110"/>
                <a:gd name="connsiteX4" fmla="*/ 278606 w 301599"/>
                <a:gd name="connsiteY4" fmla="*/ 672 h 453110"/>
                <a:gd name="connsiteX5" fmla="*/ 207169 w 301599"/>
                <a:gd name="connsiteY5" fmla="*/ 79254 h 453110"/>
                <a:gd name="connsiteX6" fmla="*/ 33337 w 301599"/>
                <a:gd name="connsiteY6" fmla="*/ 453110 h 453110"/>
                <a:gd name="connsiteX0" fmla="*/ 0 w 297265"/>
                <a:gd name="connsiteY0" fmla="*/ 378907 h 452726"/>
                <a:gd name="connsiteX1" fmla="*/ 130969 w 297265"/>
                <a:gd name="connsiteY1" fmla="*/ 257464 h 452726"/>
                <a:gd name="connsiteX2" fmla="*/ 242887 w 297265"/>
                <a:gd name="connsiteY2" fmla="*/ 124113 h 452726"/>
                <a:gd name="connsiteX3" fmla="*/ 295275 w 297265"/>
                <a:gd name="connsiteY3" fmla="*/ 55057 h 452726"/>
                <a:gd name="connsiteX4" fmla="*/ 278606 w 297265"/>
                <a:gd name="connsiteY4" fmla="*/ 288 h 452726"/>
                <a:gd name="connsiteX5" fmla="*/ 207169 w 297265"/>
                <a:gd name="connsiteY5" fmla="*/ 78870 h 452726"/>
                <a:gd name="connsiteX6" fmla="*/ 33337 w 297265"/>
                <a:gd name="connsiteY6" fmla="*/ 452726 h 452726"/>
                <a:gd name="connsiteX0" fmla="*/ 0 w 303824"/>
                <a:gd name="connsiteY0" fmla="*/ 379171 h 452990"/>
                <a:gd name="connsiteX1" fmla="*/ 130969 w 303824"/>
                <a:gd name="connsiteY1" fmla="*/ 257728 h 452990"/>
                <a:gd name="connsiteX2" fmla="*/ 242887 w 303824"/>
                <a:gd name="connsiteY2" fmla="*/ 124377 h 452990"/>
                <a:gd name="connsiteX3" fmla="*/ 302418 w 303824"/>
                <a:gd name="connsiteY3" fmla="*/ 48177 h 452990"/>
                <a:gd name="connsiteX4" fmla="*/ 278606 w 303824"/>
                <a:gd name="connsiteY4" fmla="*/ 552 h 452990"/>
                <a:gd name="connsiteX5" fmla="*/ 207169 w 303824"/>
                <a:gd name="connsiteY5" fmla="*/ 79134 h 452990"/>
                <a:gd name="connsiteX6" fmla="*/ 33337 w 303824"/>
                <a:gd name="connsiteY6" fmla="*/ 452990 h 452990"/>
                <a:gd name="connsiteX0" fmla="*/ 0 w 299407"/>
                <a:gd name="connsiteY0" fmla="*/ 379070 h 452889"/>
                <a:gd name="connsiteX1" fmla="*/ 130969 w 299407"/>
                <a:gd name="connsiteY1" fmla="*/ 257627 h 452889"/>
                <a:gd name="connsiteX2" fmla="*/ 242887 w 299407"/>
                <a:gd name="connsiteY2" fmla="*/ 124276 h 452889"/>
                <a:gd name="connsiteX3" fmla="*/ 297655 w 299407"/>
                <a:gd name="connsiteY3" fmla="*/ 50458 h 452889"/>
                <a:gd name="connsiteX4" fmla="*/ 278606 w 299407"/>
                <a:gd name="connsiteY4" fmla="*/ 451 h 452889"/>
                <a:gd name="connsiteX5" fmla="*/ 207169 w 299407"/>
                <a:gd name="connsiteY5" fmla="*/ 79033 h 452889"/>
                <a:gd name="connsiteX6" fmla="*/ 33337 w 299407"/>
                <a:gd name="connsiteY6" fmla="*/ 452889 h 452889"/>
                <a:gd name="connsiteX0" fmla="*/ 0 w 299716"/>
                <a:gd name="connsiteY0" fmla="*/ 379078 h 452897"/>
                <a:gd name="connsiteX1" fmla="*/ 130969 w 299716"/>
                <a:gd name="connsiteY1" fmla="*/ 257635 h 452897"/>
                <a:gd name="connsiteX2" fmla="*/ 238125 w 299716"/>
                <a:gd name="connsiteY2" fmla="*/ 129047 h 452897"/>
                <a:gd name="connsiteX3" fmla="*/ 297655 w 299716"/>
                <a:gd name="connsiteY3" fmla="*/ 50466 h 452897"/>
                <a:gd name="connsiteX4" fmla="*/ 278606 w 299716"/>
                <a:gd name="connsiteY4" fmla="*/ 459 h 452897"/>
                <a:gd name="connsiteX5" fmla="*/ 207169 w 299716"/>
                <a:gd name="connsiteY5" fmla="*/ 79041 h 452897"/>
                <a:gd name="connsiteX6" fmla="*/ 33337 w 299716"/>
                <a:gd name="connsiteY6" fmla="*/ 452897 h 452897"/>
                <a:gd name="connsiteX0" fmla="*/ 0 w 299716"/>
                <a:gd name="connsiteY0" fmla="*/ 379078 h 471947"/>
                <a:gd name="connsiteX1" fmla="*/ 130969 w 299716"/>
                <a:gd name="connsiteY1" fmla="*/ 257635 h 471947"/>
                <a:gd name="connsiteX2" fmla="*/ 238125 w 299716"/>
                <a:gd name="connsiteY2" fmla="*/ 129047 h 471947"/>
                <a:gd name="connsiteX3" fmla="*/ 297655 w 299716"/>
                <a:gd name="connsiteY3" fmla="*/ 50466 h 471947"/>
                <a:gd name="connsiteX4" fmla="*/ 278606 w 299716"/>
                <a:gd name="connsiteY4" fmla="*/ 459 h 471947"/>
                <a:gd name="connsiteX5" fmla="*/ 207169 w 299716"/>
                <a:gd name="connsiteY5" fmla="*/ 79041 h 471947"/>
                <a:gd name="connsiteX6" fmla="*/ 23812 w 299716"/>
                <a:gd name="connsiteY6" fmla="*/ 471947 h 471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9716" h="471947">
                  <a:moveTo>
                    <a:pt x="0" y="379078"/>
                  </a:moveTo>
                  <a:cubicBezTo>
                    <a:pt x="45244" y="346733"/>
                    <a:pt x="91282" y="299307"/>
                    <a:pt x="130969" y="257635"/>
                  </a:cubicBezTo>
                  <a:cubicBezTo>
                    <a:pt x="170656" y="215963"/>
                    <a:pt x="210344" y="163575"/>
                    <a:pt x="238125" y="129047"/>
                  </a:cubicBezTo>
                  <a:cubicBezTo>
                    <a:pt x="265906" y="94519"/>
                    <a:pt x="290908" y="71897"/>
                    <a:pt x="297655" y="50466"/>
                  </a:cubicBezTo>
                  <a:cubicBezTo>
                    <a:pt x="304402" y="29035"/>
                    <a:pt x="293687" y="-4303"/>
                    <a:pt x="278606" y="459"/>
                  </a:cubicBezTo>
                  <a:cubicBezTo>
                    <a:pt x="263525" y="5221"/>
                    <a:pt x="249635" y="460"/>
                    <a:pt x="207169" y="79041"/>
                  </a:cubicBezTo>
                  <a:cubicBezTo>
                    <a:pt x="164703" y="157622"/>
                    <a:pt x="100210" y="299306"/>
                    <a:pt x="23812" y="471947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26" name="Группа 125"/>
          <p:cNvGrpSpPr/>
          <p:nvPr/>
        </p:nvGrpSpPr>
        <p:grpSpPr>
          <a:xfrm>
            <a:off x="9631292" y="3738608"/>
            <a:ext cx="455749" cy="461716"/>
            <a:chOff x="6235404" y="3474041"/>
            <a:chExt cx="424678" cy="480174"/>
          </a:xfrm>
        </p:grpSpPr>
        <p:sp>
          <p:nvSpPr>
            <p:cNvPr id="127" name="Овал 126"/>
            <p:cNvSpPr/>
            <p:nvPr/>
          </p:nvSpPr>
          <p:spPr>
            <a:xfrm rot="1100546">
              <a:off x="6235404" y="3770671"/>
              <a:ext cx="116382" cy="18354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8" name="Полилиния 127"/>
            <p:cNvSpPr/>
            <p:nvPr/>
          </p:nvSpPr>
          <p:spPr>
            <a:xfrm>
              <a:off x="6360366" y="3474041"/>
              <a:ext cx="299716" cy="471947"/>
            </a:xfrm>
            <a:custGeom>
              <a:avLst/>
              <a:gdLst>
                <a:gd name="connsiteX0" fmla="*/ 0 w 301330"/>
                <a:gd name="connsiteY0" fmla="*/ 396301 h 460595"/>
                <a:gd name="connsiteX1" fmla="*/ 130969 w 301330"/>
                <a:gd name="connsiteY1" fmla="*/ 289145 h 460595"/>
                <a:gd name="connsiteX2" fmla="*/ 242887 w 301330"/>
                <a:gd name="connsiteY2" fmla="*/ 141507 h 460595"/>
                <a:gd name="connsiteX3" fmla="*/ 300037 w 301330"/>
                <a:gd name="connsiteY3" fmla="*/ 62926 h 460595"/>
                <a:gd name="connsiteX4" fmla="*/ 278606 w 301330"/>
                <a:gd name="connsiteY4" fmla="*/ 17682 h 460595"/>
                <a:gd name="connsiteX5" fmla="*/ 230981 w 301330"/>
                <a:gd name="connsiteY5" fmla="*/ 41495 h 460595"/>
                <a:gd name="connsiteX6" fmla="*/ 38100 w 301330"/>
                <a:gd name="connsiteY6" fmla="*/ 460595 h 460595"/>
                <a:gd name="connsiteX0" fmla="*/ 0 w 301599"/>
                <a:gd name="connsiteY0" fmla="*/ 379291 h 443585"/>
                <a:gd name="connsiteX1" fmla="*/ 130969 w 301599"/>
                <a:gd name="connsiteY1" fmla="*/ 272135 h 443585"/>
                <a:gd name="connsiteX2" fmla="*/ 242887 w 301599"/>
                <a:gd name="connsiteY2" fmla="*/ 124497 h 443585"/>
                <a:gd name="connsiteX3" fmla="*/ 300037 w 301599"/>
                <a:gd name="connsiteY3" fmla="*/ 45916 h 443585"/>
                <a:gd name="connsiteX4" fmla="*/ 278606 w 301599"/>
                <a:gd name="connsiteY4" fmla="*/ 672 h 443585"/>
                <a:gd name="connsiteX5" fmla="*/ 207169 w 301599"/>
                <a:gd name="connsiteY5" fmla="*/ 79254 h 443585"/>
                <a:gd name="connsiteX6" fmla="*/ 38100 w 301599"/>
                <a:gd name="connsiteY6" fmla="*/ 443585 h 443585"/>
                <a:gd name="connsiteX0" fmla="*/ 0 w 301599"/>
                <a:gd name="connsiteY0" fmla="*/ 379291 h 453110"/>
                <a:gd name="connsiteX1" fmla="*/ 130969 w 301599"/>
                <a:gd name="connsiteY1" fmla="*/ 272135 h 453110"/>
                <a:gd name="connsiteX2" fmla="*/ 242887 w 301599"/>
                <a:gd name="connsiteY2" fmla="*/ 124497 h 453110"/>
                <a:gd name="connsiteX3" fmla="*/ 300037 w 301599"/>
                <a:gd name="connsiteY3" fmla="*/ 45916 h 453110"/>
                <a:gd name="connsiteX4" fmla="*/ 278606 w 301599"/>
                <a:gd name="connsiteY4" fmla="*/ 672 h 453110"/>
                <a:gd name="connsiteX5" fmla="*/ 207169 w 301599"/>
                <a:gd name="connsiteY5" fmla="*/ 79254 h 453110"/>
                <a:gd name="connsiteX6" fmla="*/ 33337 w 301599"/>
                <a:gd name="connsiteY6" fmla="*/ 453110 h 453110"/>
                <a:gd name="connsiteX0" fmla="*/ 0 w 301599"/>
                <a:gd name="connsiteY0" fmla="*/ 379291 h 453110"/>
                <a:gd name="connsiteX1" fmla="*/ 130969 w 301599"/>
                <a:gd name="connsiteY1" fmla="*/ 257848 h 453110"/>
                <a:gd name="connsiteX2" fmla="*/ 242887 w 301599"/>
                <a:gd name="connsiteY2" fmla="*/ 124497 h 453110"/>
                <a:gd name="connsiteX3" fmla="*/ 300037 w 301599"/>
                <a:gd name="connsiteY3" fmla="*/ 45916 h 453110"/>
                <a:gd name="connsiteX4" fmla="*/ 278606 w 301599"/>
                <a:gd name="connsiteY4" fmla="*/ 672 h 453110"/>
                <a:gd name="connsiteX5" fmla="*/ 207169 w 301599"/>
                <a:gd name="connsiteY5" fmla="*/ 79254 h 453110"/>
                <a:gd name="connsiteX6" fmla="*/ 33337 w 301599"/>
                <a:gd name="connsiteY6" fmla="*/ 453110 h 453110"/>
                <a:gd name="connsiteX0" fmla="*/ 0 w 297265"/>
                <a:gd name="connsiteY0" fmla="*/ 378907 h 452726"/>
                <a:gd name="connsiteX1" fmla="*/ 130969 w 297265"/>
                <a:gd name="connsiteY1" fmla="*/ 257464 h 452726"/>
                <a:gd name="connsiteX2" fmla="*/ 242887 w 297265"/>
                <a:gd name="connsiteY2" fmla="*/ 124113 h 452726"/>
                <a:gd name="connsiteX3" fmla="*/ 295275 w 297265"/>
                <a:gd name="connsiteY3" fmla="*/ 55057 h 452726"/>
                <a:gd name="connsiteX4" fmla="*/ 278606 w 297265"/>
                <a:gd name="connsiteY4" fmla="*/ 288 h 452726"/>
                <a:gd name="connsiteX5" fmla="*/ 207169 w 297265"/>
                <a:gd name="connsiteY5" fmla="*/ 78870 h 452726"/>
                <a:gd name="connsiteX6" fmla="*/ 33337 w 297265"/>
                <a:gd name="connsiteY6" fmla="*/ 452726 h 452726"/>
                <a:gd name="connsiteX0" fmla="*/ 0 w 303824"/>
                <a:gd name="connsiteY0" fmla="*/ 379171 h 452990"/>
                <a:gd name="connsiteX1" fmla="*/ 130969 w 303824"/>
                <a:gd name="connsiteY1" fmla="*/ 257728 h 452990"/>
                <a:gd name="connsiteX2" fmla="*/ 242887 w 303824"/>
                <a:gd name="connsiteY2" fmla="*/ 124377 h 452990"/>
                <a:gd name="connsiteX3" fmla="*/ 302418 w 303824"/>
                <a:gd name="connsiteY3" fmla="*/ 48177 h 452990"/>
                <a:gd name="connsiteX4" fmla="*/ 278606 w 303824"/>
                <a:gd name="connsiteY4" fmla="*/ 552 h 452990"/>
                <a:gd name="connsiteX5" fmla="*/ 207169 w 303824"/>
                <a:gd name="connsiteY5" fmla="*/ 79134 h 452990"/>
                <a:gd name="connsiteX6" fmla="*/ 33337 w 303824"/>
                <a:gd name="connsiteY6" fmla="*/ 452990 h 452990"/>
                <a:gd name="connsiteX0" fmla="*/ 0 w 299407"/>
                <a:gd name="connsiteY0" fmla="*/ 379070 h 452889"/>
                <a:gd name="connsiteX1" fmla="*/ 130969 w 299407"/>
                <a:gd name="connsiteY1" fmla="*/ 257627 h 452889"/>
                <a:gd name="connsiteX2" fmla="*/ 242887 w 299407"/>
                <a:gd name="connsiteY2" fmla="*/ 124276 h 452889"/>
                <a:gd name="connsiteX3" fmla="*/ 297655 w 299407"/>
                <a:gd name="connsiteY3" fmla="*/ 50458 h 452889"/>
                <a:gd name="connsiteX4" fmla="*/ 278606 w 299407"/>
                <a:gd name="connsiteY4" fmla="*/ 451 h 452889"/>
                <a:gd name="connsiteX5" fmla="*/ 207169 w 299407"/>
                <a:gd name="connsiteY5" fmla="*/ 79033 h 452889"/>
                <a:gd name="connsiteX6" fmla="*/ 33337 w 299407"/>
                <a:gd name="connsiteY6" fmla="*/ 452889 h 452889"/>
                <a:gd name="connsiteX0" fmla="*/ 0 w 299716"/>
                <a:gd name="connsiteY0" fmla="*/ 379078 h 452897"/>
                <a:gd name="connsiteX1" fmla="*/ 130969 w 299716"/>
                <a:gd name="connsiteY1" fmla="*/ 257635 h 452897"/>
                <a:gd name="connsiteX2" fmla="*/ 238125 w 299716"/>
                <a:gd name="connsiteY2" fmla="*/ 129047 h 452897"/>
                <a:gd name="connsiteX3" fmla="*/ 297655 w 299716"/>
                <a:gd name="connsiteY3" fmla="*/ 50466 h 452897"/>
                <a:gd name="connsiteX4" fmla="*/ 278606 w 299716"/>
                <a:gd name="connsiteY4" fmla="*/ 459 h 452897"/>
                <a:gd name="connsiteX5" fmla="*/ 207169 w 299716"/>
                <a:gd name="connsiteY5" fmla="*/ 79041 h 452897"/>
                <a:gd name="connsiteX6" fmla="*/ 33337 w 299716"/>
                <a:gd name="connsiteY6" fmla="*/ 452897 h 452897"/>
                <a:gd name="connsiteX0" fmla="*/ 0 w 299716"/>
                <a:gd name="connsiteY0" fmla="*/ 379078 h 471947"/>
                <a:gd name="connsiteX1" fmla="*/ 130969 w 299716"/>
                <a:gd name="connsiteY1" fmla="*/ 257635 h 471947"/>
                <a:gd name="connsiteX2" fmla="*/ 238125 w 299716"/>
                <a:gd name="connsiteY2" fmla="*/ 129047 h 471947"/>
                <a:gd name="connsiteX3" fmla="*/ 297655 w 299716"/>
                <a:gd name="connsiteY3" fmla="*/ 50466 h 471947"/>
                <a:gd name="connsiteX4" fmla="*/ 278606 w 299716"/>
                <a:gd name="connsiteY4" fmla="*/ 459 h 471947"/>
                <a:gd name="connsiteX5" fmla="*/ 207169 w 299716"/>
                <a:gd name="connsiteY5" fmla="*/ 79041 h 471947"/>
                <a:gd name="connsiteX6" fmla="*/ 23812 w 299716"/>
                <a:gd name="connsiteY6" fmla="*/ 471947 h 471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9716" h="471947">
                  <a:moveTo>
                    <a:pt x="0" y="379078"/>
                  </a:moveTo>
                  <a:cubicBezTo>
                    <a:pt x="45244" y="346733"/>
                    <a:pt x="91282" y="299307"/>
                    <a:pt x="130969" y="257635"/>
                  </a:cubicBezTo>
                  <a:cubicBezTo>
                    <a:pt x="170656" y="215963"/>
                    <a:pt x="210344" y="163575"/>
                    <a:pt x="238125" y="129047"/>
                  </a:cubicBezTo>
                  <a:cubicBezTo>
                    <a:pt x="265906" y="94519"/>
                    <a:pt x="290908" y="71897"/>
                    <a:pt x="297655" y="50466"/>
                  </a:cubicBezTo>
                  <a:cubicBezTo>
                    <a:pt x="304402" y="29035"/>
                    <a:pt x="293687" y="-4303"/>
                    <a:pt x="278606" y="459"/>
                  </a:cubicBezTo>
                  <a:cubicBezTo>
                    <a:pt x="263525" y="5221"/>
                    <a:pt x="249635" y="460"/>
                    <a:pt x="207169" y="79041"/>
                  </a:cubicBezTo>
                  <a:cubicBezTo>
                    <a:pt x="164703" y="157622"/>
                    <a:pt x="100210" y="299306"/>
                    <a:pt x="23812" y="471947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29" name="Группа 128"/>
          <p:cNvGrpSpPr/>
          <p:nvPr/>
        </p:nvGrpSpPr>
        <p:grpSpPr>
          <a:xfrm>
            <a:off x="10166837" y="3733123"/>
            <a:ext cx="455749" cy="461716"/>
            <a:chOff x="6235404" y="3474041"/>
            <a:chExt cx="424678" cy="480174"/>
          </a:xfrm>
        </p:grpSpPr>
        <p:sp>
          <p:nvSpPr>
            <p:cNvPr id="130" name="Овал 129"/>
            <p:cNvSpPr/>
            <p:nvPr/>
          </p:nvSpPr>
          <p:spPr>
            <a:xfrm rot="1100546">
              <a:off x="6235404" y="3770671"/>
              <a:ext cx="116382" cy="18354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1" name="Полилиния 130"/>
            <p:cNvSpPr/>
            <p:nvPr/>
          </p:nvSpPr>
          <p:spPr>
            <a:xfrm>
              <a:off x="6360366" y="3474041"/>
              <a:ext cx="299716" cy="471947"/>
            </a:xfrm>
            <a:custGeom>
              <a:avLst/>
              <a:gdLst>
                <a:gd name="connsiteX0" fmla="*/ 0 w 301330"/>
                <a:gd name="connsiteY0" fmla="*/ 396301 h 460595"/>
                <a:gd name="connsiteX1" fmla="*/ 130969 w 301330"/>
                <a:gd name="connsiteY1" fmla="*/ 289145 h 460595"/>
                <a:gd name="connsiteX2" fmla="*/ 242887 w 301330"/>
                <a:gd name="connsiteY2" fmla="*/ 141507 h 460595"/>
                <a:gd name="connsiteX3" fmla="*/ 300037 w 301330"/>
                <a:gd name="connsiteY3" fmla="*/ 62926 h 460595"/>
                <a:gd name="connsiteX4" fmla="*/ 278606 w 301330"/>
                <a:gd name="connsiteY4" fmla="*/ 17682 h 460595"/>
                <a:gd name="connsiteX5" fmla="*/ 230981 w 301330"/>
                <a:gd name="connsiteY5" fmla="*/ 41495 h 460595"/>
                <a:gd name="connsiteX6" fmla="*/ 38100 w 301330"/>
                <a:gd name="connsiteY6" fmla="*/ 460595 h 460595"/>
                <a:gd name="connsiteX0" fmla="*/ 0 w 301599"/>
                <a:gd name="connsiteY0" fmla="*/ 379291 h 443585"/>
                <a:gd name="connsiteX1" fmla="*/ 130969 w 301599"/>
                <a:gd name="connsiteY1" fmla="*/ 272135 h 443585"/>
                <a:gd name="connsiteX2" fmla="*/ 242887 w 301599"/>
                <a:gd name="connsiteY2" fmla="*/ 124497 h 443585"/>
                <a:gd name="connsiteX3" fmla="*/ 300037 w 301599"/>
                <a:gd name="connsiteY3" fmla="*/ 45916 h 443585"/>
                <a:gd name="connsiteX4" fmla="*/ 278606 w 301599"/>
                <a:gd name="connsiteY4" fmla="*/ 672 h 443585"/>
                <a:gd name="connsiteX5" fmla="*/ 207169 w 301599"/>
                <a:gd name="connsiteY5" fmla="*/ 79254 h 443585"/>
                <a:gd name="connsiteX6" fmla="*/ 38100 w 301599"/>
                <a:gd name="connsiteY6" fmla="*/ 443585 h 443585"/>
                <a:gd name="connsiteX0" fmla="*/ 0 w 301599"/>
                <a:gd name="connsiteY0" fmla="*/ 379291 h 453110"/>
                <a:gd name="connsiteX1" fmla="*/ 130969 w 301599"/>
                <a:gd name="connsiteY1" fmla="*/ 272135 h 453110"/>
                <a:gd name="connsiteX2" fmla="*/ 242887 w 301599"/>
                <a:gd name="connsiteY2" fmla="*/ 124497 h 453110"/>
                <a:gd name="connsiteX3" fmla="*/ 300037 w 301599"/>
                <a:gd name="connsiteY3" fmla="*/ 45916 h 453110"/>
                <a:gd name="connsiteX4" fmla="*/ 278606 w 301599"/>
                <a:gd name="connsiteY4" fmla="*/ 672 h 453110"/>
                <a:gd name="connsiteX5" fmla="*/ 207169 w 301599"/>
                <a:gd name="connsiteY5" fmla="*/ 79254 h 453110"/>
                <a:gd name="connsiteX6" fmla="*/ 33337 w 301599"/>
                <a:gd name="connsiteY6" fmla="*/ 453110 h 453110"/>
                <a:gd name="connsiteX0" fmla="*/ 0 w 301599"/>
                <a:gd name="connsiteY0" fmla="*/ 379291 h 453110"/>
                <a:gd name="connsiteX1" fmla="*/ 130969 w 301599"/>
                <a:gd name="connsiteY1" fmla="*/ 257848 h 453110"/>
                <a:gd name="connsiteX2" fmla="*/ 242887 w 301599"/>
                <a:gd name="connsiteY2" fmla="*/ 124497 h 453110"/>
                <a:gd name="connsiteX3" fmla="*/ 300037 w 301599"/>
                <a:gd name="connsiteY3" fmla="*/ 45916 h 453110"/>
                <a:gd name="connsiteX4" fmla="*/ 278606 w 301599"/>
                <a:gd name="connsiteY4" fmla="*/ 672 h 453110"/>
                <a:gd name="connsiteX5" fmla="*/ 207169 w 301599"/>
                <a:gd name="connsiteY5" fmla="*/ 79254 h 453110"/>
                <a:gd name="connsiteX6" fmla="*/ 33337 w 301599"/>
                <a:gd name="connsiteY6" fmla="*/ 453110 h 453110"/>
                <a:gd name="connsiteX0" fmla="*/ 0 w 297265"/>
                <a:gd name="connsiteY0" fmla="*/ 378907 h 452726"/>
                <a:gd name="connsiteX1" fmla="*/ 130969 w 297265"/>
                <a:gd name="connsiteY1" fmla="*/ 257464 h 452726"/>
                <a:gd name="connsiteX2" fmla="*/ 242887 w 297265"/>
                <a:gd name="connsiteY2" fmla="*/ 124113 h 452726"/>
                <a:gd name="connsiteX3" fmla="*/ 295275 w 297265"/>
                <a:gd name="connsiteY3" fmla="*/ 55057 h 452726"/>
                <a:gd name="connsiteX4" fmla="*/ 278606 w 297265"/>
                <a:gd name="connsiteY4" fmla="*/ 288 h 452726"/>
                <a:gd name="connsiteX5" fmla="*/ 207169 w 297265"/>
                <a:gd name="connsiteY5" fmla="*/ 78870 h 452726"/>
                <a:gd name="connsiteX6" fmla="*/ 33337 w 297265"/>
                <a:gd name="connsiteY6" fmla="*/ 452726 h 452726"/>
                <a:gd name="connsiteX0" fmla="*/ 0 w 303824"/>
                <a:gd name="connsiteY0" fmla="*/ 379171 h 452990"/>
                <a:gd name="connsiteX1" fmla="*/ 130969 w 303824"/>
                <a:gd name="connsiteY1" fmla="*/ 257728 h 452990"/>
                <a:gd name="connsiteX2" fmla="*/ 242887 w 303824"/>
                <a:gd name="connsiteY2" fmla="*/ 124377 h 452990"/>
                <a:gd name="connsiteX3" fmla="*/ 302418 w 303824"/>
                <a:gd name="connsiteY3" fmla="*/ 48177 h 452990"/>
                <a:gd name="connsiteX4" fmla="*/ 278606 w 303824"/>
                <a:gd name="connsiteY4" fmla="*/ 552 h 452990"/>
                <a:gd name="connsiteX5" fmla="*/ 207169 w 303824"/>
                <a:gd name="connsiteY5" fmla="*/ 79134 h 452990"/>
                <a:gd name="connsiteX6" fmla="*/ 33337 w 303824"/>
                <a:gd name="connsiteY6" fmla="*/ 452990 h 452990"/>
                <a:gd name="connsiteX0" fmla="*/ 0 w 299407"/>
                <a:gd name="connsiteY0" fmla="*/ 379070 h 452889"/>
                <a:gd name="connsiteX1" fmla="*/ 130969 w 299407"/>
                <a:gd name="connsiteY1" fmla="*/ 257627 h 452889"/>
                <a:gd name="connsiteX2" fmla="*/ 242887 w 299407"/>
                <a:gd name="connsiteY2" fmla="*/ 124276 h 452889"/>
                <a:gd name="connsiteX3" fmla="*/ 297655 w 299407"/>
                <a:gd name="connsiteY3" fmla="*/ 50458 h 452889"/>
                <a:gd name="connsiteX4" fmla="*/ 278606 w 299407"/>
                <a:gd name="connsiteY4" fmla="*/ 451 h 452889"/>
                <a:gd name="connsiteX5" fmla="*/ 207169 w 299407"/>
                <a:gd name="connsiteY5" fmla="*/ 79033 h 452889"/>
                <a:gd name="connsiteX6" fmla="*/ 33337 w 299407"/>
                <a:gd name="connsiteY6" fmla="*/ 452889 h 452889"/>
                <a:gd name="connsiteX0" fmla="*/ 0 w 299716"/>
                <a:gd name="connsiteY0" fmla="*/ 379078 h 452897"/>
                <a:gd name="connsiteX1" fmla="*/ 130969 w 299716"/>
                <a:gd name="connsiteY1" fmla="*/ 257635 h 452897"/>
                <a:gd name="connsiteX2" fmla="*/ 238125 w 299716"/>
                <a:gd name="connsiteY2" fmla="*/ 129047 h 452897"/>
                <a:gd name="connsiteX3" fmla="*/ 297655 w 299716"/>
                <a:gd name="connsiteY3" fmla="*/ 50466 h 452897"/>
                <a:gd name="connsiteX4" fmla="*/ 278606 w 299716"/>
                <a:gd name="connsiteY4" fmla="*/ 459 h 452897"/>
                <a:gd name="connsiteX5" fmla="*/ 207169 w 299716"/>
                <a:gd name="connsiteY5" fmla="*/ 79041 h 452897"/>
                <a:gd name="connsiteX6" fmla="*/ 33337 w 299716"/>
                <a:gd name="connsiteY6" fmla="*/ 452897 h 452897"/>
                <a:gd name="connsiteX0" fmla="*/ 0 w 299716"/>
                <a:gd name="connsiteY0" fmla="*/ 379078 h 471947"/>
                <a:gd name="connsiteX1" fmla="*/ 130969 w 299716"/>
                <a:gd name="connsiteY1" fmla="*/ 257635 h 471947"/>
                <a:gd name="connsiteX2" fmla="*/ 238125 w 299716"/>
                <a:gd name="connsiteY2" fmla="*/ 129047 h 471947"/>
                <a:gd name="connsiteX3" fmla="*/ 297655 w 299716"/>
                <a:gd name="connsiteY3" fmla="*/ 50466 h 471947"/>
                <a:gd name="connsiteX4" fmla="*/ 278606 w 299716"/>
                <a:gd name="connsiteY4" fmla="*/ 459 h 471947"/>
                <a:gd name="connsiteX5" fmla="*/ 207169 w 299716"/>
                <a:gd name="connsiteY5" fmla="*/ 79041 h 471947"/>
                <a:gd name="connsiteX6" fmla="*/ 23812 w 299716"/>
                <a:gd name="connsiteY6" fmla="*/ 471947 h 471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9716" h="471947">
                  <a:moveTo>
                    <a:pt x="0" y="379078"/>
                  </a:moveTo>
                  <a:cubicBezTo>
                    <a:pt x="45244" y="346733"/>
                    <a:pt x="91282" y="299307"/>
                    <a:pt x="130969" y="257635"/>
                  </a:cubicBezTo>
                  <a:cubicBezTo>
                    <a:pt x="170656" y="215963"/>
                    <a:pt x="210344" y="163575"/>
                    <a:pt x="238125" y="129047"/>
                  </a:cubicBezTo>
                  <a:cubicBezTo>
                    <a:pt x="265906" y="94519"/>
                    <a:pt x="290908" y="71897"/>
                    <a:pt x="297655" y="50466"/>
                  </a:cubicBezTo>
                  <a:cubicBezTo>
                    <a:pt x="304402" y="29035"/>
                    <a:pt x="293687" y="-4303"/>
                    <a:pt x="278606" y="459"/>
                  </a:cubicBezTo>
                  <a:cubicBezTo>
                    <a:pt x="263525" y="5221"/>
                    <a:pt x="249635" y="460"/>
                    <a:pt x="207169" y="79041"/>
                  </a:cubicBezTo>
                  <a:cubicBezTo>
                    <a:pt x="164703" y="157622"/>
                    <a:pt x="100210" y="299306"/>
                    <a:pt x="23812" y="471947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102" name="Прямоугольник 101"/>
          <p:cNvSpPr/>
          <p:nvPr/>
        </p:nvSpPr>
        <p:spPr>
          <a:xfrm>
            <a:off x="827141" y="396741"/>
            <a:ext cx="9692812" cy="11426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Визнач, які елементи ти напишеш у </a:t>
            </a:r>
            <a:r>
              <a:rPr lang="uk-UA" sz="3200" b="1" dirty="0" smtClean="0">
                <a:solidFill>
                  <a:schemeClr val="bg1"/>
                </a:solidFill>
              </a:rPr>
              <a:t>третьому </a:t>
            </a:r>
            <a:r>
              <a:rPr lang="uk-UA" sz="3200" b="1" dirty="0">
                <a:solidFill>
                  <a:schemeClr val="bg1"/>
                </a:solidFill>
              </a:rPr>
              <a:t>рядку? Напиши елементи за зразком </a:t>
            </a:r>
          </a:p>
        </p:txBody>
      </p:sp>
      <p:pic>
        <p:nvPicPr>
          <p:cNvPr id="103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97" y="2388930"/>
            <a:ext cx="2606719" cy="2689285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2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21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11" name="Рисунок 1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10267262" y="728899"/>
            <a:ext cx="1786128" cy="1660031"/>
          </a:xfrm>
          <a:prstGeom prst="rect">
            <a:avLst/>
          </a:prstGeom>
        </p:spPr>
      </p:pic>
      <p:pic>
        <p:nvPicPr>
          <p:cNvPr id="112" name="Рисунок 1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10581092" y="5263271"/>
            <a:ext cx="1524149" cy="140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8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516" y="1792678"/>
            <a:ext cx="7295651" cy="4272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Овал 20"/>
          <p:cNvSpPr/>
          <p:nvPr/>
        </p:nvSpPr>
        <p:spPr>
          <a:xfrm rot="1100546">
            <a:off x="5133909" y="2479524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 rot="1100546">
            <a:off x="5388314" y="2479524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 rot="1100546">
            <a:off x="5642719" y="2479524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 rot="1100546">
            <a:off x="5890650" y="2479524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 rot="1100546">
            <a:off x="6138581" y="2479525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 rot="1100546">
            <a:off x="6390565" y="2479525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 rot="1100546">
            <a:off x="6640916" y="2479525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 rot="1100546">
            <a:off x="6888848" y="2479524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 rot="1100546">
            <a:off x="7136779" y="2479525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 rot="1100546">
            <a:off x="7384710" y="2479524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 rot="1100546">
            <a:off x="7632641" y="2479524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 rot="1100546">
            <a:off x="7880572" y="2479524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 rot="1100546">
            <a:off x="8128503" y="2479524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 rot="1100546">
            <a:off x="8377305" y="2479524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 rot="1100546">
            <a:off x="8621401" y="2479524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 rot="1100546">
            <a:off x="8865497" y="2479524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 rot="1100546">
            <a:off x="9109593" y="2479524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 rot="1100546">
            <a:off x="9353688" y="2479524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 rot="1100546">
            <a:off x="9597783" y="2479524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 rot="1100546">
            <a:off x="9841878" y="2479524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 rot="1100546">
            <a:off x="10085973" y="2479524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/>
          <p:cNvSpPr/>
          <p:nvPr/>
        </p:nvSpPr>
        <p:spPr>
          <a:xfrm rot="1100546">
            <a:off x="10330068" y="2479524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 rot="1100546">
            <a:off x="4812826" y="3231005"/>
            <a:ext cx="127702" cy="174431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 flipH="1">
            <a:off x="5033536" y="3229451"/>
            <a:ext cx="78581" cy="1762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Группа 46"/>
          <p:cNvGrpSpPr/>
          <p:nvPr/>
        </p:nvGrpSpPr>
        <p:grpSpPr>
          <a:xfrm>
            <a:off x="7545027" y="3236679"/>
            <a:ext cx="279572" cy="182300"/>
            <a:chOff x="6244801" y="3022551"/>
            <a:chExt cx="279572" cy="182300"/>
          </a:xfrm>
        </p:grpSpPr>
        <p:sp>
          <p:nvSpPr>
            <p:cNvPr id="48" name="Овал 47"/>
            <p:cNvSpPr/>
            <p:nvPr/>
          </p:nvSpPr>
          <p:spPr>
            <a:xfrm rot="1100546">
              <a:off x="6244801" y="3023759"/>
              <a:ext cx="124553" cy="18109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9" name="Прямая соединительная линия 48"/>
            <p:cNvCxnSpPr/>
            <p:nvPr/>
          </p:nvCxnSpPr>
          <p:spPr>
            <a:xfrm flipH="1">
              <a:off x="6443705" y="3022551"/>
              <a:ext cx="80668" cy="1818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Полилиния 49"/>
            <p:cNvSpPr/>
            <p:nvPr/>
          </p:nvSpPr>
          <p:spPr>
            <a:xfrm>
              <a:off x="6356940" y="3022551"/>
              <a:ext cx="167431" cy="45719"/>
            </a:xfrm>
            <a:custGeom>
              <a:avLst/>
              <a:gdLst>
                <a:gd name="connsiteX0" fmla="*/ 0 w 150019"/>
                <a:gd name="connsiteY0" fmla="*/ 11906 h 35922"/>
                <a:gd name="connsiteX1" fmla="*/ 57150 w 150019"/>
                <a:gd name="connsiteY1" fmla="*/ 35719 h 35922"/>
                <a:gd name="connsiteX2" fmla="*/ 150019 w 150019"/>
                <a:gd name="connsiteY2" fmla="*/ 0 h 3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35922">
                  <a:moveTo>
                    <a:pt x="0" y="11906"/>
                  </a:moveTo>
                  <a:cubicBezTo>
                    <a:pt x="16073" y="24804"/>
                    <a:pt x="32147" y="37703"/>
                    <a:pt x="57150" y="35719"/>
                  </a:cubicBezTo>
                  <a:cubicBezTo>
                    <a:pt x="82153" y="33735"/>
                    <a:pt x="116086" y="16867"/>
                    <a:pt x="150019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1" name="Овал 50"/>
          <p:cNvSpPr/>
          <p:nvPr/>
        </p:nvSpPr>
        <p:spPr>
          <a:xfrm rot="1100546">
            <a:off x="5205124" y="3231006"/>
            <a:ext cx="127702" cy="174431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 flipH="1">
            <a:off x="5425834" y="3229452"/>
            <a:ext cx="78581" cy="1762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Овал 52"/>
          <p:cNvSpPr/>
          <p:nvPr/>
        </p:nvSpPr>
        <p:spPr>
          <a:xfrm rot="1100546">
            <a:off x="5597421" y="3231006"/>
            <a:ext cx="127702" cy="174431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 flipH="1">
            <a:off x="5818131" y="3229452"/>
            <a:ext cx="78581" cy="1762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Овал 54"/>
          <p:cNvSpPr/>
          <p:nvPr/>
        </p:nvSpPr>
        <p:spPr>
          <a:xfrm rot="1100546">
            <a:off x="5994511" y="3231006"/>
            <a:ext cx="127702" cy="174431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 flipH="1">
            <a:off x="6215221" y="3229452"/>
            <a:ext cx="78581" cy="1762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Овал 56"/>
          <p:cNvSpPr/>
          <p:nvPr/>
        </p:nvSpPr>
        <p:spPr>
          <a:xfrm rot="1100546">
            <a:off x="6392337" y="3231006"/>
            <a:ext cx="127702" cy="174431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 flipH="1">
            <a:off x="6613047" y="3229452"/>
            <a:ext cx="78581" cy="1762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Овал 58"/>
          <p:cNvSpPr/>
          <p:nvPr/>
        </p:nvSpPr>
        <p:spPr>
          <a:xfrm rot="1100546">
            <a:off x="6784636" y="3231005"/>
            <a:ext cx="127702" cy="174431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 flipH="1">
            <a:off x="7005346" y="3229451"/>
            <a:ext cx="78581" cy="1762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Овал 60"/>
          <p:cNvSpPr/>
          <p:nvPr/>
        </p:nvSpPr>
        <p:spPr>
          <a:xfrm rot="1100546">
            <a:off x="7176933" y="3231006"/>
            <a:ext cx="127702" cy="174431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2" name="Группа 61"/>
          <p:cNvGrpSpPr/>
          <p:nvPr/>
        </p:nvGrpSpPr>
        <p:grpSpPr>
          <a:xfrm>
            <a:off x="7962067" y="3236679"/>
            <a:ext cx="279572" cy="182300"/>
            <a:chOff x="6244801" y="3022551"/>
            <a:chExt cx="279572" cy="182300"/>
          </a:xfrm>
        </p:grpSpPr>
        <p:sp>
          <p:nvSpPr>
            <p:cNvPr id="63" name="Овал 62"/>
            <p:cNvSpPr/>
            <p:nvPr/>
          </p:nvSpPr>
          <p:spPr>
            <a:xfrm rot="1100546">
              <a:off x="6244801" y="3023759"/>
              <a:ext cx="124553" cy="18109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64" name="Прямая соединительная линия 63"/>
            <p:cNvCxnSpPr/>
            <p:nvPr/>
          </p:nvCxnSpPr>
          <p:spPr>
            <a:xfrm flipH="1">
              <a:off x="6443705" y="3022551"/>
              <a:ext cx="80668" cy="1818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Полилиния 64"/>
            <p:cNvSpPr/>
            <p:nvPr/>
          </p:nvSpPr>
          <p:spPr>
            <a:xfrm>
              <a:off x="6349156" y="3022551"/>
              <a:ext cx="175217" cy="45719"/>
            </a:xfrm>
            <a:custGeom>
              <a:avLst/>
              <a:gdLst>
                <a:gd name="connsiteX0" fmla="*/ 0 w 150019"/>
                <a:gd name="connsiteY0" fmla="*/ 11906 h 35922"/>
                <a:gd name="connsiteX1" fmla="*/ 57150 w 150019"/>
                <a:gd name="connsiteY1" fmla="*/ 35719 h 35922"/>
                <a:gd name="connsiteX2" fmla="*/ 150019 w 150019"/>
                <a:gd name="connsiteY2" fmla="*/ 0 h 3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35922">
                  <a:moveTo>
                    <a:pt x="0" y="11906"/>
                  </a:moveTo>
                  <a:cubicBezTo>
                    <a:pt x="16073" y="24804"/>
                    <a:pt x="32147" y="37703"/>
                    <a:pt x="57150" y="35719"/>
                  </a:cubicBezTo>
                  <a:cubicBezTo>
                    <a:pt x="82153" y="33735"/>
                    <a:pt x="116086" y="16867"/>
                    <a:pt x="150019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6" name="Группа 65"/>
          <p:cNvGrpSpPr/>
          <p:nvPr/>
        </p:nvGrpSpPr>
        <p:grpSpPr>
          <a:xfrm>
            <a:off x="8371325" y="3236679"/>
            <a:ext cx="279572" cy="182300"/>
            <a:chOff x="6244801" y="3022551"/>
            <a:chExt cx="279572" cy="182300"/>
          </a:xfrm>
        </p:grpSpPr>
        <p:sp>
          <p:nvSpPr>
            <p:cNvPr id="67" name="Овал 66"/>
            <p:cNvSpPr/>
            <p:nvPr/>
          </p:nvSpPr>
          <p:spPr>
            <a:xfrm rot="1100546">
              <a:off x="6244801" y="3023759"/>
              <a:ext cx="124553" cy="18109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68" name="Прямая соединительная линия 67"/>
            <p:cNvCxnSpPr/>
            <p:nvPr/>
          </p:nvCxnSpPr>
          <p:spPr>
            <a:xfrm flipH="1">
              <a:off x="6443705" y="3022551"/>
              <a:ext cx="80668" cy="1818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Полилиния 68"/>
            <p:cNvSpPr/>
            <p:nvPr/>
          </p:nvSpPr>
          <p:spPr>
            <a:xfrm>
              <a:off x="6349156" y="3022551"/>
              <a:ext cx="175217" cy="45719"/>
            </a:xfrm>
            <a:custGeom>
              <a:avLst/>
              <a:gdLst>
                <a:gd name="connsiteX0" fmla="*/ 0 w 150019"/>
                <a:gd name="connsiteY0" fmla="*/ 11906 h 35922"/>
                <a:gd name="connsiteX1" fmla="*/ 57150 w 150019"/>
                <a:gd name="connsiteY1" fmla="*/ 35719 h 35922"/>
                <a:gd name="connsiteX2" fmla="*/ 150019 w 150019"/>
                <a:gd name="connsiteY2" fmla="*/ 0 h 3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35922">
                  <a:moveTo>
                    <a:pt x="0" y="11906"/>
                  </a:moveTo>
                  <a:cubicBezTo>
                    <a:pt x="16073" y="24804"/>
                    <a:pt x="32147" y="37703"/>
                    <a:pt x="57150" y="35719"/>
                  </a:cubicBezTo>
                  <a:cubicBezTo>
                    <a:pt x="82153" y="33735"/>
                    <a:pt x="116086" y="16867"/>
                    <a:pt x="150019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0" name="Группа 69"/>
          <p:cNvGrpSpPr/>
          <p:nvPr/>
        </p:nvGrpSpPr>
        <p:grpSpPr>
          <a:xfrm>
            <a:off x="8780583" y="3242111"/>
            <a:ext cx="279572" cy="182300"/>
            <a:chOff x="6244801" y="3022551"/>
            <a:chExt cx="279572" cy="182300"/>
          </a:xfrm>
        </p:grpSpPr>
        <p:sp>
          <p:nvSpPr>
            <p:cNvPr id="71" name="Овал 70"/>
            <p:cNvSpPr/>
            <p:nvPr/>
          </p:nvSpPr>
          <p:spPr>
            <a:xfrm rot="1100546">
              <a:off x="6244801" y="3023759"/>
              <a:ext cx="124553" cy="18109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72" name="Прямая соединительная линия 71"/>
            <p:cNvCxnSpPr/>
            <p:nvPr/>
          </p:nvCxnSpPr>
          <p:spPr>
            <a:xfrm flipH="1">
              <a:off x="6443705" y="3022551"/>
              <a:ext cx="80668" cy="1818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Полилиния 72"/>
            <p:cNvSpPr/>
            <p:nvPr/>
          </p:nvSpPr>
          <p:spPr>
            <a:xfrm>
              <a:off x="6349156" y="3022551"/>
              <a:ext cx="175217" cy="45719"/>
            </a:xfrm>
            <a:custGeom>
              <a:avLst/>
              <a:gdLst>
                <a:gd name="connsiteX0" fmla="*/ 0 w 150019"/>
                <a:gd name="connsiteY0" fmla="*/ 11906 h 35922"/>
                <a:gd name="connsiteX1" fmla="*/ 57150 w 150019"/>
                <a:gd name="connsiteY1" fmla="*/ 35719 h 35922"/>
                <a:gd name="connsiteX2" fmla="*/ 150019 w 150019"/>
                <a:gd name="connsiteY2" fmla="*/ 0 h 3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35922">
                  <a:moveTo>
                    <a:pt x="0" y="11906"/>
                  </a:moveTo>
                  <a:cubicBezTo>
                    <a:pt x="16073" y="24804"/>
                    <a:pt x="32147" y="37703"/>
                    <a:pt x="57150" y="35719"/>
                  </a:cubicBezTo>
                  <a:cubicBezTo>
                    <a:pt x="82153" y="33735"/>
                    <a:pt x="116086" y="16867"/>
                    <a:pt x="150019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4" name="Группа 73"/>
          <p:cNvGrpSpPr/>
          <p:nvPr/>
        </p:nvGrpSpPr>
        <p:grpSpPr>
          <a:xfrm>
            <a:off x="9199038" y="3236241"/>
            <a:ext cx="279572" cy="182300"/>
            <a:chOff x="6244801" y="3022551"/>
            <a:chExt cx="279572" cy="182300"/>
          </a:xfrm>
        </p:grpSpPr>
        <p:sp>
          <p:nvSpPr>
            <p:cNvPr id="75" name="Овал 74"/>
            <p:cNvSpPr/>
            <p:nvPr/>
          </p:nvSpPr>
          <p:spPr>
            <a:xfrm rot="1100546">
              <a:off x="6244801" y="3023759"/>
              <a:ext cx="124553" cy="18109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76" name="Прямая соединительная линия 75"/>
            <p:cNvCxnSpPr/>
            <p:nvPr/>
          </p:nvCxnSpPr>
          <p:spPr>
            <a:xfrm flipH="1">
              <a:off x="6443705" y="3022551"/>
              <a:ext cx="80668" cy="1818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Полилиния 76"/>
            <p:cNvSpPr/>
            <p:nvPr/>
          </p:nvSpPr>
          <p:spPr>
            <a:xfrm>
              <a:off x="6349156" y="3022551"/>
              <a:ext cx="175217" cy="45719"/>
            </a:xfrm>
            <a:custGeom>
              <a:avLst/>
              <a:gdLst>
                <a:gd name="connsiteX0" fmla="*/ 0 w 150019"/>
                <a:gd name="connsiteY0" fmla="*/ 11906 h 35922"/>
                <a:gd name="connsiteX1" fmla="*/ 57150 w 150019"/>
                <a:gd name="connsiteY1" fmla="*/ 35719 h 35922"/>
                <a:gd name="connsiteX2" fmla="*/ 150019 w 150019"/>
                <a:gd name="connsiteY2" fmla="*/ 0 h 3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35922">
                  <a:moveTo>
                    <a:pt x="0" y="11906"/>
                  </a:moveTo>
                  <a:cubicBezTo>
                    <a:pt x="16073" y="24804"/>
                    <a:pt x="32147" y="37703"/>
                    <a:pt x="57150" y="35719"/>
                  </a:cubicBezTo>
                  <a:cubicBezTo>
                    <a:pt x="82153" y="33735"/>
                    <a:pt x="116086" y="16867"/>
                    <a:pt x="150019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8" name="Группа 77"/>
          <p:cNvGrpSpPr/>
          <p:nvPr/>
        </p:nvGrpSpPr>
        <p:grpSpPr>
          <a:xfrm>
            <a:off x="9620686" y="3235803"/>
            <a:ext cx="279572" cy="182300"/>
            <a:chOff x="6244801" y="3022551"/>
            <a:chExt cx="279572" cy="182300"/>
          </a:xfrm>
        </p:grpSpPr>
        <p:sp>
          <p:nvSpPr>
            <p:cNvPr id="79" name="Овал 78"/>
            <p:cNvSpPr/>
            <p:nvPr/>
          </p:nvSpPr>
          <p:spPr>
            <a:xfrm rot="1100546">
              <a:off x="6244801" y="3023759"/>
              <a:ext cx="124553" cy="18109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81" name="Прямая соединительная линия 80"/>
            <p:cNvCxnSpPr/>
            <p:nvPr/>
          </p:nvCxnSpPr>
          <p:spPr>
            <a:xfrm flipH="1">
              <a:off x="6443705" y="3022551"/>
              <a:ext cx="80668" cy="1818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Полилиния 81"/>
            <p:cNvSpPr/>
            <p:nvPr/>
          </p:nvSpPr>
          <p:spPr>
            <a:xfrm>
              <a:off x="6349156" y="3022551"/>
              <a:ext cx="175217" cy="45719"/>
            </a:xfrm>
            <a:custGeom>
              <a:avLst/>
              <a:gdLst>
                <a:gd name="connsiteX0" fmla="*/ 0 w 150019"/>
                <a:gd name="connsiteY0" fmla="*/ 11906 h 35922"/>
                <a:gd name="connsiteX1" fmla="*/ 57150 w 150019"/>
                <a:gd name="connsiteY1" fmla="*/ 35719 h 35922"/>
                <a:gd name="connsiteX2" fmla="*/ 150019 w 150019"/>
                <a:gd name="connsiteY2" fmla="*/ 0 h 3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35922">
                  <a:moveTo>
                    <a:pt x="0" y="11906"/>
                  </a:moveTo>
                  <a:cubicBezTo>
                    <a:pt x="16073" y="24804"/>
                    <a:pt x="32147" y="37703"/>
                    <a:pt x="57150" y="35719"/>
                  </a:cubicBezTo>
                  <a:cubicBezTo>
                    <a:pt x="82153" y="33735"/>
                    <a:pt x="116086" y="16867"/>
                    <a:pt x="150019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3" name="Группа 82"/>
          <p:cNvGrpSpPr/>
          <p:nvPr/>
        </p:nvGrpSpPr>
        <p:grpSpPr>
          <a:xfrm>
            <a:off x="10045335" y="3235365"/>
            <a:ext cx="279572" cy="182300"/>
            <a:chOff x="6244801" y="3022551"/>
            <a:chExt cx="279572" cy="182300"/>
          </a:xfrm>
        </p:grpSpPr>
        <p:sp>
          <p:nvSpPr>
            <p:cNvPr id="84" name="Овал 83"/>
            <p:cNvSpPr/>
            <p:nvPr/>
          </p:nvSpPr>
          <p:spPr>
            <a:xfrm rot="1100546">
              <a:off x="6244801" y="3023759"/>
              <a:ext cx="124553" cy="18109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85" name="Прямая соединительная линия 84"/>
            <p:cNvCxnSpPr/>
            <p:nvPr/>
          </p:nvCxnSpPr>
          <p:spPr>
            <a:xfrm flipH="1">
              <a:off x="6443705" y="3022551"/>
              <a:ext cx="80668" cy="1818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Полилиния 85"/>
            <p:cNvSpPr/>
            <p:nvPr/>
          </p:nvSpPr>
          <p:spPr>
            <a:xfrm>
              <a:off x="6349156" y="3022551"/>
              <a:ext cx="175217" cy="45719"/>
            </a:xfrm>
            <a:custGeom>
              <a:avLst/>
              <a:gdLst>
                <a:gd name="connsiteX0" fmla="*/ 0 w 150019"/>
                <a:gd name="connsiteY0" fmla="*/ 11906 h 35922"/>
                <a:gd name="connsiteX1" fmla="*/ 57150 w 150019"/>
                <a:gd name="connsiteY1" fmla="*/ 35719 h 35922"/>
                <a:gd name="connsiteX2" fmla="*/ 150019 w 150019"/>
                <a:gd name="connsiteY2" fmla="*/ 0 h 3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35922">
                  <a:moveTo>
                    <a:pt x="0" y="11906"/>
                  </a:moveTo>
                  <a:cubicBezTo>
                    <a:pt x="16073" y="24804"/>
                    <a:pt x="32147" y="37703"/>
                    <a:pt x="57150" y="35719"/>
                  </a:cubicBezTo>
                  <a:cubicBezTo>
                    <a:pt x="82153" y="33735"/>
                    <a:pt x="116086" y="16867"/>
                    <a:pt x="150019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7" name="Группа 86"/>
          <p:cNvGrpSpPr/>
          <p:nvPr/>
        </p:nvGrpSpPr>
        <p:grpSpPr>
          <a:xfrm>
            <a:off x="10442718" y="3234927"/>
            <a:ext cx="279572" cy="182300"/>
            <a:chOff x="6244801" y="3022551"/>
            <a:chExt cx="279572" cy="182300"/>
          </a:xfrm>
        </p:grpSpPr>
        <p:sp>
          <p:nvSpPr>
            <p:cNvPr id="88" name="Овал 87"/>
            <p:cNvSpPr/>
            <p:nvPr/>
          </p:nvSpPr>
          <p:spPr>
            <a:xfrm rot="1100546">
              <a:off x="6244801" y="3023759"/>
              <a:ext cx="124553" cy="18109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89" name="Прямая соединительная линия 88"/>
            <p:cNvCxnSpPr/>
            <p:nvPr/>
          </p:nvCxnSpPr>
          <p:spPr>
            <a:xfrm flipH="1">
              <a:off x="6443705" y="3022551"/>
              <a:ext cx="80668" cy="1818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Полилиния 89"/>
            <p:cNvSpPr/>
            <p:nvPr/>
          </p:nvSpPr>
          <p:spPr>
            <a:xfrm>
              <a:off x="6349156" y="3022551"/>
              <a:ext cx="175217" cy="45719"/>
            </a:xfrm>
            <a:custGeom>
              <a:avLst/>
              <a:gdLst>
                <a:gd name="connsiteX0" fmla="*/ 0 w 150019"/>
                <a:gd name="connsiteY0" fmla="*/ 11906 h 35922"/>
                <a:gd name="connsiteX1" fmla="*/ 57150 w 150019"/>
                <a:gd name="connsiteY1" fmla="*/ 35719 h 35922"/>
                <a:gd name="connsiteX2" fmla="*/ 150019 w 150019"/>
                <a:gd name="connsiteY2" fmla="*/ 0 h 3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35922">
                  <a:moveTo>
                    <a:pt x="0" y="11906"/>
                  </a:moveTo>
                  <a:cubicBezTo>
                    <a:pt x="16073" y="24804"/>
                    <a:pt x="32147" y="37703"/>
                    <a:pt x="57150" y="35719"/>
                  </a:cubicBezTo>
                  <a:cubicBezTo>
                    <a:pt x="82153" y="33735"/>
                    <a:pt x="116086" y="16867"/>
                    <a:pt x="150019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7" name="Овал 96"/>
          <p:cNvSpPr/>
          <p:nvPr/>
        </p:nvSpPr>
        <p:spPr>
          <a:xfrm rot="1100546">
            <a:off x="4946641" y="4025583"/>
            <a:ext cx="126219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Полилиния 97"/>
          <p:cNvSpPr/>
          <p:nvPr/>
        </p:nvSpPr>
        <p:spPr>
          <a:xfrm>
            <a:off x="5199065" y="3738389"/>
            <a:ext cx="315236" cy="471947"/>
          </a:xfrm>
          <a:custGeom>
            <a:avLst/>
            <a:gdLst>
              <a:gd name="connsiteX0" fmla="*/ 0 w 301330"/>
              <a:gd name="connsiteY0" fmla="*/ 396301 h 460595"/>
              <a:gd name="connsiteX1" fmla="*/ 130969 w 301330"/>
              <a:gd name="connsiteY1" fmla="*/ 289145 h 460595"/>
              <a:gd name="connsiteX2" fmla="*/ 242887 w 301330"/>
              <a:gd name="connsiteY2" fmla="*/ 141507 h 460595"/>
              <a:gd name="connsiteX3" fmla="*/ 300037 w 301330"/>
              <a:gd name="connsiteY3" fmla="*/ 62926 h 460595"/>
              <a:gd name="connsiteX4" fmla="*/ 278606 w 301330"/>
              <a:gd name="connsiteY4" fmla="*/ 17682 h 460595"/>
              <a:gd name="connsiteX5" fmla="*/ 230981 w 301330"/>
              <a:gd name="connsiteY5" fmla="*/ 41495 h 460595"/>
              <a:gd name="connsiteX6" fmla="*/ 38100 w 301330"/>
              <a:gd name="connsiteY6" fmla="*/ 460595 h 460595"/>
              <a:gd name="connsiteX0" fmla="*/ 0 w 301599"/>
              <a:gd name="connsiteY0" fmla="*/ 379291 h 443585"/>
              <a:gd name="connsiteX1" fmla="*/ 130969 w 301599"/>
              <a:gd name="connsiteY1" fmla="*/ 272135 h 443585"/>
              <a:gd name="connsiteX2" fmla="*/ 242887 w 301599"/>
              <a:gd name="connsiteY2" fmla="*/ 124497 h 443585"/>
              <a:gd name="connsiteX3" fmla="*/ 300037 w 301599"/>
              <a:gd name="connsiteY3" fmla="*/ 45916 h 443585"/>
              <a:gd name="connsiteX4" fmla="*/ 278606 w 301599"/>
              <a:gd name="connsiteY4" fmla="*/ 672 h 443585"/>
              <a:gd name="connsiteX5" fmla="*/ 207169 w 301599"/>
              <a:gd name="connsiteY5" fmla="*/ 79254 h 443585"/>
              <a:gd name="connsiteX6" fmla="*/ 38100 w 301599"/>
              <a:gd name="connsiteY6" fmla="*/ 443585 h 443585"/>
              <a:gd name="connsiteX0" fmla="*/ 0 w 301599"/>
              <a:gd name="connsiteY0" fmla="*/ 379291 h 453110"/>
              <a:gd name="connsiteX1" fmla="*/ 130969 w 301599"/>
              <a:gd name="connsiteY1" fmla="*/ 272135 h 453110"/>
              <a:gd name="connsiteX2" fmla="*/ 242887 w 301599"/>
              <a:gd name="connsiteY2" fmla="*/ 124497 h 453110"/>
              <a:gd name="connsiteX3" fmla="*/ 300037 w 301599"/>
              <a:gd name="connsiteY3" fmla="*/ 45916 h 453110"/>
              <a:gd name="connsiteX4" fmla="*/ 278606 w 301599"/>
              <a:gd name="connsiteY4" fmla="*/ 672 h 453110"/>
              <a:gd name="connsiteX5" fmla="*/ 207169 w 301599"/>
              <a:gd name="connsiteY5" fmla="*/ 79254 h 453110"/>
              <a:gd name="connsiteX6" fmla="*/ 33337 w 301599"/>
              <a:gd name="connsiteY6" fmla="*/ 453110 h 453110"/>
              <a:gd name="connsiteX0" fmla="*/ 0 w 301599"/>
              <a:gd name="connsiteY0" fmla="*/ 379291 h 453110"/>
              <a:gd name="connsiteX1" fmla="*/ 130969 w 301599"/>
              <a:gd name="connsiteY1" fmla="*/ 257848 h 453110"/>
              <a:gd name="connsiteX2" fmla="*/ 242887 w 301599"/>
              <a:gd name="connsiteY2" fmla="*/ 124497 h 453110"/>
              <a:gd name="connsiteX3" fmla="*/ 300037 w 301599"/>
              <a:gd name="connsiteY3" fmla="*/ 45916 h 453110"/>
              <a:gd name="connsiteX4" fmla="*/ 278606 w 301599"/>
              <a:gd name="connsiteY4" fmla="*/ 672 h 453110"/>
              <a:gd name="connsiteX5" fmla="*/ 207169 w 301599"/>
              <a:gd name="connsiteY5" fmla="*/ 79254 h 453110"/>
              <a:gd name="connsiteX6" fmla="*/ 33337 w 301599"/>
              <a:gd name="connsiteY6" fmla="*/ 453110 h 453110"/>
              <a:gd name="connsiteX0" fmla="*/ 0 w 297265"/>
              <a:gd name="connsiteY0" fmla="*/ 378907 h 452726"/>
              <a:gd name="connsiteX1" fmla="*/ 130969 w 297265"/>
              <a:gd name="connsiteY1" fmla="*/ 257464 h 452726"/>
              <a:gd name="connsiteX2" fmla="*/ 242887 w 297265"/>
              <a:gd name="connsiteY2" fmla="*/ 124113 h 452726"/>
              <a:gd name="connsiteX3" fmla="*/ 295275 w 297265"/>
              <a:gd name="connsiteY3" fmla="*/ 55057 h 452726"/>
              <a:gd name="connsiteX4" fmla="*/ 278606 w 297265"/>
              <a:gd name="connsiteY4" fmla="*/ 288 h 452726"/>
              <a:gd name="connsiteX5" fmla="*/ 207169 w 297265"/>
              <a:gd name="connsiteY5" fmla="*/ 78870 h 452726"/>
              <a:gd name="connsiteX6" fmla="*/ 33337 w 297265"/>
              <a:gd name="connsiteY6" fmla="*/ 452726 h 452726"/>
              <a:gd name="connsiteX0" fmla="*/ 0 w 303824"/>
              <a:gd name="connsiteY0" fmla="*/ 379171 h 452990"/>
              <a:gd name="connsiteX1" fmla="*/ 130969 w 303824"/>
              <a:gd name="connsiteY1" fmla="*/ 257728 h 452990"/>
              <a:gd name="connsiteX2" fmla="*/ 242887 w 303824"/>
              <a:gd name="connsiteY2" fmla="*/ 124377 h 452990"/>
              <a:gd name="connsiteX3" fmla="*/ 302418 w 303824"/>
              <a:gd name="connsiteY3" fmla="*/ 48177 h 452990"/>
              <a:gd name="connsiteX4" fmla="*/ 278606 w 303824"/>
              <a:gd name="connsiteY4" fmla="*/ 552 h 452990"/>
              <a:gd name="connsiteX5" fmla="*/ 207169 w 303824"/>
              <a:gd name="connsiteY5" fmla="*/ 79134 h 452990"/>
              <a:gd name="connsiteX6" fmla="*/ 33337 w 303824"/>
              <a:gd name="connsiteY6" fmla="*/ 452990 h 452990"/>
              <a:gd name="connsiteX0" fmla="*/ 0 w 299407"/>
              <a:gd name="connsiteY0" fmla="*/ 379070 h 452889"/>
              <a:gd name="connsiteX1" fmla="*/ 130969 w 299407"/>
              <a:gd name="connsiteY1" fmla="*/ 257627 h 452889"/>
              <a:gd name="connsiteX2" fmla="*/ 242887 w 299407"/>
              <a:gd name="connsiteY2" fmla="*/ 124276 h 452889"/>
              <a:gd name="connsiteX3" fmla="*/ 297655 w 299407"/>
              <a:gd name="connsiteY3" fmla="*/ 50458 h 452889"/>
              <a:gd name="connsiteX4" fmla="*/ 278606 w 299407"/>
              <a:gd name="connsiteY4" fmla="*/ 451 h 452889"/>
              <a:gd name="connsiteX5" fmla="*/ 207169 w 299407"/>
              <a:gd name="connsiteY5" fmla="*/ 79033 h 452889"/>
              <a:gd name="connsiteX6" fmla="*/ 33337 w 299407"/>
              <a:gd name="connsiteY6" fmla="*/ 452889 h 452889"/>
              <a:gd name="connsiteX0" fmla="*/ 0 w 299716"/>
              <a:gd name="connsiteY0" fmla="*/ 379078 h 452897"/>
              <a:gd name="connsiteX1" fmla="*/ 130969 w 299716"/>
              <a:gd name="connsiteY1" fmla="*/ 257635 h 452897"/>
              <a:gd name="connsiteX2" fmla="*/ 238125 w 299716"/>
              <a:gd name="connsiteY2" fmla="*/ 129047 h 452897"/>
              <a:gd name="connsiteX3" fmla="*/ 297655 w 299716"/>
              <a:gd name="connsiteY3" fmla="*/ 50466 h 452897"/>
              <a:gd name="connsiteX4" fmla="*/ 278606 w 299716"/>
              <a:gd name="connsiteY4" fmla="*/ 459 h 452897"/>
              <a:gd name="connsiteX5" fmla="*/ 207169 w 299716"/>
              <a:gd name="connsiteY5" fmla="*/ 79041 h 452897"/>
              <a:gd name="connsiteX6" fmla="*/ 33337 w 299716"/>
              <a:gd name="connsiteY6" fmla="*/ 452897 h 452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716" h="452897">
                <a:moveTo>
                  <a:pt x="0" y="379078"/>
                </a:moveTo>
                <a:cubicBezTo>
                  <a:pt x="45244" y="346733"/>
                  <a:pt x="91282" y="299307"/>
                  <a:pt x="130969" y="257635"/>
                </a:cubicBezTo>
                <a:cubicBezTo>
                  <a:pt x="170656" y="215963"/>
                  <a:pt x="210344" y="163575"/>
                  <a:pt x="238125" y="129047"/>
                </a:cubicBezTo>
                <a:cubicBezTo>
                  <a:pt x="265906" y="94519"/>
                  <a:pt x="290908" y="71897"/>
                  <a:pt x="297655" y="50466"/>
                </a:cubicBezTo>
                <a:cubicBezTo>
                  <a:pt x="304402" y="29035"/>
                  <a:pt x="293687" y="-4303"/>
                  <a:pt x="278606" y="459"/>
                </a:cubicBezTo>
                <a:cubicBezTo>
                  <a:pt x="263525" y="5221"/>
                  <a:pt x="248047" y="3635"/>
                  <a:pt x="207169" y="79041"/>
                </a:cubicBezTo>
                <a:cubicBezTo>
                  <a:pt x="166291" y="154447"/>
                  <a:pt x="109735" y="280256"/>
                  <a:pt x="33337" y="45289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4" name="Овал 103"/>
          <p:cNvSpPr/>
          <p:nvPr/>
        </p:nvSpPr>
        <p:spPr>
          <a:xfrm rot="1100546">
            <a:off x="5534285" y="4038212"/>
            <a:ext cx="126219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Полилиния 104"/>
          <p:cNvSpPr/>
          <p:nvPr/>
        </p:nvSpPr>
        <p:spPr>
          <a:xfrm>
            <a:off x="5786709" y="3751018"/>
            <a:ext cx="315236" cy="471947"/>
          </a:xfrm>
          <a:custGeom>
            <a:avLst/>
            <a:gdLst>
              <a:gd name="connsiteX0" fmla="*/ 0 w 301330"/>
              <a:gd name="connsiteY0" fmla="*/ 396301 h 460595"/>
              <a:gd name="connsiteX1" fmla="*/ 130969 w 301330"/>
              <a:gd name="connsiteY1" fmla="*/ 289145 h 460595"/>
              <a:gd name="connsiteX2" fmla="*/ 242887 w 301330"/>
              <a:gd name="connsiteY2" fmla="*/ 141507 h 460595"/>
              <a:gd name="connsiteX3" fmla="*/ 300037 w 301330"/>
              <a:gd name="connsiteY3" fmla="*/ 62926 h 460595"/>
              <a:gd name="connsiteX4" fmla="*/ 278606 w 301330"/>
              <a:gd name="connsiteY4" fmla="*/ 17682 h 460595"/>
              <a:gd name="connsiteX5" fmla="*/ 230981 w 301330"/>
              <a:gd name="connsiteY5" fmla="*/ 41495 h 460595"/>
              <a:gd name="connsiteX6" fmla="*/ 38100 w 301330"/>
              <a:gd name="connsiteY6" fmla="*/ 460595 h 460595"/>
              <a:gd name="connsiteX0" fmla="*/ 0 w 301599"/>
              <a:gd name="connsiteY0" fmla="*/ 379291 h 443585"/>
              <a:gd name="connsiteX1" fmla="*/ 130969 w 301599"/>
              <a:gd name="connsiteY1" fmla="*/ 272135 h 443585"/>
              <a:gd name="connsiteX2" fmla="*/ 242887 w 301599"/>
              <a:gd name="connsiteY2" fmla="*/ 124497 h 443585"/>
              <a:gd name="connsiteX3" fmla="*/ 300037 w 301599"/>
              <a:gd name="connsiteY3" fmla="*/ 45916 h 443585"/>
              <a:gd name="connsiteX4" fmla="*/ 278606 w 301599"/>
              <a:gd name="connsiteY4" fmla="*/ 672 h 443585"/>
              <a:gd name="connsiteX5" fmla="*/ 207169 w 301599"/>
              <a:gd name="connsiteY5" fmla="*/ 79254 h 443585"/>
              <a:gd name="connsiteX6" fmla="*/ 38100 w 301599"/>
              <a:gd name="connsiteY6" fmla="*/ 443585 h 443585"/>
              <a:gd name="connsiteX0" fmla="*/ 0 w 301599"/>
              <a:gd name="connsiteY0" fmla="*/ 379291 h 453110"/>
              <a:gd name="connsiteX1" fmla="*/ 130969 w 301599"/>
              <a:gd name="connsiteY1" fmla="*/ 272135 h 453110"/>
              <a:gd name="connsiteX2" fmla="*/ 242887 w 301599"/>
              <a:gd name="connsiteY2" fmla="*/ 124497 h 453110"/>
              <a:gd name="connsiteX3" fmla="*/ 300037 w 301599"/>
              <a:gd name="connsiteY3" fmla="*/ 45916 h 453110"/>
              <a:gd name="connsiteX4" fmla="*/ 278606 w 301599"/>
              <a:gd name="connsiteY4" fmla="*/ 672 h 453110"/>
              <a:gd name="connsiteX5" fmla="*/ 207169 w 301599"/>
              <a:gd name="connsiteY5" fmla="*/ 79254 h 453110"/>
              <a:gd name="connsiteX6" fmla="*/ 33337 w 301599"/>
              <a:gd name="connsiteY6" fmla="*/ 453110 h 453110"/>
              <a:gd name="connsiteX0" fmla="*/ 0 w 301599"/>
              <a:gd name="connsiteY0" fmla="*/ 379291 h 453110"/>
              <a:gd name="connsiteX1" fmla="*/ 130969 w 301599"/>
              <a:gd name="connsiteY1" fmla="*/ 257848 h 453110"/>
              <a:gd name="connsiteX2" fmla="*/ 242887 w 301599"/>
              <a:gd name="connsiteY2" fmla="*/ 124497 h 453110"/>
              <a:gd name="connsiteX3" fmla="*/ 300037 w 301599"/>
              <a:gd name="connsiteY3" fmla="*/ 45916 h 453110"/>
              <a:gd name="connsiteX4" fmla="*/ 278606 w 301599"/>
              <a:gd name="connsiteY4" fmla="*/ 672 h 453110"/>
              <a:gd name="connsiteX5" fmla="*/ 207169 w 301599"/>
              <a:gd name="connsiteY5" fmla="*/ 79254 h 453110"/>
              <a:gd name="connsiteX6" fmla="*/ 33337 w 301599"/>
              <a:gd name="connsiteY6" fmla="*/ 453110 h 453110"/>
              <a:gd name="connsiteX0" fmla="*/ 0 w 297265"/>
              <a:gd name="connsiteY0" fmla="*/ 378907 h 452726"/>
              <a:gd name="connsiteX1" fmla="*/ 130969 w 297265"/>
              <a:gd name="connsiteY1" fmla="*/ 257464 h 452726"/>
              <a:gd name="connsiteX2" fmla="*/ 242887 w 297265"/>
              <a:gd name="connsiteY2" fmla="*/ 124113 h 452726"/>
              <a:gd name="connsiteX3" fmla="*/ 295275 w 297265"/>
              <a:gd name="connsiteY3" fmla="*/ 55057 h 452726"/>
              <a:gd name="connsiteX4" fmla="*/ 278606 w 297265"/>
              <a:gd name="connsiteY4" fmla="*/ 288 h 452726"/>
              <a:gd name="connsiteX5" fmla="*/ 207169 w 297265"/>
              <a:gd name="connsiteY5" fmla="*/ 78870 h 452726"/>
              <a:gd name="connsiteX6" fmla="*/ 33337 w 297265"/>
              <a:gd name="connsiteY6" fmla="*/ 452726 h 452726"/>
              <a:gd name="connsiteX0" fmla="*/ 0 w 303824"/>
              <a:gd name="connsiteY0" fmla="*/ 379171 h 452990"/>
              <a:gd name="connsiteX1" fmla="*/ 130969 w 303824"/>
              <a:gd name="connsiteY1" fmla="*/ 257728 h 452990"/>
              <a:gd name="connsiteX2" fmla="*/ 242887 w 303824"/>
              <a:gd name="connsiteY2" fmla="*/ 124377 h 452990"/>
              <a:gd name="connsiteX3" fmla="*/ 302418 w 303824"/>
              <a:gd name="connsiteY3" fmla="*/ 48177 h 452990"/>
              <a:gd name="connsiteX4" fmla="*/ 278606 w 303824"/>
              <a:gd name="connsiteY4" fmla="*/ 552 h 452990"/>
              <a:gd name="connsiteX5" fmla="*/ 207169 w 303824"/>
              <a:gd name="connsiteY5" fmla="*/ 79134 h 452990"/>
              <a:gd name="connsiteX6" fmla="*/ 33337 w 303824"/>
              <a:gd name="connsiteY6" fmla="*/ 452990 h 452990"/>
              <a:gd name="connsiteX0" fmla="*/ 0 w 299407"/>
              <a:gd name="connsiteY0" fmla="*/ 379070 h 452889"/>
              <a:gd name="connsiteX1" fmla="*/ 130969 w 299407"/>
              <a:gd name="connsiteY1" fmla="*/ 257627 h 452889"/>
              <a:gd name="connsiteX2" fmla="*/ 242887 w 299407"/>
              <a:gd name="connsiteY2" fmla="*/ 124276 h 452889"/>
              <a:gd name="connsiteX3" fmla="*/ 297655 w 299407"/>
              <a:gd name="connsiteY3" fmla="*/ 50458 h 452889"/>
              <a:gd name="connsiteX4" fmla="*/ 278606 w 299407"/>
              <a:gd name="connsiteY4" fmla="*/ 451 h 452889"/>
              <a:gd name="connsiteX5" fmla="*/ 207169 w 299407"/>
              <a:gd name="connsiteY5" fmla="*/ 79033 h 452889"/>
              <a:gd name="connsiteX6" fmla="*/ 33337 w 299407"/>
              <a:gd name="connsiteY6" fmla="*/ 452889 h 452889"/>
              <a:gd name="connsiteX0" fmla="*/ 0 w 299716"/>
              <a:gd name="connsiteY0" fmla="*/ 379078 h 452897"/>
              <a:gd name="connsiteX1" fmla="*/ 130969 w 299716"/>
              <a:gd name="connsiteY1" fmla="*/ 257635 h 452897"/>
              <a:gd name="connsiteX2" fmla="*/ 238125 w 299716"/>
              <a:gd name="connsiteY2" fmla="*/ 129047 h 452897"/>
              <a:gd name="connsiteX3" fmla="*/ 297655 w 299716"/>
              <a:gd name="connsiteY3" fmla="*/ 50466 h 452897"/>
              <a:gd name="connsiteX4" fmla="*/ 278606 w 299716"/>
              <a:gd name="connsiteY4" fmla="*/ 459 h 452897"/>
              <a:gd name="connsiteX5" fmla="*/ 207169 w 299716"/>
              <a:gd name="connsiteY5" fmla="*/ 79041 h 452897"/>
              <a:gd name="connsiteX6" fmla="*/ 33337 w 299716"/>
              <a:gd name="connsiteY6" fmla="*/ 452897 h 452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716" h="452897">
                <a:moveTo>
                  <a:pt x="0" y="379078"/>
                </a:moveTo>
                <a:cubicBezTo>
                  <a:pt x="45244" y="346733"/>
                  <a:pt x="91282" y="299307"/>
                  <a:pt x="130969" y="257635"/>
                </a:cubicBezTo>
                <a:cubicBezTo>
                  <a:pt x="170656" y="215963"/>
                  <a:pt x="210344" y="163575"/>
                  <a:pt x="238125" y="129047"/>
                </a:cubicBezTo>
                <a:cubicBezTo>
                  <a:pt x="265906" y="94519"/>
                  <a:pt x="290908" y="71897"/>
                  <a:pt x="297655" y="50466"/>
                </a:cubicBezTo>
                <a:cubicBezTo>
                  <a:pt x="304402" y="29035"/>
                  <a:pt x="293687" y="-4303"/>
                  <a:pt x="278606" y="459"/>
                </a:cubicBezTo>
                <a:cubicBezTo>
                  <a:pt x="263525" y="5221"/>
                  <a:pt x="248047" y="3635"/>
                  <a:pt x="207169" y="79041"/>
                </a:cubicBezTo>
                <a:cubicBezTo>
                  <a:pt x="166291" y="154447"/>
                  <a:pt x="109735" y="280256"/>
                  <a:pt x="33337" y="45289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6" name="Овал 105"/>
          <p:cNvSpPr/>
          <p:nvPr/>
        </p:nvSpPr>
        <p:spPr>
          <a:xfrm rot="1100546">
            <a:off x="6145616" y="4028217"/>
            <a:ext cx="126219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Полилиния 106"/>
          <p:cNvSpPr/>
          <p:nvPr/>
        </p:nvSpPr>
        <p:spPr>
          <a:xfrm>
            <a:off x="6398040" y="3741023"/>
            <a:ext cx="315236" cy="471947"/>
          </a:xfrm>
          <a:custGeom>
            <a:avLst/>
            <a:gdLst>
              <a:gd name="connsiteX0" fmla="*/ 0 w 301330"/>
              <a:gd name="connsiteY0" fmla="*/ 396301 h 460595"/>
              <a:gd name="connsiteX1" fmla="*/ 130969 w 301330"/>
              <a:gd name="connsiteY1" fmla="*/ 289145 h 460595"/>
              <a:gd name="connsiteX2" fmla="*/ 242887 w 301330"/>
              <a:gd name="connsiteY2" fmla="*/ 141507 h 460595"/>
              <a:gd name="connsiteX3" fmla="*/ 300037 w 301330"/>
              <a:gd name="connsiteY3" fmla="*/ 62926 h 460595"/>
              <a:gd name="connsiteX4" fmla="*/ 278606 w 301330"/>
              <a:gd name="connsiteY4" fmla="*/ 17682 h 460595"/>
              <a:gd name="connsiteX5" fmla="*/ 230981 w 301330"/>
              <a:gd name="connsiteY5" fmla="*/ 41495 h 460595"/>
              <a:gd name="connsiteX6" fmla="*/ 38100 w 301330"/>
              <a:gd name="connsiteY6" fmla="*/ 460595 h 460595"/>
              <a:gd name="connsiteX0" fmla="*/ 0 w 301599"/>
              <a:gd name="connsiteY0" fmla="*/ 379291 h 443585"/>
              <a:gd name="connsiteX1" fmla="*/ 130969 w 301599"/>
              <a:gd name="connsiteY1" fmla="*/ 272135 h 443585"/>
              <a:gd name="connsiteX2" fmla="*/ 242887 w 301599"/>
              <a:gd name="connsiteY2" fmla="*/ 124497 h 443585"/>
              <a:gd name="connsiteX3" fmla="*/ 300037 w 301599"/>
              <a:gd name="connsiteY3" fmla="*/ 45916 h 443585"/>
              <a:gd name="connsiteX4" fmla="*/ 278606 w 301599"/>
              <a:gd name="connsiteY4" fmla="*/ 672 h 443585"/>
              <a:gd name="connsiteX5" fmla="*/ 207169 w 301599"/>
              <a:gd name="connsiteY5" fmla="*/ 79254 h 443585"/>
              <a:gd name="connsiteX6" fmla="*/ 38100 w 301599"/>
              <a:gd name="connsiteY6" fmla="*/ 443585 h 443585"/>
              <a:gd name="connsiteX0" fmla="*/ 0 w 301599"/>
              <a:gd name="connsiteY0" fmla="*/ 379291 h 453110"/>
              <a:gd name="connsiteX1" fmla="*/ 130969 w 301599"/>
              <a:gd name="connsiteY1" fmla="*/ 272135 h 453110"/>
              <a:gd name="connsiteX2" fmla="*/ 242887 w 301599"/>
              <a:gd name="connsiteY2" fmla="*/ 124497 h 453110"/>
              <a:gd name="connsiteX3" fmla="*/ 300037 w 301599"/>
              <a:gd name="connsiteY3" fmla="*/ 45916 h 453110"/>
              <a:gd name="connsiteX4" fmla="*/ 278606 w 301599"/>
              <a:gd name="connsiteY4" fmla="*/ 672 h 453110"/>
              <a:gd name="connsiteX5" fmla="*/ 207169 w 301599"/>
              <a:gd name="connsiteY5" fmla="*/ 79254 h 453110"/>
              <a:gd name="connsiteX6" fmla="*/ 33337 w 301599"/>
              <a:gd name="connsiteY6" fmla="*/ 453110 h 453110"/>
              <a:gd name="connsiteX0" fmla="*/ 0 w 301599"/>
              <a:gd name="connsiteY0" fmla="*/ 379291 h 453110"/>
              <a:gd name="connsiteX1" fmla="*/ 130969 w 301599"/>
              <a:gd name="connsiteY1" fmla="*/ 257848 h 453110"/>
              <a:gd name="connsiteX2" fmla="*/ 242887 w 301599"/>
              <a:gd name="connsiteY2" fmla="*/ 124497 h 453110"/>
              <a:gd name="connsiteX3" fmla="*/ 300037 w 301599"/>
              <a:gd name="connsiteY3" fmla="*/ 45916 h 453110"/>
              <a:gd name="connsiteX4" fmla="*/ 278606 w 301599"/>
              <a:gd name="connsiteY4" fmla="*/ 672 h 453110"/>
              <a:gd name="connsiteX5" fmla="*/ 207169 w 301599"/>
              <a:gd name="connsiteY5" fmla="*/ 79254 h 453110"/>
              <a:gd name="connsiteX6" fmla="*/ 33337 w 301599"/>
              <a:gd name="connsiteY6" fmla="*/ 453110 h 453110"/>
              <a:gd name="connsiteX0" fmla="*/ 0 w 297265"/>
              <a:gd name="connsiteY0" fmla="*/ 378907 h 452726"/>
              <a:gd name="connsiteX1" fmla="*/ 130969 w 297265"/>
              <a:gd name="connsiteY1" fmla="*/ 257464 h 452726"/>
              <a:gd name="connsiteX2" fmla="*/ 242887 w 297265"/>
              <a:gd name="connsiteY2" fmla="*/ 124113 h 452726"/>
              <a:gd name="connsiteX3" fmla="*/ 295275 w 297265"/>
              <a:gd name="connsiteY3" fmla="*/ 55057 h 452726"/>
              <a:gd name="connsiteX4" fmla="*/ 278606 w 297265"/>
              <a:gd name="connsiteY4" fmla="*/ 288 h 452726"/>
              <a:gd name="connsiteX5" fmla="*/ 207169 w 297265"/>
              <a:gd name="connsiteY5" fmla="*/ 78870 h 452726"/>
              <a:gd name="connsiteX6" fmla="*/ 33337 w 297265"/>
              <a:gd name="connsiteY6" fmla="*/ 452726 h 452726"/>
              <a:gd name="connsiteX0" fmla="*/ 0 w 303824"/>
              <a:gd name="connsiteY0" fmla="*/ 379171 h 452990"/>
              <a:gd name="connsiteX1" fmla="*/ 130969 w 303824"/>
              <a:gd name="connsiteY1" fmla="*/ 257728 h 452990"/>
              <a:gd name="connsiteX2" fmla="*/ 242887 w 303824"/>
              <a:gd name="connsiteY2" fmla="*/ 124377 h 452990"/>
              <a:gd name="connsiteX3" fmla="*/ 302418 w 303824"/>
              <a:gd name="connsiteY3" fmla="*/ 48177 h 452990"/>
              <a:gd name="connsiteX4" fmla="*/ 278606 w 303824"/>
              <a:gd name="connsiteY4" fmla="*/ 552 h 452990"/>
              <a:gd name="connsiteX5" fmla="*/ 207169 w 303824"/>
              <a:gd name="connsiteY5" fmla="*/ 79134 h 452990"/>
              <a:gd name="connsiteX6" fmla="*/ 33337 w 303824"/>
              <a:gd name="connsiteY6" fmla="*/ 452990 h 452990"/>
              <a:gd name="connsiteX0" fmla="*/ 0 w 299407"/>
              <a:gd name="connsiteY0" fmla="*/ 379070 h 452889"/>
              <a:gd name="connsiteX1" fmla="*/ 130969 w 299407"/>
              <a:gd name="connsiteY1" fmla="*/ 257627 h 452889"/>
              <a:gd name="connsiteX2" fmla="*/ 242887 w 299407"/>
              <a:gd name="connsiteY2" fmla="*/ 124276 h 452889"/>
              <a:gd name="connsiteX3" fmla="*/ 297655 w 299407"/>
              <a:gd name="connsiteY3" fmla="*/ 50458 h 452889"/>
              <a:gd name="connsiteX4" fmla="*/ 278606 w 299407"/>
              <a:gd name="connsiteY4" fmla="*/ 451 h 452889"/>
              <a:gd name="connsiteX5" fmla="*/ 207169 w 299407"/>
              <a:gd name="connsiteY5" fmla="*/ 79033 h 452889"/>
              <a:gd name="connsiteX6" fmla="*/ 33337 w 299407"/>
              <a:gd name="connsiteY6" fmla="*/ 452889 h 452889"/>
              <a:gd name="connsiteX0" fmla="*/ 0 w 299716"/>
              <a:gd name="connsiteY0" fmla="*/ 379078 h 452897"/>
              <a:gd name="connsiteX1" fmla="*/ 130969 w 299716"/>
              <a:gd name="connsiteY1" fmla="*/ 257635 h 452897"/>
              <a:gd name="connsiteX2" fmla="*/ 238125 w 299716"/>
              <a:gd name="connsiteY2" fmla="*/ 129047 h 452897"/>
              <a:gd name="connsiteX3" fmla="*/ 297655 w 299716"/>
              <a:gd name="connsiteY3" fmla="*/ 50466 h 452897"/>
              <a:gd name="connsiteX4" fmla="*/ 278606 w 299716"/>
              <a:gd name="connsiteY4" fmla="*/ 459 h 452897"/>
              <a:gd name="connsiteX5" fmla="*/ 207169 w 299716"/>
              <a:gd name="connsiteY5" fmla="*/ 79041 h 452897"/>
              <a:gd name="connsiteX6" fmla="*/ 33337 w 299716"/>
              <a:gd name="connsiteY6" fmla="*/ 452897 h 452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716" h="452897">
                <a:moveTo>
                  <a:pt x="0" y="379078"/>
                </a:moveTo>
                <a:cubicBezTo>
                  <a:pt x="45244" y="346733"/>
                  <a:pt x="91282" y="299307"/>
                  <a:pt x="130969" y="257635"/>
                </a:cubicBezTo>
                <a:cubicBezTo>
                  <a:pt x="170656" y="215963"/>
                  <a:pt x="210344" y="163575"/>
                  <a:pt x="238125" y="129047"/>
                </a:cubicBezTo>
                <a:cubicBezTo>
                  <a:pt x="265906" y="94519"/>
                  <a:pt x="290908" y="71897"/>
                  <a:pt x="297655" y="50466"/>
                </a:cubicBezTo>
                <a:cubicBezTo>
                  <a:pt x="304402" y="29035"/>
                  <a:pt x="293687" y="-4303"/>
                  <a:pt x="278606" y="459"/>
                </a:cubicBezTo>
                <a:cubicBezTo>
                  <a:pt x="263525" y="5221"/>
                  <a:pt x="248047" y="3635"/>
                  <a:pt x="207169" y="79041"/>
                </a:cubicBezTo>
                <a:cubicBezTo>
                  <a:pt x="166291" y="154447"/>
                  <a:pt x="109735" y="280256"/>
                  <a:pt x="33337" y="45289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8" name="Овал 107"/>
          <p:cNvSpPr/>
          <p:nvPr/>
        </p:nvSpPr>
        <p:spPr>
          <a:xfrm rot="1100546">
            <a:off x="6768308" y="4035110"/>
            <a:ext cx="126219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Полилиния 108"/>
          <p:cNvSpPr/>
          <p:nvPr/>
        </p:nvSpPr>
        <p:spPr>
          <a:xfrm>
            <a:off x="7020732" y="3747916"/>
            <a:ext cx="315236" cy="471947"/>
          </a:xfrm>
          <a:custGeom>
            <a:avLst/>
            <a:gdLst>
              <a:gd name="connsiteX0" fmla="*/ 0 w 301330"/>
              <a:gd name="connsiteY0" fmla="*/ 396301 h 460595"/>
              <a:gd name="connsiteX1" fmla="*/ 130969 w 301330"/>
              <a:gd name="connsiteY1" fmla="*/ 289145 h 460595"/>
              <a:gd name="connsiteX2" fmla="*/ 242887 w 301330"/>
              <a:gd name="connsiteY2" fmla="*/ 141507 h 460595"/>
              <a:gd name="connsiteX3" fmla="*/ 300037 w 301330"/>
              <a:gd name="connsiteY3" fmla="*/ 62926 h 460595"/>
              <a:gd name="connsiteX4" fmla="*/ 278606 w 301330"/>
              <a:gd name="connsiteY4" fmla="*/ 17682 h 460595"/>
              <a:gd name="connsiteX5" fmla="*/ 230981 w 301330"/>
              <a:gd name="connsiteY5" fmla="*/ 41495 h 460595"/>
              <a:gd name="connsiteX6" fmla="*/ 38100 w 301330"/>
              <a:gd name="connsiteY6" fmla="*/ 460595 h 460595"/>
              <a:gd name="connsiteX0" fmla="*/ 0 w 301599"/>
              <a:gd name="connsiteY0" fmla="*/ 379291 h 443585"/>
              <a:gd name="connsiteX1" fmla="*/ 130969 w 301599"/>
              <a:gd name="connsiteY1" fmla="*/ 272135 h 443585"/>
              <a:gd name="connsiteX2" fmla="*/ 242887 w 301599"/>
              <a:gd name="connsiteY2" fmla="*/ 124497 h 443585"/>
              <a:gd name="connsiteX3" fmla="*/ 300037 w 301599"/>
              <a:gd name="connsiteY3" fmla="*/ 45916 h 443585"/>
              <a:gd name="connsiteX4" fmla="*/ 278606 w 301599"/>
              <a:gd name="connsiteY4" fmla="*/ 672 h 443585"/>
              <a:gd name="connsiteX5" fmla="*/ 207169 w 301599"/>
              <a:gd name="connsiteY5" fmla="*/ 79254 h 443585"/>
              <a:gd name="connsiteX6" fmla="*/ 38100 w 301599"/>
              <a:gd name="connsiteY6" fmla="*/ 443585 h 443585"/>
              <a:gd name="connsiteX0" fmla="*/ 0 w 301599"/>
              <a:gd name="connsiteY0" fmla="*/ 379291 h 453110"/>
              <a:gd name="connsiteX1" fmla="*/ 130969 w 301599"/>
              <a:gd name="connsiteY1" fmla="*/ 272135 h 453110"/>
              <a:gd name="connsiteX2" fmla="*/ 242887 w 301599"/>
              <a:gd name="connsiteY2" fmla="*/ 124497 h 453110"/>
              <a:gd name="connsiteX3" fmla="*/ 300037 w 301599"/>
              <a:gd name="connsiteY3" fmla="*/ 45916 h 453110"/>
              <a:gd name="connsiteX4" fmla="*/ 278606 w 301599"/>
              <a:gd name="connsiteY4" fmla="*/ 672 h 453110"/>
              <a:gd name="connsiteX5" fmla="*/ 207169 w 301599"/>
              <a:gd name="connsiteY5" fmla="*/ 79254 h 453110"/>
              <a:gd name="connsiteX6" fmla="*/ 33337 w 301599"/>
              <a:gd name="connsiteY6" fmla="*/ 453110 h 453110"/>
              <a:gd name="connsiteX0" fmla="*/ 0 w 301599"/>
              <a:gd name="connsiteY0" fmla="*/ 379291 h 453110"/>
              <a:gd name="connsiteX1" fmla="*/ 130969 w 301599"/>
              <a:gd name="connsiteY1" fmla="*/ 257848 h 453110"/>
              <a:gd name="connsiteX2" fmla="*/ 242887 w 301599"/>
              <a:gd name="connsiteY2" fmla="*/ 124497 h 453110"/>
              <a:gd name="connsiteX3" fmla="*/ 300037 w 301599"/>
              <a:gd name="connsiteY3" fmla="*/ 45916 h 453110"/>
              <a:gd name="connsiteX4" fmla="*/ 278606 w 301599"/>
              <a:gd name="connsiteY4" fmla="*/ 672 h 453110"/>
              <a:gd name="connsiteX5" fmla="*/ 207169 w 301599"/>
              <a:gd name="connsiteY5" fmla="*/ 79254 h 453110"/>
              <a:gd name="connsiteX6" fmla="*/ 33337 w 301599"/>
              <a:gd name="connsiteY6" fmla="*/ 453110 h 453110"/>
              <a:gd name="connsiteX0" fmla="*/ 0 w 297265"/>
              <a:gd name="connsiteY0" fmla="*/ 378907 h 452726"/>
              <a:gd name="connsiteX1" fmla="*/ 130969 w 297265"/>
              <a:gd name="connsiteY1" fmla="*/ 257464 h 452726"/>
              <a:gd name="connsiteX2" fmla="*/ 242887 w 297265"/>
              <a:gd name="connsiteY2" fmla="*/ 124113 h 452726"/>
              <a:gd name="connsiteX3" fmla="*/ 295275 w 297265"/>
              <a:gd name="connsiteY3" fmla="*/ 55057 h 452726"/>
              <a:gd name="connsiteX4" fmla="*/ 278606 w 297265"/>
              <a:gd name="connsiteY4" fmla="*/ 288 h 452726"/>
              <a:gd name="connsiteX5" fmla="*/ 207169 w 297265"/>
              <a:gd name="connsiteY5" fmla="*/ 78870 h 452726"/>
              <a:gd name="connsiteX6" fmla="*/ 33337 w 297265"/>
              <a:gd name="connsiteY6" fmla="*/ 452726 h 452726"/>
              <a:gd name="connsiteX0" fmla="*/ 0 w 303824"/>
              <a:gd name="connsiteY0" fmla="*/ 379171 h 452990"/>
              <a:gd name="connsiteX1" fmla="*/ 130969 w 303824"/>
              <a:gd name="connsiteY1" fmla="*/ 257728 h 452990"/>
              <a:gd name="connsiteX2" fmla="*/ 242887 w 303824"/>
              <a:gd name="connsiteY2" fmla="*/ 124377 h 452990"/>
              <a:gd name="connsiteX3" fmla="*/ 302418 w 303824"/>
              <a:gd name="connsiteY3" fmla="*/ 48177 h 452990"/>
              <a:gd name="connsiteX4" fmla="*/ 278606 w 303824"/>
              <a:gd name="connsiteY4" fmla="*/ 552 h 452990"/>
              <a:gd name="connsiteX5" fmla="*/ 207169 w 303824"/>
              <a:gd name="connsiteY5" fmla="*/ 79134 h 452990"/>
              <a:gd name="connsiteX6" fmla="*/ 33337 w 303824"/>
              <a:gd name="connsiteY6" fmla="*/ 452990 h 452990"/>
              <a:gd name="connsiteX0" fmla="*/ 0 w 299407"/>
              <a:gd name="connsiteY0" fmla="*/ 379070 h 452889"/>
              <a:gd name="connsiteX1" fmla="*/ 130969 w 299407"/>
              <a:gd name="connsiteY1" fmla="*/ 257627 h 452889"/>
              <a:gd name="connsiteX2" fmla="*/ 242887 w 299407"/>
              <a:gd name="connsiteY2" fmla="*/ 124276 h 452889"/>
              <a:gd name="connsiteX3" fmla="*/ 297655 w 299407"/>
              <a:gd name="connsiteY3" fmla="*/ 50458 h 452889"/>
              <a:gd name="connsiteX4" fmla="*/ 278606 w 299407"/>
              <a:gd name="connsiteY4" fmla="*/ 451 h 452889"/>
              <a:gd name="connsiteX5" fmla="*/ 207169 w 299407"/>
              <a:gd name="connsiteY5" fmla="*/ 79033 h 452889"/>
              <a:gd name="connsiteX6" fmla="*/ 33337 w 299407"/>
              <a:gd name="connsiteY6" fmla="*/ 452889 h 452889"/>
              <a:gd name="connsiteX0" fmla="*/ 0 w 299716"/>
              <a:gd name="connsiteY0" fmla="*/ 379078 h 452897"/>
              <a:gd name="connsiteX1" fmla="*/ 130969 w 299716"/>
              <a:gd name="connsiteY1" fmla="*/ 257635 h 452897"/>
              <a:gd name="connsiteX2" fmla="*/ 238125 w 299716"/>
              <a:gd name="connsiteY2" fmla="*/ 129047 h 452897"/>
              <a:gd name="connsiteX3" fmla="*/ 297655 w 299716"/>
              <a:gd name="connsiteY3" fmla="*/ 50466 h 452897"/>
              <a:gd name="connsiteX4" fmla="*/ 278606 w 299716"/>
              <a:gd name="connsiteY4" fmla="*/ 459 h 452897"/>
              <a:gd name="connsiteX5" fmla="*/ 207169 w 299716"/>
              <a:gd name="connsiteY5" fmla="*/ 79041 h 452897"/>
              <a:gd name="connsiteX6" fmla="*/ 33337 w 299716"/>
              <a:gd name="connsiteY6" fmla="*/ 452897 h 452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716" h="452897">
                <a:moveTo>
                  <a:pt x="0" y="379078"/>
                </a:moveTo>
                <a:cubicBezTo>
                  <a:pt x="45244" y="346733"/>
                  <a:pt x="91282" y="299307"/>
                  <a:pt x="130969" y="257635"/>
                </a:cubicBezTo>
                <a:cubicBezTo>
                  <a:pt x="170656" y="215963"/>
                  <a:pt x="210344" y="163575"/>
                  <a:pt x="238125" y="129047"/>
                </a:cubicBezTo>
                <a:cubicBezTo>
                  <a:pt x="265906" y="94519"/>
                  <a:pt x="290908" y="71897"/>
                  <a:pt x="297655" y="50466"/>
                </a:cubicBezTo>
                <a:cubicBezTo>
                  <a:pt x="304402" y="29035"/>
                  <a:pt x="293687" y="-4303"/>
                  <a:pt x="278606" y="459"/>
                </a:cubicBezTo>
                <a:cubicBezTo>
                  <a:pt x="263525" y="5221"/>
                  <a:pt x="248047" y="3635"/>
                  <a:pt x="207169" y="79041"/>
                </a:cubicBezTo>
                <a:cubicBezTo>
                  <a:pt x="166291" y="154447"/>
                  <a:pt x="109735" y="280256"/>
                  <a:pt x="33337" y="45289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14" name="Группа 113"/>
          <p:cNvGrpSpPr/>
          <p:nvPr/>
        </p:nvGrpSpPr>
        <p:grpSpPr>
          <a:xfrm>
            <a:off x="7541857" y="3739545"/>
            <a:ext cx="455749" cy="461716"/>
            <a:chOff x="6235404" y="3474041"/>
            <a:chExt cx="424678" cy="480174"/>
          </a:xfrm>
        </p:grpSpPr>
        <p:sp>
          <p:nvSpPr>
            <p:cNvPr id="115" name="Овал 114"/>
            <p:cNvSpPr/>
            <p:nvPr/>
          </p:nvSpPr>
          <p:spPr>
            <a:xfrm rot="1100546">
              <a:off x="6235404" y="3770671"/>
              <a:ext cx="116382" cy="18354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6" name="Полилиния 115"/>
            <p:cNvSpPr/>
            <p:nvPr/>
          </p:nvSpPr>
          <p:spPr>
            <a:xfrm>
              <a:off x="6360366" y="3474041"/>
              <a:ext cx="299716" cy="471947"/>
            </a:xfrm>
            <a:custGeom>
              <a:avLst/>
              <a:gdLst>
                <a:gd name="connsiteX0" fmla="*/ 0 w 301330"/>
                <a:gd name="connsiteY0" fmla="*/ 396301 h 460595"/>
                <a:gd name="connsiteX1" fmla="*/ 130969 w 301330"/>
                <a:gd name="connsiteY1" fmla="*/ 289145 h 460595"/>
                <a:gd name="connsiteX2" fmla="*/ 242887 w 301330"/>
                <a:gd name="connsiteY2" fmla="*/ 141507 h 460595"/>
                <a:gd name="connsiteX3" fmla="*/ 300037 w 301330"/>
                <a:gd name="connsiteY3" fmla="*/ 62926 h 460595"/>
                <a:gd name="connsiteX4" fmla="*/ 278606 w 301330"/>
                <a:gd name="connsiteY4" fmla="*/ 17682 h 460595"/>
                <a:gd name="connsiteX5" fmla="*/ 230981 w 301330"/>
                <a:gd name="connsiteY5" fmla="*/ 41495 h 460595"/>
                <a:gd name="connsiteX6" fmla="*/ 38100 w 301330"/>
                <a:gd name="connsiteY6" fmla="*/ 460595 h 460595"/>
                <a:gd name="connsiteX0" fmla="*/ 0 w 301599"/>
                <a:gd name="connsiteY0" fmla="*/ 379291 h 443585"/>
                <a:gd name="connsiteX1" fmla="*/ 130969 w 301599"/>
                <a:gd name="connsiteY1" fmla="*/ 272135 h 443585"/>
                <a:gd name="connsiteX2" fmla="*/ 242887 w 301599"/>
                <a:gd name="connsiteY2" fmla="*/ 124497 h 443585"/>
                <a:gd name="connsiteX3" fmla="*/ 300037 w 301599"/>
                <a:gd name="connsiteY3" fmla="*/ 45916 h 443585"/>
                <a:gd name="connsiteX4" fmla="*/ 278606 w 301599"/>
                <a:gd name="connsiteY4" fmla="*/ 672 h 443585"/>
                <a:gd name="connsiteX5" fmla="*/ 207169 w 301599"/>
                <a:gd name="connsiteY5" fmla="*/ 79254 h 443585"/>
                <a:gd name="connsiteX6" fmla="*/ 38100 w 301599"/>
                <a:gd name="connsiteY6" fmla="*/ 443585 h 443585"/>
                <a:gd name="connsiteX0" fmla="*/ 0 w 301599"/>
                <a:gd name="connsiteY0" fmla="*/ 379291 h 453110"/>
                <a:gd name="connsiteX1" fmla="*/ 130969 w 301599"/>
                <a:gd name="connsiteY1" fmla="*/ 272135 h 453110"/>
                <a:gd name="connsiteX2" fmla="*/ 242887 w 301599"/>
                <a:gd name="connsiteY2" fmla="*/ 124497 h 453110"/>
                <a:gd name="connsiteX3" fmla="*/ 300037 w 301599"/>
                <a:gd name="connsiteY3" fmla="*/ 45916 h 453110"/>
                <a:gd name="connsiteX4" fmla="*/ 278606 w 301599"/>
                <a:gd name="connsiteY4" fmla="*/ 672 h 453110"/>
                <a:gd name="connsiteX5" fmla="*/ 207169 w 301599"/>
                <a:gd name="connsiteY5" fmla="*/ 79254 h 453110"/>
                <a:gd name="connsiteX6" fmla="*/ 33337 w 301599"/>
                <a:gd name="connsiteY6" fmla="*/ 453110 h 453110"/>
                <a:gd name="connsiteX0" fmla="*/ 0 w 301599"/>
                <a:gd name="connsiteY0" fmla="*/ 379291 h 453110"/>
                <a:gd name="connsiteX1" fmla="*/ 130969 w 301599"/>
                <a:gd name="connsiteY1" fmla="*/ 257848 h 453110"/>
                <a:gd name="connsiteX2" fmla="*/ 242887 w 301599"/>
                <a:gd name="connsiteY2" fmla="*/ 124497 h 453110"/>
                <a:gd name="connsiteX3" fmla="*/ 300037 w 301599"/>
                <a:gd name="connsiteY3" fmla="*/ 45916 h 453110"/>
                <a:gd name="connsiteX4" fmla="*/ 278606 w 301599"/>
                <a:gd name="connsiteY4" fmla="*/ 672 h 453110"/>
                <a:gd name="connsiteX5" fmla="*/ 207169 w 301599"/>
                <a:gd name="connsiteY5" fmla="*/ 79254 h 453110"/>
                <a:gd name="connsiteX6" fmla="*/ 33337 w 301599"/>
                <a:gd name="connsiteY6" fmla="*/ 453110 h 453110"/>
                <a:gd name="connsiteX0" fmla="*/ 0 w 297265"/>
                <a:gd name="connsiteY0" fmla="*/ 378907 h 452726"/>
                <a:gd name="connsiteX1" fmla="*/ 130969 w 297265"/>
                <a:gd name="connsiteY1" fmla="*/ 257464 h 452726"/>
                <a:gd name="connsiteX2" fmla="*/ 242887 w 297265"/>
                <a:gd name="connsiteY2" fmla="*/ 124113 h 452726"/>
                <a:gd name="connsiteX3" fmla="*/ 295275 w 297265"/>
                <a:gd name="connsiteY3" fmla="*/ 55057 h 452726"/>
                <a:gd name="connsiteX4" fmla="*/ 278606 w 297265"/>
                <a:gd name="connsiteY4" fmla="*/ 288 h 452726"/>
                <a:gd name="connsiteX5" fmla="*/ 207169 w 297265"/>
                <a:gd name="connsiteY5" fmla="*/ 78870 h 452726"/>
                <a:gd name="connsiteX6" fmla="*/ 33337 w 297265"/>
                <a:gd name="connsiteY6" fmla="*/ 452726 h 452726"/>
                <a:gd name="connsiteX0" fmla="*/ 0 w 303824"/>
                <a:gd name="connsiteY0" fmla="*/ 379171 h 452990"/>
                <a:gd name="connsiteX1" fmla="*/ 130969 w 303824"/>
                <a:gd name="connsiteY1" fmla="*/ 257728 h 452990"/>
                <a:gd name="connsiteX2" fmla="*/ 242887 w 303824"/>
                <a:gd name="connsiteY2" fmla="*/ 124377 h 452990"/>
                <a:gd name="connsiteX3" fmla="*/ 302418 w 303824"/>
                <a:gd name="connsiteY3" fmla="*/ 48177 h 452990"/>
                <a:gd name="connsiteX4" fmla="*/ 278606 w 303824"/>
                <a:gd name="connsiteY4" fmla="*/ 552 h 452990"/>
                <a:gd name="connsiteX5" fmla="*/ 207169 w 303824"/>
                <a:gd name="connsiteY5" fmla="*/ 79134 h 452990"/>
                <a:gd name="connsiteX6" fmla="*/ 33337 w 303824"/>
                <a:gd name="connsiteY6" fmla="*/ 452990 h 452990"/>
                <a:gd name="connsiteX0" fmla="*/ 0 w 299407"/>
                <a:gd name="connsiteY0" fmla="*/ 379070 h 452889"/>
                <a:gd name="connsiteX1" fmla="*/ 130969 w 299407"/>
                <a:gd name="connsiteY1" fmla="*/ 257627 h 452889"/>
                <a:gd name="connsiteX2" fmla="*/ 242887 w 299407"/>
                <a:gd name="connsiteY2" fmla="*/ 124276 h 452889"/>
                <a:gd name="connsiteX3" fmla="*/ 297655 w 299407"/>
                <a:gd name="connsiteY3" fmla="*/ 50458 h 452889"/>
                <a:gd name="connsiteX4" fmla="*/ 278606 w 299407"/>
                <a:gd name="connsiteY4" fmla="*/ 451 h 452889"/>
                <a:gd name="connsiteX5" fmla="*/ 207169 w 299407"/>
                <a:gd name="connsiteY5" fmla="*/ 79033 h 452889"/>
                <a:gd name="connsiteX6" fmla="*/ 33337 w 299407"/>
                <a:gd name="connsiteY6" fmla="*/ 452889 h 452889"/>
                <a:gd name="connsiteX0" fmla="*/ 0 w 299716"/>
                <a:gd name="connsiteY0" fmla="*/ 379078 h 452897"/>
                <a:gd name="connsiteX1" fmla="*/ 130969 w 299716"/>
                <a:gd name="connsiteY1" fmla="*/ 257635 h 452897"/>
                <a:gd name="connsiteX2" fmla="*/ 238125 w 299716"/>
                <a:gd name="connsiteY2" fmla="*/ 129047 h 452897"/>
                <a:gd name="connsiteX3" fmla="*/ 297655 w 299716"/>
                <a:gd name="connsiteY3" fmla="*/ 50466 h 452897"/>
                <a:gd name="connsiteX4" fmla="*/ 278606 w 299716"/>
                <a:gd name="connsiteY4" fmla="*/ 459 h 452897"/>
                <a:gd name="connsiteX5" fmla="*/ 207169 w 299716"/>
                <a:gd name="connsiteY5" fmla="*/ 79041 h 452897"/>
                <a:gd name="connsiteX6" fmla="*/ 33337 w 299716"/>
                <a:gd name="connsiteY6" fmla="*/ 452897 h 452897"/>
                <a:gd name="connsiteX0" fmla="*/ 0 w 299716"/>
                <a:gd name="connsiteY0" fmla="*/ 379078 h 471947"/>
                <a:gd name="connsiteX1" fmla="*/ 130969 w 299716"/>
                <a:gd name="connsiteY1" fmla="*/ 257635 h 471947"/>
                <a:gd name="connsiteX2" fmla="*/ 238125 w 299716"/>
                <a:gd name="connsiteY2" fmla="*/ 129047 h 471947"/>
                <a:gd name="connsiteX3" fmla="*/ 297655 w 299716"/>
                <a:gd name="connsiteY3" fmla="*/ 50466 h 471947"/>
                <a:gd name="connsiteX4" fmla="*/ 278606 w 299716"/>
                <a:gd name="connsiteY4" fmla="*/ 459 h 471947"/>
                <a:gd name="connsiteX5" fmla="*/ 207169 w 299716"/>
                <a:gd name="connsiteY5" fmla="*/ 79041 h 471947"/>
                <a:gd name="connsiteX6" fmla="*/ 23812 w 299716"/>
                <a:gd name="connsiteY6" fmla="*/ 471947 h 471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9716" h="471947">
                  <a:moveTo>
                    <a:pt x="0" y="379078"/>
                  </a:moveTo>
                  <a:cubicBezTo>
                    <a:pt x="45244" y="346733"/>
                    <a:pt x="91282" y="299307"/>
                    <a:pt x="130969" y="257635"/>
                  </a:cubicBezTo>
                  <a:cubicBezTo>
                    <a:pt x="170656" y="215963"/>
                    <a:pt x="210344" y="163575"/>
                    <a:pt x="238125" y="129047"/>
                  </a:cubicBezTo>
                  <a:cubicBezTo>
                    <a:pt x="265906" y="94519"/>
                    <a:pt x="290908" y="71897"/>
                    <a:pt x="297655" y="50466"/>
                  </a:cubicBezTo>
                  <a:cubicBezTo>
                    <a:pt x="304402" y="29035"/>
                    <a:pt x="293687" y="-4303"/>
                    <a:pt x="278606" y="459"/>
                  </a:cubicBezTo>
                  <a:cubicBezTo>
                    <a:pt x="263525" y="5221"/>
                    <a:pt x="249635" y="460"/>
                    <a:pt x="207169" y="79041"/>
                  </a:cubicBezTo>
                  <a:cubicBezTo>
                    <a:pt x="164703" y="157622"/>
                    <a:pt x="100210" y="299306"/>
                    <a:pt x="23812" y="471947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17" name="Группа 116"/>
          <p:cNvGrpSpPr/>
          <p:nvPr/>
        </p:nvGrpSpPr>
        <p:grpSpPr>
          <a:xfrm>
            <a:off x="8078030" y="3754187"/>
            <a:ext cx="455749" cy="461716"/>
            <a:chOff x="6235404" y="3474041"/>
            <a:chExt cx="424678" cy="480174"/>
          </a:xfrm>
        </p:grpSpPr>
        <p:sp>
          <p:nvSpPr>
            <p:cNvPr id="118" name="Овал 117"/>
            <p:cNvSpPr/>
            <p:nvPr/>
          </p:nvSpPr>
          <p:spPr>
            <a:xfrm rot="1100546">
              <a:off x="6235404" y="3770671"/>
              <a:ext cx="116382" cy="18354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9" name="Полилиния 118"/>
            <p:cNvSpPr/>
            <p:nvPr/>
          </p:nvSpPr>
          <p:spPr>
            <a:xfrm>
              <a:off x="6360366" y="3474041"/>
              <a:ext cx="299716" cy="471947"/>
            </a:xfrm>
            <a:custGeom>
              <a:avLst/>
              <a:gdLst>
                <a:gd name="connsiteX0" fmla="*/ 0 w 301330"/>
                <a:gd name="connsiteY0" fmla="*/ 396301 h 460595"/>
                <a:gd name="connsiteX1" fmla="*/ 130969 w 301330"/>
                <a:gd name="connsiteY1" fmla="*/ 289145 h 460595"/>
                <a:gd name="connsiteX2" fmla="*/ 242887 w 301330"/>
                <a:gd name="connsiteY2" fmla="*/ 141507 h 460595"/>
                <a:gd name="connsiteX3" fmla="*/ 300037 w 301330"/>
                <a:gd name="connsiteY3" fmla="*/ 62926 h 460595"/>
                <a:gd name="connsiteX4" fmla="*/ 278606 w 301330"/>
                <a:gd name="connsiteY4" fmla="*/ 17682 h 460595"/>
                <a:gd name="connsiteX5" fmla="*/ 230981 w 301330"/>
                <a:gd name="connsiteY5" fmla="*/ 41495 h 460595"/>
                <a:gd name="connsiteX6" fmla="*/ 38100 w 301330"/>
                <a:gd name="connsiteY6" fmla="*/ 460595 h 460595"/>
                <a:gd name="connsiteX0" fmla="*/ 0 w 301599"/>
                <a:gd name="connsiteY0" fmla="*/ 379291 h 443585"/>
                <a:gd name="connsiteX1" fmla="*/ 130969 w 301599"/>
                <a:gd name="connsiteY1" fmla="*/ 272135 h 443585"/>
                <a:gd name="connsiteX2" fmla="*/ 242887 w 301599"/>
                <a:gd name="connsiteY2" fmla="*/ 124497 h 443585"/>
                <a:gd name="connsiteX3" fmla="*/ 300037 w 301599"/>
                <a:gd name="connsiteY3" fmla="*/ 45916 h 443585"/>
                <a:gd name="connsiteX4" fmla="*/ 278606 w 301599"/>
                <a:gd name="connsiteY4" fmla="*/ 672 h 443585"/>
                <a:gd name="connsiteX5" fmla="*/ 207169 w 301599"/>
                <a:gd name="connsiteY5" fmla="*/ 79254 h 443585"/>
                <a:gd name="connsiteX6" fmla="*/ 38100 w 301599"/>
                <a:gd name="connsiteY6" fmla="*/ 443585 h 443585"/>
                <a:gd name="connsiteX0" fmla="*/ 0 w 301599"/>
                <a:gd name="connsiteY0" fmla="*/ 379291 h 453110"/>
                <a:gd name="connsiteX1" fmla="*/ 130969 w 301599"/>
                <a:gd name="connsiteY1" fmla="*/ 272135 h 453110"/>
                <a:gd name="connsiteX2" fmla="*/ 242887 w 301599"/>
                <a:gd name="connsiteY2" fmla="*/ 124497 h 453110"/>
                <a:gd name="connsiteX3" fmla="*/ 300037 w 301599"/>
                <a:gd name="connsiteY3" fmla="*/ 45916 h 453110"/>
                <a:gd name="connsiteX4" fmla="*/ 278606 w 301599"/>
                <a:gd name="connsiteY4" fmla="*/ 672 h 453110"/>
                <a:gd name="connsiteX5" fmla="*/ 207169 w 301599"/>
                <a:gd name="connsiteY5" fmla="*/ 79254 h 453110"/>
                <a:gd name="connsiteX6" fmla="*/ 33337 w 301599"/>
                <a:gd name="connsiteY6" fmla="*/ 453110 h 453110"/>
                <a:gd name="connsiteX0" fmla="*/ 0 w 301599"/>
                <a:gd name="connsiteY0" fmla="*/ 379291 h 453110"/>
                <a:gd name="connsiteX1" fmla="*/ 130969 w 301599"/>
                <a:gd name="connsiteY1" fmla="*/ 257848 h 453110"/>
                <a:gd name="connsiteX2" fmla="*/ 242887 w 301599"/>
                <a:gd name="connsiteY2" fmla="*/ 124497 h 453110"/>
                <a:gd name="connsiteX3" fmla="*/ 300037 w 301599"/>
                <a:gd name="connsiteY3" fmla="*/ 45916 h 453110"/>
                <a:gd name="connsiteX4" fmla="*/ 278606 w 301599"/>
                <a:gd name="connsiteY4" fmla="*/ 672 h 453110"/>
                <a:gd name="connsiteX5" fmla="*/ 207169 w 301599"/>
                <a:gd name="connsiteY5" fmla="*/ 79254 h 453110"/>
                <a:gd name="connsiteX6" fmla="*/ 33337 w 301599"/>
                <a:gd name="connsiteY6" fmla="*/ 453110 h 453110"/>
                <a:gd name="connsiteX0" fmla="*/ 0 w 297265"/>
                <a:gd name="connsiteY0" fmla="*/ 378907 h 452726"/>
                <a:gd name="connsiteX1" fmla="*/ 130969 w 297265"/>
                <a:gd name="connsiteY1" fmla="*/ 257464 h 452726"/>
                <a:gd name="connsiteX2" fmla="*/ 242887 w 297265"/>
                <a:gd name="connsiteY2" fmla="*/ 124113 h 452726"/>
                <a:gd name="connsiteX3" fmla="*/ 295275 w 297265"/>
                <a:gd name="connsiteY3" fmla="*/ 55057 h 452726"/>
                <a:gd name="connsiteX4" fmla="*/ 278606 w 297265"/>
                <a:gd name="connsiteY4" fmla="*/ 288 h 452726"/>
                <a:gd name="connsiteX5" fmla="*/ 207169 w 297265"/>
                <a:gd name="connsiteY5" fmla="*/ 78870 h 452726"/>
                <a:gd name="connsiteX6" fmla="*/ 33337 w 297265"/>
                <a:gd name="connsiteY6" fmla="*/ 452726 h 452726"/>
                <a:gd name="connsiteX0" fmla="*/ 0 w 303824"/>
                <a:gd name="connsiteY0" fmla="*/ 379171 h 452990"/>
                <a:gd name="connsiteX1" fmla="*/ 130969 w 303824"/>
                <a:gd name="connsiteY1" fmla="*/ 257728 h 452990"/>
                <a:gd name="connsiteX2" fmla="*/ 242887 w 303824"/>
                <a:gd name="connsiteY2" fmla="*/ 124377 h 452990"/>
                <a:gd name="connsiteX3" fmla="*/ 302418 w 303824"/>
                <a:gd name="connsiteY3" fmla="*/ 48177 h 452990"/>
                <a:gd name="connsiteX4" fmla="*/ 278606 w 303824"/>
                <a:gd name="connsiteY4" fmla="*/ 552 h 452990"/>
                <a:gd name="connsiteX5" fmla="*/ 207169 w 303824"/>
                <a:gd name="connsiteY5" fmla="*/ 79134 h 452990"/>
                <a:gd name="connsiteX6" fmla="*/ 33337 w 303824"/>
                <a:gd name="connsiteY6" fmla="*/ 452990 h 452990"/>
                <a:gd name="connsiteX0" fmla="*/ 0 w 299407"/>
                <a:gd name="connsiteY0" fmla="*/ 379070 h 452889"/>
                <a:gd name="connsiteX1" fmla="*/ 130969 w 299407"/>
                <a:gd name="connsiteY1" fmla="*/ 257627 h 452889"/>
                <a:gd name="connsiteX2" fmla="*/ 242887 w 299407"/>
                <a:gd name="connsiteY2" fmla="*/ 124276 h 452889"/>
                <a:gd name="connsiteX3" fmla="*/ 297655 w 299407"/>
                <a:gd name="connsiteY3" fmla="*/ 50458 h 452889"/>
                <a:gd name="connsiteX4" fmla="*/ 278606 w 299407"/>
                <a:gd name="connsiteY4" fmla="*/ 451 h 452889"/>
                <a:gd name="connsiteX5" fmla="*/ 207169 w 299407"/>
                <a:gd name="connsiteY5" fmla="*/ 79033 h 452889"/>
                <a:gd name="connsiteX6" fmla="*/ 33337 w 299407"/>
                <a:gd name="connsiteY6" fmla="*/ 452889 h 452889"/>
                <a:gd name="connsiteX0" fmla="*/ 0 w 299716"/>
                <a:gd name="connsiteY0" fmla="*/ 379078 h 452897"/>
                <a:gd name="connsiteX1" fmla="*/ 130969 w 299716"/>
                <a:gd name="connsiteY1" fmla="*/ 257635 h 452897"/>
                <a:gd name="connsiteX2" fmla="*/ 238125 w 299716"/>
                <a:gd name="connsiteY2" fmla="*/ 129047 h 452897"/>
                <a:gd name="connsiteX3" fmla="*/ 297655 w 299716"/>
                <a:gd name="connsiteY3" fmla="*/ 50466 h 452897"/>
                <a:gd name="connsiteX4" fmla="*/ 278606 w 299716"/>
                <a:gd name="connsiteY4" fmla="*/ 459 h 452897"/>
                <a:gd name="connsiteX5" fmla="*/ 207169 w 299716"/>
                <a:gd name="connsiteY5" fmla="*/ 79041 h 452897"/>
                <a:gd name="connsiteX6" fmla="*/ 33337 w 299716"/>
                <a:gd name="connsiteY6" fmla="*/ 452897 h 452897"/>
                <a:gd name="connsiteX0" fmla="*/ 0 w 299716"/>
                <a:gd name="connsiteY0" fmla="*/ 379078 h 471947"/>
                <a:gd name="connsiteX1" fmla="*/ 130969 w 299716"/>
                <a:gd name="connsiteY1" fmla="*/ 257635 h 471947"/>
                <a:gd name="connsiteX2" fmla="*/ 238125 w 299716"/>
                <a:gd name="connsiteY2" fmla="*/ 129047 h 471947"/>
                <a:gd name="connsiteX3" fmla="*/ 297655 w 299716"/>
                <a:gd name="connsiteY3" fmla="*/ 50466 h 471947"/>
                <a:gd name="connsiteX4" fmla="*/ 278606 w 299716"/>
                <a:gd name="connsiteY4" fmla="*/ 459 h 471947"/>
                <a:gd name="connsiteX5" fmla="*/ 207169 w 299716"/>
                <a:gd name="connsiteY5" fmla="*/ 79041 h 471947"/>
                <a:gd name="connsiteX6" fmla="*/ 23812 w 299716"/>
                <a:gd name="connsiteY6" fmla="*/ 471947 h 471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9716" h="471947">
                  <a:moveTo>
                    <a:pt x="0" y="379078"/>
                  </a:moveTo>
                  <a:cubicBezTo>
                    <a:pt x="45244" y="346733"/>
                    <a:pt x="91282" y="299307"/>
                    <a:pt x="130969" y="257635"/>
                  </a:cubicBezTo>
                  <a:cubicBezTo>
                    <a:pt x="170656" y="215963"/>
                    <a:pt x="210344" y="163575"/>
                    <a:pt x="238125" y="129047"/>
                  </a:cubicBezTo>
                  <a:cubicBezTo>
                    <a:pt x="265906" y="94519"/>
                    <a:pt x="290908" y="71897"/>
                    <a:pt x="297655" y="50466"/>
                  </a:cubicBezTo>
                  <a:cubicBezTo>
                    <a:pt x="304402" y="29035"/>
                    <a:pt x="293687" y="-4303"/>
                    <a:pt x="278606" y="459"/>
                  </a:cubicBezTo>
                  <a:cubicBezTo>
                    <a:pt x="263525" y="5221"/>
                    <a:pt x="249635" y="460"/>
                    <a:pt x="207169" y="79041"/>
                  </a:cubicBezTo>
                  <a:cubicBezTo>
                    <a:pt x="164703" y="157622"/>
                    <a:pt x="100210" y="299306"/>
                    <a:pt x="23812" y="471947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20" name="Группа 119"/>
          <p:cNvGrpSpPr/>
          <p:nvPr/>
        </p:nvGrpSpPr>
        <p:grpSpPr>
          <a:xfrm>
            <a:off x="8588538" y="3744660"/>
            <a:ext cx="455749" cy="461716"/>
            <a:chOff x="6235404" y="3474041"/>
            <a:chExt cx="424678" cy="480174"/>
          </a:xfrm>
        </p:grpSpPr>
        <p:sp>
          <p:nvSpPr>
            <p:cNvPr id="121" name="Овал 120"/>
            <p:cNvSpPr/>
            <p:nvPr/>
          </p:nvSpPr>
          <p:spPr>
            <a:xfrm rot="1100546">
              <a:off x="6235404" y="3770671"/>
              <a:ext cx="116382" cy="18354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2" name="Полилиния 121"/>
            <p:cNvSpPr/>
            <p:nvPr/>
          </p:nvSpPr>
          <p:spPr>
            <a:xfrm>
              <a:off x="6360366" y="3474041"/>
              <a:ext cx="299716" cy="471947"/>
            </a:xfrm>
            <a:custGeom>
              <a:avLst/>
              <a:gdLst>
                <a:gd name="connsiteX0" fmla="*/ 0 w 301330"/>
                <a:gd name="connsiteY0" fmla="*/ 396301 h 460595"/>
                <a:gd name="connsiteX1" fmla="*/ 130969 w 301330"/>
                <a:gd name="connsiteY1" fmla="*/ 289145 h 460595"/>
                <a:gd name="connsiteX2" fmla="*/ 242887 w 301330"/>
                <a:gd name="connsiteY2" fmla="*/ 141507 h 460595"/>
                <a:gd name="connsiteX3" fmla="*/ 300037 w 301330"/>
                <a:gd name="connsiteY3" fmla="*/ 62926 h 460595"/>
                <a:gd name="connsiteX4" fmla="*/ 278606 w 301330"/>
                <a:gd name="connsiteY4" fmla="*/ 17682 h 460595"/>
                <a:gd name="connsiteX5" fmla="*/ 230981 w 301330"/>
                <a:gd name="connsiteY5" fmla="*/ 41495 h 460595"/>
                <a:gd name="connsiteX6" fmla="*/ 38100 w 301330"/>
                <a:gd name="connsiteY6" fmla="*/ 460595 h 460595"/>
                <a:gd name="connsiteX0" fmla="*/ 0 w 301599"/>
                <a:gd name="connsiteY0" fmla="*/ 379291 h 443585"/>
                <a:gd name="connsiteX1" fmla="*/ 130969 w 301599"/>
                <a:gd name="connsiteY1" fmla="*/ 272135 h 443585"/>
                <a:gd name="connsiteX2" fmla="*/ 242887 w 301599"/>
                <a:gd name="connsiteY2" fmla="*/ 124497 h 443585"/>
                <a:gd name="connsiteX3" fmla="*/ 300037 w 301599"/>
                <a:gd name="connsiteY3" fmla="*/ 45916 h 443585"/>
                <a:gd name="connsiteX4" fmla="*/ 278606 w 301599"/>
                <a:gd name="connsiteY4" fmla="*/ 672 h 443585"/>
                <a:gd name="connsiteX5" fmla="*/ 207169 w 301599"/>
                <a:gd name="connsiteY5" fmla="*/ 79254 h 443585"/>
                <a:gd name="connsiteX6" fmla="*/ 38100 w 301599"/>
                <a:gd name="connsiteY6" fmla="*/ 443585 h 443585"/>
                <a:gd name="connsiteX0" fmla="*/ 0 w 301599"/>
                <a:gd name="connsiteY0" fmla="*/ 379291 h 453110"/>
                <a:gd name="connsiteX1" fmla="*/ 130969 w 301599"/>
                <a:gd name="connsiteY1" fmla="*/ 272135 h 453110"/>
                <a:gd name="connsiteX2" fmla="*/ 242887 w 301599"/>
                <a:gd name="connsiteY2" fmla="*/ 124497 h 453110"/>
                <a:gd name="connsiteX3" fmla="*/ 300037 w 301599"/>
                <a:gd name="connsiteY3" fmla="*/ 45916 h 453110"/>
                <a:gd name="connsiteX4" fmla="*/ 278606 w 301599"/>
                <a:gd name="connsiteY4" fmla="*/ 672 h 453110"/>
                <a:gd name="connsiteX5" fmla="*/ 207169 w 301599"/>
                <a:gd name="connsiteY5" fmla="*/ 79254 h 453110"/>
                <a:gd name="connsiteX6" fmla="*/ 33337 w 301599"/>
                <a:gd name="connsiteY6" fmla="*/ 453110 h 453110"/>
                <a:gd name="connsiteX0" fmla="*/ 0 w 301599"/>
                <a:gd name="connsiteY0" fmla="*/ 379291 h 453110"/>
                <a:gd name="connsiteX1" fmla="*/ 130969 w 301599"/>
                <a:gd name="connsiteY1" fmla="*/ 257848 h 453110"/>
                <a:gd name="connsiteX2" fmla="*/ 242887 w 301599"/>
                <a:gd name="connsiteY2" fmla="*/ 124497 h 453110"/>
                <a:gd name="connsiteX3" fmla="*/ 300037 w 301599"/>
                <a:gd name="connsiteY3" fmla="*/ 45916 h 453110"/>
                <a:gd name="connsiteX4" fmla="*/ 278606 w 301599"/>
                <a:gd name="connsiteY4" fmla="*/ 672 h 453110"/>
                <a:gd name="connsiteX5" fmla="*/ 207169 w 301599"/>
                <a:gd name="connsiteY5" fmla="*/ 79254 h 453110"/>
                <a:gd name="connsiteX6" fmla="*/ 33337 w 301599"/>
                <a:gd name="connsiteY6" fmla="*/ 453110 h 453110"/>
                <a:gd name="connsiteX0" fmla="*/ 0 w 297265"/>
                <a:gd name="connsiteY0" fmla="*/ 378907 h 452726"/>
                <a:gd name="connsiteX1" fmla="*/ 130969 w 297265"/>
                <a:gd name="connsiteY1" fmla="*/ 257464 h 452726"/>
                <a:gd name="connsiteX2" fmla="*/ 242887 w 297265"/>
                <a:gd name="connsiteY2" fmla="*/ 124113 h 452726"/>
                <a:gd name="connsiteX3" fmla="*/ 295275 w 297265"/>
                <a:gd name="connsiteY3" fmla="*/ 55057 h 452726"/>
                <a:gd name="connsiteX4" fmla="*/ 278606 w 297265"/>
                <a:gd name="connsiteY4" fmla="*/ 288 h 452726"/>
                <a:gd name="connsiteX5" fmla="*/ 207169 w 297265"/>
                <a:gd name="connsiteY5" fmla="*/ 78870 h 452726"/>
                <a:gd name="connsiteX6" fmla="*/ 33337 w 297265"/>
                <a:gd name="connsiteY6" fmla="*/ 452726 h 452726"/>
                <a:gd name="connsiteX0" fmla="*/ 0 w 303824"/>
                <a:gd name="connsiteY0" fmla="*/ 379171 h 452990"/>
                <a:gd name="connsiteX1" fmla="*/ 130969 w 303824"/>
                <a:gd name="connsiteY1" fmla="*/ 257728 h 452990"/>
                <a:gd name="connsiteX2" fmla="*/ 242887 w 303824"/>
                <a:gd name="connsiteY2" fmla="*/ 124377 h 452990"/>
                <a:gd name="connsiteX3" fmla="*/ 302418 w 303824"/>
                <a:gd name="connsiteY3" fmla="*/ 48177 h 452990"/>
                <a:gd name="connsiteX4" fmla="*/ 278606 w 303824"/>
                <a:gd name="connsiteY4" fmla="*/ 552 h 452990"/>
                <a:gd name="connsiteX5" fmla="*/ 207169 w 303824"/>
                <a:gd name="connsiteY5" fmla="*/ 79134 h 452990"/>
                <a:gd name="connsiteX6" fmla="*/ 33337 w 303824"/>
                <a:gd name="connsiteY6" fmla="*/ 452990 h 452990"/>
                <a:gd name="connsiteX0" fmla="*/ 0 w 299407"/>
                <a:gd name="connsiteY0" fmla="*/ 379070 h 452889"/>
                <a:gd name="connsiteX1" fmla="*/ 130969 w 299407"/>
                <a:gd name="connsiteY1" fmla="*/ 257627 h 452889"/>
                <a:gd name="connsiteX2" fmla="*/ 242887 w 299407"/>
                <a:gd name="connsiteY2" fmla="*/ 124276 h 452889"/>
                <a:gd name="connsiteX3" fmla="*/ 297655 w 299407"/>
                <a:gd name="connsiteY3" fmla="*/ 50458 h 452889"/>
                <a:gd name="connsiteX4" fmla="*/ 278606 w 299407"/>
                <a:gd name="connsiteY4" fmla="*/ 451 h 452889"/>
                <a:gd name="connsiteX5" fmla="*/ 207169 w 299407"/>
                <a:gd name="connsiteY5" fmla="*/ 79033 h 452889"/>
                <a:gd name="connsiteX6" fmla="*/ 33337 w 299407"/>
                <a:gd name="connsiteY6" fmla="*/ 452889 h 452889"/>
                <a:gd name="connsiteX0" fmla="*/ 0 w 299716"/>
                <a:gd name="connsiteY0" fmla="*/ 379078 h 452897"/>
                <a:gd name="connsiteX1" fmla="*/ 130969 w 299716"/>
                <a:gd name="connsiteY1" fmla="*/ 257635 h 452897"/>
                <a:gd name="connsiteX2" fmla="*/ 238125 w 299716"/>
                <a:gd name="connsiteY2" fmla="*/ 129047 h 452897"/>
                <a:gd name="connsiteX3" fmla="*/ 297655 w 299716"/>
                <a:gd name="connsiteY3" fmla="*/ 50466 h 452897"/>
                <a:gd name="connsiteX4" fmla="*/ 278606 w 299716"/>
                <a:gd name="connsiteY4" fmla="*/ 459 h 452897"/>
                <a:gd name="connsiteX5" fmla="*/ 207169 w 299716"/>
                <a:gd name="connsiteY5" fmla="*/ 79041 h 452897"/>
                <a:gd name="connsiteX6" fmla="*/ 33337 w 299716"/>
                <a:gd name="connsiteY6" fmla="*/ 452897 h 452897"/>
                <a:gd name="connsiteX0" fmla="*/ 0 w 299716"/>
                <a:gd name="connsiteY0" fmla="*/ 379078 h 471947"/>
                <a:gd name="connsiteX1" fmla="*/ 130969 w 299716"/>
                <a:gd name="connsiteY1" fmla="*/ 257635 h 471947"/>
                <a:gd name="connsiteX2" fmla="*/ 238125 w 299716"/>
                <a:gd name="connsiteY2" fmla="*/ 129047 h 471947"/>
                <a:gd name="connsiteX3" fmla="*/ 297655 w 299716"/>
                <a:gd name="connsiteY3" fmla="*/ 50466 h 471947"/>
                <a:gd name="connsiteX4" fmla="*/ 278606 w 299716"/>
                <a:gd name="connsiteY4" fmla="*/ 459 h 471947"/>
                <a:gd name="connsiteX5" fmla="*/ 207169 w 299716"/>
                <a:gd name="connsiteY5" fmla="*/ 79041 h 471947"/>
                <a:gd name="connsiteX6" fmla="*/ 23812 w 299716"/>
                <a:gd name="connsiteY6" fmla="*/ 471947 h 471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9716" h="471947">
                  <a:moveTo>
                    <a:pt x="0" y="379078"/>
                  </a:moveTo>
                  <a:cubicBezTo>
                    <a:pt x="45244" y="346733"/>
                    <a:pt x="91282" y="299307"/>
                    <a:pt x="130969" y="257635"/>
                  </a:cubicBezTo>
                  <a:cubicBezTo>
                    <a:pt x="170656" y="215963"/>
                    <a:pt x="210344" y="163575"/>
                    <a:pt x="238125" y="129047"/>
                  </a:cubicBezTo>
                  <a:cubicBezTo>
                    <a:pt x="265906" y="94519"/>
                    <a:pt x="290908" y="71897"/>
                    <a:pt x="297655" y="50466"/>
                  </a:cubicBezTo>
                  <a:cubicBezTo>
                    <a:pt x="304402" y="29035"/>
                    <a:pt x="293687" y="-4303"/>
                    <a:pt x="278606" y="459"/>
                  </a:cubicBezTo>
                  <a:cubicBezTo>
                    <a:pt x="263525" y="5221"/>
                    <a:pt x="249635" y="460"/>
                    <a:pt x="207169" y="79041"/>
                  </a:cubicBezTo>
                  <a:cubicBezTo>
                    <a:pt x="164703" y="157622"/>
                    <a:pt x="100210" y="299306"/>
                    <a:pt x="23812" y="471947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23" name="Группа 122"/>
          <p:cNvGrpSpPr/>
          <p:nvPr/>
        </p:nvGrpSpPr>
        <p:grpSpPr>
          <a:xfrm>
            <a:off x="9119928" y="3726657"/>
            <a:ext cx="455749" cy="461716"/>
            <a:chOff x="6235404" y="3474041"/>
            <a:chExt cx="424678" cy="480174"/>
          </a:xfrm>
        </p:grpSpPr>
        <p:sp>
          <p:nvSpPr>
            <p:cNvPr id="124" name="Овал 123"/>
            <p:cNvSpPr/>
            <p:nvPr/>
          </p:nvSpPr>
          <p:spPr>
            <a:xfrm rot="1100546">
              <a:off x="6235404" y="3770671"/>
              <a:ext cx="116382" cy="18354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5" name="Полилиния 124"/>
            <p:cNvSpPr/>
            <p:nvPr/>
          </p:nvSpPr>
          <p:spPr>
            <a:xfrm>
              <a:off x="6360366" y="3474041"/>
              <a:ext cx="299716" cy="471947"/>
            </a:xfrm>
            <a:custGeom>
              <a:avLst/>
              <a:gdLst>
                <a:gd name="connsiteX0" fmla="*/ 0 w 301330"/>
                <a:gd name="connsiteY0" fmla="*/ 396301 h 460595"/>
                <a:gd name="connsiteX1" fmla="*/ 130969 w 301330"/>
                <a:gd name="connsiteY1" fmla="*/ 289145 h 460595"/>
                <a:gd name="connsiteX2" fmla="*/ 242887 w 301330"/>
                <a:gd name="connsiteY2" fmla="*/ 141507 h 460595"/>
                <a:gd name="connsiteX3" fmla="*/ 300037 w 301330"/>
                <a:gd name="connsiteY3" fmla="*/ 62926 h 460595"/>
                <a:gd name="connsiteX4" fmla="*/ 278606 w 301330"/>
                <a:gd name="connsiteY4" fmla="*/ 17682 h 460595"/>
                <a:gd name="connsiteX5" fmla="*/ 230981 w 301330"/>
                <a:gd name="connsiteY5" fmla="*/ 41495 h 460595"/>
                <a:gd name="connsiteX6" fmla="*/ 38100 w 301330"/>
                <a:gd name="connsiteY6" fmla="*/ 460595 h 460595"/>
                <a:gd name="connsiteX0" fmla="*/ 0 w 301599"/>
                <a:gd name="connsiteY0" fmla="*/ 379291 h 443585"/>
                <a:gd name="connsiteX1" fmla="*/ 130969 w 301599"/>
                <a:gd name="connsiteY1" fmla="*/ 272135 h 443585"/>
                <a:gd name="connsiteX2" fmla="*/ 242887 w 301599"/>
                <a:gd name="connsiteY2" fmla="*/ 124497 h 443585"/>
                <a:gd name="connsiteX3" fmla="*/ 300037 w 301599"/>
                <a:gd name="connsiteY3" fmla="*/ 45916 h 443585"/>
                <a:gd name="connsiteX4" fmla="*/ 278606 w 301599"/>
                <a:gd name="connsiteY4" fmla="*/ 672 h 443585"/>
                <a:gd name="connsiteX5" fmla="*/ 207169 w 301599"/>
                <a:gd name="connsiteY5" fmla="*/ 79254 h 443585"/>
                <a:gd name="connsiteX6" fmla="*/ 38100 w 301599"/>
                <a:gd name="connsiteY6" fmla="*/ 443585 h 443585"/>
                <a:gd name="connsiteX0" fmla="*/ 0 w 301599"/>
                <a:gd name="connsiteY0" fmla="*/ 379291 h 453110"/>
                <a:gd name="connsiteX1" fmla="*/ 130969 w 301599"/>
                <a:gd name="connsiteY1" fmla="*/ 272135 h 453110"/>
                <a:gd name="connsiteX2" fmla="*/ 242887 w 301599"/>
                <a:gd name="connsiteY2" fmla="*/ 124497 h 453110"/>
                <a:gd name="connsiteX3" fmla="*/ 300037 w 301599"/>
                <a:gd name="connsiteY3" fmla="*/ 45916 h 453110"/>
                <a:gd name="connsiteX4" fmla="*/ 278606 w 301599"/>
                <a:gd name="connsiteY4" fmla="*/ 672 h 453110"/>
                <a:gd name="connsiteX5" fmla="*/ 207169 w 301599"/>
                <a:gd name="connsiteY5" fmla="*/ 79254 h 453110"/>
                <a:gd name="connsiteX6" fmla="*/ 33337 w 301599"/>
                <a:gd name="connsiteY6" fmla="*/ 453110 h 453110"/>
                <a:gd name="connsiteX0" fmla="*/ 0 w 301599"/>
                <a:gd name="connsiteY0" fmla="*/ 379291 h 453110"/>
                <a:gd name="connsiteX1" fmla="*/ 130969 w 301599"/>
                <a:gd name="connsiteY1" fmla="*/ 257848 h 453110"/>
                <a:gd name="connsiteX2" fmla="*/ 242887 w 301599"/>
                <a:gd name="connsiteY2" fmla="*/ 124497 h 453110"/>
                <a:gd name="connsiteX3" fmla="*/ 300037 w 301599"/>
                <a:gd name="connsiteY3" fmla="*/ 45916 h 453110"/>
                <a:gd name="connsiteX4" fmla="*/ 278606 w 301599"/>
                <a:gd name="connsiteY4" fmla="*/ 672 h 453110"/>
                <a:gd name="connsiteX5" fmla="*/ 207169 w 301599"/>
                <a:gd name="connsiteY5" fmla="*/ 79254 h 453110"/>
                <a:gd name="connsiteX6" fmla="*/ 33337 w 301599"/>
                <a:gd name="connsiteY6" fmla="*/ 453110 h 453110"/>
                <a:gd name="connsiteX0" fmla="*/ 0 w 297265"/>
                <a:gd name="connsiteY0" fmla="*/ 378907 h 452726"/>
                <a:gd name="connsiteX1" fmla="*/ 130969 w 297265"/>
                <a:gd name="connsiteY1" fmla="*/ 257464 h 452726"/>
                <a:gd name="connsiteX2" fmla="*/ 242887 w 297265"/>
                <a:gd name="connsiteY2" fmla="*/ 124113 h 452726"/>
                <a:gd name="connsiteX3" fmla="*/ 295275 w 297265"/>
                <a:gd name="connsiteY3" fmla="*/ 55057 h 452726"/>
                <a:gd name="connsiteX4" fmla="*/ 278606 w 297265"/>
                <a:gd name="connsiteY4" fmla="*/ 288 h 452726"/>
                <a:gd name="connsiteX5" fmla="*/ 207169 w 297265"/>
                <a:gd name="connsiteY5" fmla="*/ 78870 h 452726"/>
                <a:gd name="connsiteX6" fmla="*/ 33337 w 297265"/>
                <a:gd name="connsiteY6" fmla="*/ 452726 h 452726"/>
                <a:gd name="connsiteX0" fmla="*/ 0 w 303824"/>
                <a:gd name="connsiteY0" fmla="*/ 379171 h 452990"/>
                <a:gd name="connsiteX1" fmla="*/ 130969 w 303824"/>
                <a:gd name="connsiteY1" fmla="*/ 257728 h 452990"/>
                <a:gd name="connsiteX2" fmla="*/ 242887 w 303824"/>
                <a:gd name="connsiteY2" fmla="*/ 124377 h 452990"/>
                <a:gd name="connsiteX3" fmla="*/ 302418 w 303824"/>
                <a:gd name="connsiteY3" fmla="*/ 48177 h 452990"/>
                <a:gd name="connsiteX4" fmla="*/ 278606 w 303824"/>
                <a:gd name="connsiteY4" fmla="*/ 552 h 452990"/>
                <a:gd name="connsiteX5" fmla="*/ 207169 w 303824"/>
                <a:gd name="connsiteY5" fmla="*/ 79134 h 452990"/>
                <a:gd name="connsiteX6" fmla="*/ 33337 w 303824"/>
                <a:gd name="connsiteY6" fmla="*/ 452990 h 452990"/>
                <a:gd name="connsiteX0" fmla="*/ 0 w 299407"/>
                <a:gd name="connsiteY0" fmla="*/ 379070 h 452889"/>
                <a:gd name="connsiteX1" fmla="*/ 130969 w 299407"/>
                <a:gd name="connsiteY1" fmla="*/ 257627 h 452889"/>
                <a:gd name="connsiteX2" fmla="*/ 242887 w 299407"/>
                <a:gd name="connsiteY2" fmla="*/ 124276 h 452889"/>
                <a:gd name="connsiteX3" fmla="*/ 297655 w 299407"/>
                <a:gd name="connsiteY3" fmla="*/ 50458 h 452889"/>
                <a:gd name="connsiteX4" fmla="*/ 278606 w 299407"/>
                <a:gd name="connsiteY4" fmla="*/ 451 h 452889"/>
                <a:gd name="connsiteX5" fmla="*/ 207169 w 299407"/>
                <a:gd name="connsiteY5" fmla="*/ 79033 h 452889"/>
                <a:gd name="connsiteX6" fmla="*/ 33337 w 299407"/>
                <a:gd name="connsiteY6" fmla="*/ 452889 h 452889"/>
                <a:gd name="connsiteX0" fmla="*/ 0 w 299716"/>
                <a:gd name="connsiteY0" fmla="*/ 379078 h 452897"/>
                <a:gd name="connsiteX1" fmla="*/ 130969 w 299716"/>
                <a:gd name="connsiteY1" fmla="*/ 257635 h 452897"/>
                <a:gd name="connsiteX2" fmla="*/ 238125 w 299716"/>
                <a:gd name="connsiteY2" fmla="*/ 129047 h 452897"/>
                <a:gd name="connsiteX3" fmla="*/ 297655 w 299716"/>
                <a:gd name="connsiteY3" fmla="*/ 50466 h 452897"/>
                <a:gd name="connsiteX4" fmla="*/ 278606 w 299716"/>
                <a:gd name="connsiteY4" fmla="*/ 459 h 452897"/>
                <a:gd name="connsiteX5" fmla="*/ 207169 w 299716"/>
                <a:gd name="connsiteY5" fmla="*/ 79041 h 452897"/>
                <a:gd name="connsiteX6" fmla="*/ 33337 w 299716"/>
                <a:gd name="connsiteY6" fmla="*/ 452897 h 452897"/>
                <a:gd name="connsiteX0" fmla="*/ 0 w 299716"/>
                <a:gd name="connsiteY0" fmla="*/ 379078 h 471947"/>
                <a:gd name="connsiteX1" fmla="*/ 130969 w 299716"/>
                <a:gd name="connsiteY1" fmla="*/ 257635 h 471947"/>
                <a:gd name="connsiteX2" fmla="*/ 238125 w 299716"/>
                <a:gd name="connsiteY2" fmla="*/ 129047 h 471947"/>
                <a:gd name="connsiteX3" fmla="*/ 297655 w 299716"/>
                <a:gd name="connsiteY3" fmla="*/ 50466 h 471947"/>
                <a:gd name="connsiteX4" fmla="*/ 278606 w 299716"/>
                <a:gd name="connsiteY4" fmla="*/ 459 h 471947"/>
                <a:gd name="connsiteX5" fmla="*/ 207169 w 299716"/>
                <a:gd name="connsiteY5" fmla="*/ 79041 h 471947"/>
                <a:gd name="connsiteX6" fmla="*/ 23812 w 299716"/>
                <a:gd name="connsiteY6" fmla="*/ 471947 h 471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9716" h="471947">
                  <a:moveTo>
                    <a:pt x="0" y="379078"/>
                  </a:moveTo>
                  <a:cubicBezTo>
                    <a:pt x="45244" y="346733"/>
                    <a:pt x="91282" y="299307"/>
                    <a:pt x="130969" y="257635"/>
                  </a:cubicBezTo>
                  <a:cubicBezTo>
                    <a:pt x="170656" y="215963"/>
                    <a:pt x="210344" y="163575"/>
                    <a:pt x="238125" y="129047"/>
                  </a:cubicBezTo>
                  <a:cubicBezTo>
                    <a:pt x="265906" y="94519"/>
                    <a:pt x="290908" y="71897"/>
                    <a:pt x="297655" y="50466"/>
                  </a:cubicBezTo>
                  <a:cubicBezTo>
                    <a:pt x="304402" y="29035"/>
                    <a:pt x="293687" y="-4303"/>
                    <a:pt x="278606" y="459"/>
                  </a:cubicBezTo>
                  <a:cubicBezTo>
                    <a:pt x="263525" y="5221"/>
                    <a:pt x="249635" y="460"/>
                    <a:pt x="207169" y="79041"/>
                  </a:cubicBezTo>
                  <a:cubicBezTo>
                    <a:pt x="164703" y="157622"/>
                    <a:pt x="100210" y="299306"/>
                    <a:pt x="23812" y="471947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26" name="Группа 125"/>
          <p:cNvGrpSpPr/>
          <p:nvPr/>
        </p:nvGrpSpPr>
        <p:grpSpPr>
          <a:xfrm>
            <a:off x="9637499" y="3735589"/>
            <a:ext cx="455749" cy="461716"/>
            <a:chOff x="6235404" y="3474041"/>
            <a:chExt cx="424678" cy="480174"/>
          </a:xfrm>
        </p:grpSpPr>
        <p:sp>
          <p:nvSpPr>
            <p:cNvPr id="127" name="Овал 126"/>
            <p:cNvSpPr/>
            <p:nvPr/>
          </p:nvSpPr>
          <p:spPr>
            <a:xfrm rot="1100546">
              <a:off x="6235404" y="3770671"/>
              <a:ext cx="116382" cy="18354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8" name="Полилиния 127"/>
            <p:cNvSpPr/>
            <p:nvPr/>
          </p:nvSpPr>
          <p:spPr>
            <a:xfrm>
              <a:off x="6360366" y="3474041"/>
              <a:ext cx="299716" cy="471947"/>
            </a:xfrm>
            <a:custGeom>
              <a:avLst/>
              <a:gdLst>
                <a:gd name="connsiteX0" fmla="*/ 0 w 301330"/>
                <a:gd name="connsiteY0" fmla="*/ 396301 h 460595"/>
                <a:gd name="connsiteX1" fmla="*/ 130969 w 301330"/>
                <a:gd name="connsiteY1" fmla="*/ 289145 h 460595"/>
                <a:gd name="connsiteX2" fmla="*/ 242887 w 301330"/>
                <a:gd name="connsiteY2" fmla="*/ 141507 h 460595"/>
                <a:gd name="connsiteX3" fmla="*/ 300037 w 301330"/>
                <a:gd name="connsiteY3" fmla="*/ 62926 h 460595"/>
                <a:gd name="connsiteX4" fmla="*/ 278606 w 301330"/>
                <a:gd name="connsiteY4" fmla="*/ 17682 h 460595"/>
                <a:gd name="connsiteX5" fmla="*/ 230981 w 301330"/>
                <a:gd name="connsiteY5" fmla="*/ 41495 h 460595"/>
                <a:gd name="connsiteX6" fmla="*/ 38100 w 301330"/>
                <a:gd name="connsiteY6" fmla="*/ 460595 h 460595"/>
                <a:gd name="connsiteX0" fmla="*/ 0 w 301599"/>
                <a:gd name="connsiteY0" fmla="*/ 379291 h 443585"/>
                <a:gd name="connsiteX1" fmla="*/ 130969 w 301599"/>
                <a:gd name="connsiteY1" fmla="*/ 272135 h 443585"/>
                <a:gd name="connsiteX2" fmla="*/ 242887 w 301599"/>
                <a:gd name="connsiteY2" fmla="*/ 124497 h 443585"/>
                <a:gd name="connsiteX3" fmla="*/ 300037 w 301599"/>
                <a:gd name="connsiteY3" fmla="*/ 45916 h 443585"/>
                <a:gd name="connsiteX4" fmla="*/ 278606 w 301599"/>
                <a:gd name="connsiteY4" fmla="*/ 672 h 443585"/>
                <a:gd name="connsiteX5" fmla="*/ 207169 w 301599"/>
                <a:gd name="connsiteY5" fmla="*/ 79254 h 443585"/>
                <a:gd name="connsiteX6" fmla="*/ 38100 w 301599"/>
                <a:gd name="connsiteY6" fmla="*/ 443585 h 443585"/>
                <a:gd name="connsiteX0" fmla="*/ 0 w 301599"/>
                <a:gd name="connsiteY0" fmla="*/ 379291 h 453110"/>
                <a:gd name="connsiteX1" fmla="*/ 130969 w 301599"/>
                <a:gd name="connsiteY1" fmla="*/ 272135 h 453110"/>
                <a:gd name="connsiteX2" fmla="*/ 242887 w 301599"/>
                <a:gd name="connsiteY2" fmla="*/ 124497 h 453110"/>
                <a:gd name="connsiteX3" fmla="*/ 300037 w 301599"/>
                <a:gd name="connsiteY3" fmla="*/ 45916 h 453110"/>
                <a:gd name="connsiteX4" fmla="*/ 278606 w 301599"/>
                <a:gd name="connsiteY4" fmla="*/ 672 h 453110"/>
                <a:gd name="connsiteX5" fmla="*/ 207169 w 301599"/>
                <a:gd name="connsiteY5" fmla="*/ 79254 h 453110"/>
                <a:gd name="connsiteX6" fmla="*/ 33337 w 301599"/>
                <a:gd name="connsiteY6" fmla="*/ 453110 h 453110"/>
                <a:gd name="connsiteX0" fmla="*/ 0 w 301599"/>
                <a:gd name="connsiteY0" fmla="*/ 379291 h 453110"/>
                <a:gd name="connsiteX1" fmla="*/ 130969 w 301599"/>
                <a:gd name="connsiteY1" fmla="*/ 257848 h 453110"/>
                <a:gd name="connsiteX2" fmla="*/ 242887 w 301599"/>
                <a:gd name="connsiteY2" fmla="*/ 124497 h 453110"/>
                <a:gd name="connsiteX3" fmla="*/ 300037 w 301599"/>
                <a:gd name="connsiteY3" fmla="*/ 45916 h 453110"/>
                <a:gd name="connsiteX4" fmla="*/ 278606 w 301599"/>
                <a:gd name="connsiteY4" fmla="*/ 672 h 453110"/>
                <a:gd name="connsiteX5" fmla="*/ 207169 w 301599"/>
                <a:gd name="connsiteY5" fmla="*/ 79254 h 453110"/>
                <a:gd name="connsiteX6" fmla="*/ 33337 w 301599"/>
                <a:gd name="connsiteY6" fmla="*/ 453110 h 453110"/>
                <a:gd name="connsiteX0" fmla="*/ 0 w 297265"/>
                <a:gd name="connsiteY0" fmla="*/ 378907 h 452726"/>
                <a:gd name="connsiteX1" fmla="*/ 130969 w 297265"/>
                <a:gd name="connsiteY1" fmla="*/ 257464 h 452726"/>
                <a:gd name="connsiteX2" fmla="*/ 242887 w 297265"/>
                <a:gd name="connsiteY2" fmla="*/ 124113 h 452726"/>
                <a:gd name="connsiteX3" fmla="*/ 295275 w 297265"/>
                <a:gd name="connsiteY3" fmla="*/ 55057 h 452726"/>
                <a:gd name="connsiteX4" fmla="*/ 278606 w 297265"/>
                <a:gd name="connsiteY4" fmla="*/ 288 h 452726"/>
                <a:gd name="connsiteX5" fmla="*/ 207169 w 297265"/>
                <a:gd name="connsiteY5" fmla="*/ 78870 h 452726"/>
                <a:gd name="connsiteX6" fmla="*/ 33337 w 297265"/>
                <a:gd name="connsiteY6" fmla="*/ 452726 h 452726"/>
                <a:gd name="connsiteX0" fmla="*/ 0 w 303824"/>
                <a:gd name="connsiteY0" fmla="*/ 379171 h 452990"/>
                <a:gd name="connsiteX1" fmla="*/ 130969 w 303824"/>
                <a:gd name="connsiteY1" fmla="*/ 257728 h 452990"/>
                <a:gd name="connsiteX2" fmla="*/ 242887 w 303824"/>
                <a:gd name="connsiteY2" fmla="*/ 124377 h 452990"/>
                <a:gd name="connsiteX3" fmla="*/ 302418 w 303824"/>
                <a:gd name="connsiteY3" fmla="*/ 48177 h 452990"/>
                <a:gd name="connsiteX4" fmla="*/ 278606 w 303824"/>
                <a:gd name="connsiteY4" fmla="*/ 552 h 452990"/>
                <a:gd name="connsiteX5" fmla="*/ 207169 w 303824"/>
                <a:gd name="connsiteY5" fmla="*/ 79134 h 452990"/>
                <a:gd name="connsiteX6" fmla="*/ 33337 w 303824"/>
                <a:gd name="connsiteY6" fmla="*/ 452990 h 452990"/>
                <a:gd name="connsiteX0" fmla="*/ 0 w 299407"/>
                <a:gd name="connsiteY0" fmla="*/ 379070 h 452889"/>
                <a:gd name="connsiteX1" fmla="*/ 130969 w 299407"/>
                <a:gd name="connsiteY1" fmla="*/ 257627 h 452889"/>
                <a:gd name="connsiteX2" fmla="*/ 242887 w 299407"/>
                <a:gd name="connsiteY2" fmla="*/ 124276 h 452889"/>
                <a:gd name="connsiteX3" fmla="*/ 297655 w 299407"/>
                <a:gd name="connsiteY3" fmla="*/ 50458 h 452889"/>
                <a:gd name="connsiteX4" fmla="*/ 278606 w 299407"/>
                <a:gd name="connsiteY4" fmla="*/ 451 h 452889"/>
                <a:gd name="connsiteX5" fmla="*/ 207169 w 299407"/>
                <a:gd name="connsiteY5" fmla="*/ 79033 h 452889"/>
                <a:gd name="connsiteX6" fmla="*/ 33337 w 299407"/>
                <a:gd name="connsiteY6" fmla="*/ 452889 h 452889"/>
                <a:gd name="connsiteX0" fmla="*/ 0 w 299716"/>
                <a:gd name="connsiteY0" fmla="*/ 379078 h 452897"/>
                <a:gd name="connsiteX1" fmla="*/ 130969 w 299716"/>
                <a:gd name="connsiteY1" fmla="*/ 257635 h 452897"/>
                <a:gd name="connsiteX2" fmla="*/ 238125 w 299716"/>
                <a:gd name="connsiteY2" fmla="*/ 129047 h 452897"/>
                <a:gd name="connsiteX3" fmla="*/ 297655 w 299716"/>
                <a:gd name="connsiteY3" fmla="*/ 50466 h 452897"/>
                <a:gd name="connsiteX4" fmla="*/ 278606 w 299716"/>
                <a:gd name="connsiteY4" fmla="*/ 459 h 452897"/>
                <a:gd name="connsiteX5" fmla="*/ 207169 w 299716"/>
                <a:gd name="connsiteY5" fmla="*/ 79041 h 452897"/>
                <a:gd name="connsiteX6" fmla="*/ 33337 w 299716"/>
                <a:gd name="connsiteY6" fmla="*/ 452897 h 452897"/>
                <a:gd name="connsiteX0" fmla="*/ 0 w 299716"/>
                <a:gd name="connsiteY0" fmla="*/ 379078 h 471947"/>
                <a:gd name="connsiteX1" fmla="*/ 130969 w 299716"/>
                <a:gd name="connsiteY1" fmla="*/ 257635 h 471947"/>
                <a:gd name="connsiteX2" fmla="*/ 238125 w 299716"/>
                <a:gd name="connsiteY2" fmla="*/ 129047 h 471947"/>
                <a:gd name="connsiteX3" fmla="*/ 297655 w 299716"/>
                <a:gd name="connsiteY3" fmla="*/ 50466 h 471947"/>
                <a:gd name="connsiteX4" fmla="*/ 278606 w 299716"/>
                <a:gd name="connsiteY4" fmla="*/ 459 h 471947"/>
                <a:gd name="connsiteX5" fmla="*/ 207169 w 299716"/>
                <a:gd name="connsiteY5" fmla="*/ 79041 h 471947"/>
                <a:gd name="connsiteX6" fmla="*/ 23812 w 299716"/>
                <a:gd name="connsiteY6" fmla="*/ 471947 h 471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9716" h="471947">
                  <a:moveTo>
                    <a:pt x="0" y="379078"/>
                  </a:moveTo>
                  <a:cubicBezTo>
                    <a:pt x="45244" y="346733"/>
                    <a:pt x="91282" y="299307"/>
                    <a:pt x="130969" y="257635"/>
                  </a:cubicBezTo>
                  <a:cubicBezTo>
                    <a:pt x="170656" y="215963"/>
                    <a:pt x="210344" y="163575"/>
                    <a:pt x="238125" y="129047"/>
                  </a:cubicBezTo>
                  <a:cubicBezTo>
                    <a:pt x="265906" y="94519"/>
                    <a:pt x="290908" y="71897"/>
                    <a:pt x="297655" y="50466"/>
                  </a:cubicBezTo>
                  <a:cubicBezTo>
                    <a:pt x="304402" y="29035"/>
                    <a:pt x="293687" y="-4303"/>
                    <a:pt x="278606" y="459"/>
                  </a:cubicBezTo>
                  <a:cubicBezTo>
                    <a:pt x="263525" y="5221"/>
                    <a:pt x="249635" y="460"/>
                    <a:pt x="207169" y="79041"/>
                  </a:cubicBezTo>
                  <a:cubicBezTo>
                    <a:pt x="164703" y="157622"/>
                    <a:pt x="100210" y="299306"/>
                    <a:pt x="23812" y="471947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29" name="Группа 128"/>
          <p:cNvGrpSpPr/>
          <p:nvPr/>
        </p:nvGrpSpPr>
        <p:grpSpPr>
          <a:xfrm>
            <a:off x="10173044" y="3730104"/>
            <a:ext cx="455749" cy="461716"/>
            <a:chOff x="6235404" y="3474041"/>
            <a:chExt cx="424678" cy="480174"/>
          </a:xfrm>
        </p:grpSpPr>
        <p:sp>
          <p:nvSpPr>
            <p:cNvPr id="130" name="Овал 129"/>
            <p:cNvSpPr/>
            <p:nvPr/>
          </p:nvSpPr>
          <p:spPr>
            <a:xfrm rot="1100546">
              <a:off x="6235404" y="3770671"/>
              <a:ext cx="116382" cy="18354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1" name="Полилиния 130"/>
            <p:cNvSpPr/>
            <p:nvPr/>
          </p:nvSpPr>
          <p:spPr>
            <a:xfrm>
              <a:off x="6360366" y="3474041"/>
              <a:ext cx="299716" cy="471947"/>
            </a:xfrm>
            <a:custGeom>
              <a:avLst/>
              <a:gdLst>
                <a:gd name="connsiteX0" fmla="*/ 0 w 301330"/>
                <a:gd name="connsiteY0" fmla="*/ 396301 h 460595"/>
                <a:gd name="connsiteX1" fmla="*/ 130969 w 301330"/>
                <a:gd name="connsiteY1" fmla="*/ 289145 h 460595"/>
                <a:gd name="connsiteX2" fmla="*/ 242887 w 301330"/>
                <a:gd name="connsiteY2" fmla="*/ 141507 h 460595"/>
                <a:gd name="connsiteX3" fmla="*/ 300037 w 301330"/>
                <a:gd name="connsiteY3" fmla="*/ 62926 h 460595"/>
                <a:gd name="connsiteX4" fmla="*/ 278606 w 301330"/>
                <a:gd name="connsiteY4" fmla="*/ 17682 h 460595"/>
                <a:gd name="connsiteX5" fmla="*/ 230981 w 301330"/>
                <a:gd name="connsiteY5" fmla="*/ 41495 h 460595"/>
                <a:gd name="connsiteX6" fmla="*/ 38100 w 301330"/>
                <a:gd name="connsiteY6" fmla="*/ 460595 h 460595"/>
                <a:gd name="connsiteX0" fmla="*/ 0 w 301599"/>
                <a:gd name="connsiteY0" fmla="*/ 379291 h 443585"/>
                <a:gd name="connsiteX1" fmla="*/ 130969 w 301599"/>
                <a:gd name="connsiteY1" fmla="*/ 272135 h 443585"/>
                <a:gd name="connsiteX2" fmla="*/ 242887 w 301599"/>
                <a:gd name="connsiteY2" fmla="*/ 124497 h 443585"/>
                <a:gd name="connsiteX3" fmla="*/ 300037 w 301599"/>
                <a:gd name="connsiteY3" fmla="*/ 45916 h 443585"/>
                <a:gd name="connsiteX4" fmla="*/ 278606 w 301599"/>
                <a:gd name="connsiteY4" fmla="*/ 672 h 443585"/>
                <a:gd name="connsiteX5" fmla="*/ 207169 w 301599"/>
                <a:gd name="connsiteY5" fmla="*/ 79254 h 443585"/>
                <a:gd name="connsiteX6" fmla="*/ 38100 w 301599"/>
                <a:gd name="connsiteY6" fmla="*/ 443585 h 443585"/>
                <a:gd name="connsiteX0" fmla="*/ 0 w 301599"/>
                <a:gd name="connsiteY0" fmla="*/ 379291 h 453110"/>
                <a:gd name="connsiteX1" fmla="*/ 130969 w 301599"/>
                <a:gd name="connsiteY1" fmla="*/ 272135 h 453110"/>
                <a:gd name="connsiteX2" fmla="*/ 242887 w 301599"/>
                <a:gd name="connsiteY2" fmla="*/ 124497 h 453110"/>
                <a:gd name="connsiteX3" fmla="*/ 300037 w 301599"/>
                <a:gd name="connsiteY3" fmla="*/ 45916 h 453110"/>
                <a:gd name="connsiteX4" fmla="*/ 278606 w 301599"/>
                <a:gd name="connsiteY4" fmla="*/ 672 h 453110"/>
                <a:gd name="connsiteX5" fmla="*/ 207169 w 301599"/>
                <a:gd name="connsiteY5" fmla="*/ 79254 h 453110"/>
                <a:gd name="connsiteX6" fmla="*/ 33337 w 301599"/>
                <a:gd name="connsiteY6" fmla="*/ 453110 h 453110"/>
                <a:gd name="connsiteX0" fmla="*/ 0 w 301599"/>
                <a:gd name="connsiteY0" fmla="*/ 379291 h 453110"/>
                <a:gd name="connsiteX1" fmla="*/ 130969 w 301599"/>
                <a:gd name="connsiteY1" fmla="*/ 257848 h 453110"/>
                <a:gd name="connsiteX2" fmla="*/ 242887 w 301599"/>
                <a:gd name="connsiteY2" fmla="*/ 124497 h 453110"/>
                <a:gd name="connsiteX3" fmla="*/ 300037 w 301599"/>
                <a:gd name="connsiteY3" fmla="*/ 45916 h 453110"/>
                <a:gd name="connsiteX4" fmla="*/ 278606 w 301599"/>
                <a:gd name="connsiteY4" fmla="*/ 672 h 453110"/>
                <a:gd name="connsiteX5" fmla="*/ 207169 w 301599"/>
                <a:gd name="connsiteY5" fmla="*/ 79254 h 453110"/>
                <a:gd name="connsiteX6" fmla="*/ 33337 w 301599"/>
                <a:gd name="connsiteY6" fmla="*/ 453110 h 453110"/>
                <a:gd name="connsiteX0" fmla="*/ 0 w 297265"/>
                <a:gd name="connsiteY0" fmla="*/ 378907 h 452726"/>
                <a:gd name="connsiteX1" fmla="*/ 130969 w 297265"/>
                <a:gd name="connsiteY1" fmla="*/ 257464 h 452726"/>
                <a:gd name="connsiteX2" fmla="*/ 242887 w 297265"/>
                <a:gd name="connsiteY2" fmla="*/ 124113 h 452726"/>
                <a:gd name="connsiteX3" fmla="*/ 295275 w 297265"/>
                <a:gd name="connsiteY3" fmla="*/ 55057 h 452726"/>
                <a:gd name="connsiteX4" fmla="*/ 278606 w 297265"/>
                <a:gd name="connsiteY4" fmla="*/ 288 h 452726"/>
                <a:gd name="connsiteX5" fmla="*/ 207169 w 297265"/>
                <a:gd name="connsiteY5" fmla="*/ 78870 h 452726"/>
                <a:gd name="connsiteX6" fmla="*/ 33337 w 297265"/>
                <a:gd name="connsiteY6" fmla="*/ 452726 h 452726"/>
                <a:gd name="connsiteX0" fmla="*/ 0 w 303824"/>
                <a:gd name="connsiteY0" fmla="*/ 379171 h 452990"/>
                <a:gd name="connsiteX1" fmla="*/ 130969 w 303824"/>
                <a:gd name="connsiteY1" fmla="*/ 257728 h 452990"/>
                <a:gd name="connsiteX2" fmla="*/ 242887 w 303824"/>
                <a:gd name="connsiteY2" fmla="*/ 124377 h 452990"/>
                <a:gd name="connsiteX3" fmla="*/ 302418 w 303824"/>
                <a:gd name="connsiteY3" fmla="*/ 48177 h 452990"/>
                <a:gd name="connsiteX4" fmla="*/ 278606 w 303824"/>
                <a:gd name="connsiteY4" fmla="*/ 552 h 452990"/>
                <a:gd name="connsiteX5" fmla="*/ 207169 w 303824"/>
                <a:gd name="connsiteY5" fmla="*/ 79134 h 452990"/>
                <a:gd name="connsiteX6" fmla="*/ 33337 w 303824"/>
                <a:gd name="connsiteY6" fmla="*/ 452990 h 452990"/>
                <a:gd name="connsiteX0" fmla="*/ 0 w 299407"/>
                <a:gd name="connsiteY0" fmla="*/ 379070 h 452889"/>
                <a:gd name="connsiteX1" fmla="*/ 130969 w 299407"/>
                <a:gd name="connsiteY1" fmla="*/ 257627 h 452889"/>
                <a:gd name="connsiteX2" fmla="*/ 242887 w 299407"/>
                <a:gd name="connsiteY2" fmla="*/ 124276 h 452889"/>
                <a:gd name="connsiteX3" fmla="*/ 297655 w 299407"/>
                <a:gd name="connsiteY3" fmla="*/ 50458 h 452889"/>
                <a:gd name="connsiteX4" fmla="*/ 278606 w 299407"/>
                <a:gd name="connsiteY4" fmla="*/ 451 h 452889"/>
                <a:gd name="connsiteX5" fmla="*/ 207169 w 299407"/>
                <a:gd name="connsiteY5" fmla="*/ 79033 h 452889"/>
                <a:gd name="connsiteX6" fmla="*/ 33337 w 299407"/>
                <a:gd name="connsiteY6" fmla="*/ 452889 h 452889"/>
                <a:gd name="connsiteX0" fmla="*/ 0 w 299716"/>
                <a:gd name="connsiteY0" fmla="*/ 379078 h 452897"/>
                <a:gd name="connsiteX1" fmla="*/ 130969 w 299716"/>
                <a:gd name="connsiteY1" fmla="*/ 257635 h 452897"/>
                <a:gd name="connsiteX2" fmla="*/ 238125 w 299716"/>
                <a:gd name="connsiteY2" fmla="*/ 129047 h 452897"/>
                <a:gd name="connsiteX3" fmla="*/ 297655 w 299716"/>
                <a:gd name="connsiteY3" fmla="*/ 50466 h 452897"/>
                <a:gd name="connsiteX4" fmla="*/ 278606 w 299716"/>
                <a:gd name="connsiteY4" fmla="*/ 459 h 452897"/>
                <a:gd name="connsiteX5" fmla="*/ 207169 w 299716"/>
                <a:gd name="connsiteY5" fmla="*/ 79041 h 452897"/>
                <a:gd name="connsiteX6" fmla="*/ 33337 w 299716"/>
                <a:gd name="connsiteY6" fmla="*/ 452897 h 452897"/>
                <a:gd name="connsiteX0" fmla="*/ 0 w 299716"/>
                <a:gd name="connsiteY0" fmla="*/ 379078 h 471947"/>
                <a:gd name="connsiteX1" fmla="*/ 130969 w 299716"/>
                <a:gd name="connsiteY1" fmla="*/ 257635 h 471947"/>
                <a:gd name="connsiteX2" fmla="*/ 238125 w 299716"/>
                <a:gd name="connsiteY2" fmla="*/ 129047 h 471947"/>
                <a:gd name="connsiteX3" fmla="*/ 297655 w 299716"/>
                <a:gd name="connsiteY3" fmla="*/ 50466 h 471947"/>
                <a:gd name="connsiteX4" fmla="*/ 278606 w 299716"/>
                <a:gd name="connsiteY4" fmla="*/ 459 h 471947"/>
                <a:gd name="connsiteX5" fmla="*/ 207169 w 299716"/>
                <a:gd name="connsiteY5" fmla="*/ 79041 h 471947"/>
                <a:gd name="connsiteX6" fmla="*/ 23812 w 299716"/>
                <a:gd name="connsiteY6" fmla="*/ 471947 h 471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9716" h="471947">
                  <a:moveTo>
                    <a:pt x="0" y="379078"/>
                  </a:moveTo>
                  <a:cubicBezTo>
                    <a:pt x="45244" y="346733"/>
                    <a:pt x="91282" y="299307"/>
                    <a:pt x="130969" y="257635"/>
                  </a:cubicBezTo>
                  <a:cubicBezTo>
                    <a:pt x="170656" y="215963"/>
                    <a:pt x="210344" y="163575"/>
                    <a:pt x="238125" y="129047"/>
                  </a:cubicBezTo>
                  <a:cubicBezTo>
                    <a:pt x="265906" y="94519"/>
                    <a:pt x="290908" y="71897"/>
                    <a:pt x="297655" y="50466"/>
                  </a:cubicBezTo>
                  <a:cubicBezTo>
                    <a:pt x="304402" y="29035"/>
                    <a:pt x="293687" y="-4303"/>
                    <a:pt x="278606" y="459"/>
                  </a:cubicBezTo>
                  <a:cubicBezTo>
                    <a:pt x="263525" y="5221"/>
                    <a:pt x="249635" y="460"/>
                    <a:pt x="207169" y="79041"/>
                  </a:cubicBezTo>
                  <a:cubicBezTo>
                    <a:pt x="164703" y="157622"/>
                    <a:pt x="100210" y="299306"/>
                    <a:pt x="23812" y="471947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101" name="Овал 100"/>
          <p:cNvSpPr/>
          <p:nvPr/>
        </p:nvSpPr>
        <p:spPr>
          <a:xfrm rot="1100546">
            <a:off x="5049705" y="4812690"/>
            <a:ext cx="134962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2" name="Группа 101"/>
          <p:cNvGrpSpPr/>
          <p:nvPr/>
        </p:nvGrpSpPr>
        <p:grpSpPr>
          <a:xfrm>
            <a:off x="5360205" y="4798464"/>
            <a:ext cx="231232" cy="194370"/>
            <a:chOff x="4129765" y="4501621"/>
            <a:chExt cx="227923" cy="191992"/>
          </a:xfrm>
        </p:grpSpPr>
        <p:sp>
          <p:nvSpPr>
            <p:cNvPr id="103" name="Овал 102"/>
            <p:cNvSpPr/>
            <p:nvPr/>
          </p:nvSpPr>
          <p:spPr>
            <a:xfrm rot="1572134">
              <a:off x="4129765" y="4501621"/>
              <a:ext cx="133086" cy="18944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0" name="Полилиния 109"/>
            <p:cNvSpPr/>
            <p:nvPr/>
          </p:nvSpPr>
          <p:spPr>
            <a:xfrm>
              <a:off x="4244864" y="4517231"/>
              <a:ext cx="112824" cy="176382"/>
            </a:xfrm>
            <a:custGeom>
              <a:avLst/>
              <a:gdLst>
                <a:gd name="connsiteX0" fmla="*/ 58055 w 112824"/>
                <a:gd name="connsiteY0" fmla="*/ 0 h 176382"/>
                <a:gd name="connsiteX1" fmla="*/ 905 w 112824"/>
                <a:gd name="connsiteY1" fmla="*/ 133350 h 176382"/>
                <a:gd name="connsiteX2" fmla="*/ 29480 w 112824"/>
                <a:gd name="connsiteY2" fmla="*/ 176213 h 176382"/>
                <a:gd name="connsiteX3" fmla="*/ 112824 w 112824"/>
                <a:gd name="connsiteY3" fmla="*/ 121444 h 176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824" h="176382">
                  <a:moveTo>
                    <a:pt x="58055" y="0"/>
                  </a:moveTo>
                  <a:cubicBezTo>
                    <a:pt x="31861" y="51990"/>
                    <a:pt x="5667" y="103981"/>
                    <a:pt x="905" y="133350"/>
                  </a:cubicBezTo>
                  <a:cubicBezTo>
                    <a:pt x="-3857" y="162719"/>
                    <a:pt x="10827" y="178197"/>
                    <a:pt x="29480" y="176213"/>
                  </a:cubicBezTo>
                  <a:cubicBezTo>
                    <a:pt x="48133" y="174229"/>
                    <a:pt x="80478" y="147836"/>
                    <a:pt x="112824" y="12144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1" name="Группа 110"/>
          <p:cNvGrpSpPr/>
          <p:nvPr/>
        </p:nvGrpSpPr>
        <p:grpSpPr>
          <a:xfrm>
            <a:off x="7519279" y="4804776"/>
            <a:ext cx="447610" cy="179688"/>
            <a:chOff x="6210713" y="4516783"/>
            <a:chExt cx="449033" cy="191992"/>
          </a:xfrm>
        </p:grpSpPr>
        <p:sp>
          <p:nvSpPr>
            <p:cNvPr id="112" name="Овал 111"/>
            <p:cNvSpPr/>
            <p:nvPr/>
          </p:nvSpPr>
          <p:spPr>
            <a:xfrm rot="1100546">
              <a:off x="6210713" y="4521007"/>
              <a:ext cx="133086" cy="18354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13" name="Группа 112"/>
            <p:cNvGrpSpPr/>
            <p:nvPr/>
          </p:nvGrpSpPr>
          <p:grpSpPr>
            <a:xfrm>
              <a:off x="6431823" y="4516783"/>
              <a:ext cx="227923" cy="191992"/>
              <a:chOff x="4129765" y="4501621"/>
              <a:chExt cx="227923" cy="191992"/>
            </a:xfrm>
          </p:grpSpPr>
          <p:sp>
            <p:nvSpPr>
              <p:cNvPr id="133" name="Овал 132"/>
              <p:cNvSpPr/>
              <p:nvPr/>
            </p:nvSpPr>
            <p:spPr>
              <a:xfrm rot="1572134">
                <a:off x="4129765" y="4501621"/>
                <a:ext cx="133086" cy="18944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4" name="Полилиния 133"/>
              <p:cNvSpPr/>
              <p:nvPr/>
            </p:nvSpPr>
            <p:spPr>
              <a:xfrm>
                <a:off x="4244864" y="4517231"/>
                <a:ext cx="112824" cy="176382"/>
              </a:xfrm>
              <a:custGeom>
                <a:avLst/>
                <a:gdLst>
                  <a:gd name="connsiteX0" fmla="*/ 58055 w 112824"/>
                  <a:gd name="connsiteY0" fmla="*/ 0 h 176382"/>
                  <a:gd name="connsiteX1" fmla="*/ 905 w 112824"/>
                  <a:gd name="connsiteY1" fmla="*/ 133350 h 176382"/>
                  <a:gd name="connsiteX2" fmla="*/ 29480 w 112824"/>
                  <a:gd name="connsiteY2" fmla="*/ 176213 h 176382"/>
                  <a:gd name="connsiteX3" fmla="*/ 112824 w 112824"/>
                  <a:gd name="connsiteY3" fmla="*/ 121444 h 176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2824" h="176382">
                    <a:moveTo>
                      <a:pt x="58055" y="0"/>
                    </a:moveTo>
                    <a:cubicBezTo>
                      <a:pt x="31861" y="51990"/>
                      <a:pt x="5667" y="103981"/>
                      <a:pt x="905" y="133350"/>
                    </a:cubicBezTo>
                    <a:cubicBezTo>
                      <a:pt x="-3857" y="162719"/>
                      <a:pt x="10827" y="178197"/>
                      <a:pt x="29480" y="176213"/>
                    </a:cubicBezTo>
                    <a:cubicBezTo>
                      <a:pt x="48133" y="174229"/>
                      <a:pt x="80478" y="147836"/>
                      <a:pt x="112824" y="121444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32" name="Полилиния 131"/>
            <p:cNvSpPr/>
            <p:nvPr/>
          </p:nvSpPr>
          <p:spPr>
            <a:xfrm>
              <a:off x="6326898" y="4527349"/>
              <a:ext cx="150865" cy="45719"/>
            </a:xfrm>
            <a:custGeom>
              <a:avLst/>
              <a:gdLst>
                <a:gd name="connsiteX0" fmla="*/ 0 w 166687"/>
                <a:gd name="connsiteY0" fmla="*/ 7144 h 35786"/>
                <a:gd name="connsiteX1" fmla="*/ 85725 w 166687"/>
                <a:gd name="connsiteY1" fmla="*/ 35719 h 35786"/>
                <a:gd name="connsiteX2" fmla="*/ 166687 w 166687"/>
                <a:gd name="connsiteY2" fmla="*/ 0 h 35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6687" h="35786">
                  <a:moveTo>
                    <a:pt x="0" y="7144"/>
                  </a:moveTo>
                  <a:cubicBezTo>
                    <a:pt x="28972" y="22027"/>
                    <a:pt x="57944" y="36910"/>
                    <a:pt x="85725" y="35719"/>
                  </a:cubicBezTo>
                  <a:cubicBezTo>
                    <a:pt x="113506" y="34528"/>
                    <a:pt x="140096" y="17264"/>
                    <a:pt x="166687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5" name="Овал 134"/>
          <p:cNvSpPr/>
          <p:nvPr/>
        </p:nvSpPr>
        <p:spPr>
          <a:xfrm rot="1100546">
            <a:off x="5730611" y="4821350"/>
            <a:ext cx="134962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6" name="Группа 135"/>
          <p:cNvGrpSpPr/>
          <p:nvPr/>
        </p:nvGrpSpPr>
        <p:grpSpPr>
          <a:xfrm>
            <a:off x="6041111" y="4807124"/>
            <a:ext cx="231232" cy="194370"/>
            <a:chOff x="4129765" y="4501621"/>
            <a:chExt cx="227923" cy="191992"/>
          </a:xfrm>
        </p:grpSpPr>
        <p:sp>
          <p:nvSpPr>
            <p:cNvPr id="137" name="Овал 136"/>
            <p:cNvSpPr/>
            <p:nvPr/>
          </p:nvSpPr>
          <p:spPr>
            <a:xfrm rot="1572134">
              <a:off x="4129765" y="4501621"/>
              <a:ext cx="133086" cy="18944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8" name="Полилиния 137"/>
            <p:cNvSpPr/>
            <p:nvPr/>
          </p:nvSpPr>
          <p:spPr>
            <a:xfrm>
              <a:off x="4244864" y="4517231"/>
              <a:ext cx="112824" cy="176382"/>
            </a:xfrm>
            <a:custGeom>
              <a:avLst/>
              <a:gdLst>
                <a:gd name="connsiteX0" fmla="*/ 58055 w 112824"/>
                <a:gd name="connsiteY0" fmla="*/ 0 h 176382"/>
                <a:gd name="connsiteX1" fmla="*/ 905 w 112824"/>
                <a:gd name="connsiteY1" fmla="*/ 133350 h 176382"/>
                <a:gd name="connsiteX2" fmla="*/ 29480 w 112824"/>
                <a:gd name="connsiteY2" fmla="*/ 176213 h 176382"/>
                <a:gd name="connsiteX3" fmla="*/ 112824 w 112824"/>
                <a:gd name="connsiteY3" fmla="*/ 121444 h 176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824" h="176382">
                  <a:moveTo>
                    <a:pt x="58055" y="0"/>
                  </a:moveTo>
                  <a:cubicBezTo>
                    <a:pt x="31861" y="51990"/>
                    <a:pt x="5667" y="103981"/>
                    <a:pt x="905" y="133350"/>
                  </a:cubicBezTo>
                  <a:cubicBezTo>
                    <a:pt x="-3857" y="162719"/>
                    <a:pt x="10827" y="178197"/>
                    <a:pt x="29480" y="176213"/>
                  </a:cubicBezTo>
                  <a:cubicBezTo>
                    <a:pt x="48133" y="174229"/>
                    <a:pt x="80478" y="147836"/>
                    <a:pt x="112824" y="12144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9" name="Овал 138"/>
          <p:cNvSpPr/>
          <p:nvPr/>
        </p:nvSpPr>
        <p:spPr>
          <a:xfrm rot="1100546">
            <a:off x="6406584" y="4818753"/>
            <a:ext cx="134962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0" name="Группа 139"/>
          <p:cNvGrpSpPr/>
          <p:nvPr/>
        </p:nvGrpSpPr>
        <p:grpSpPr>
          <a:xfrm>
            <a:off x="6717084" y="4804527"/>
            <a:ext cx="231232" cy="194370"/>
            <a:chOff x="4129765" y="4501621"/>
            <a:chExt cx="227923" cy="191992"/>
          </a:xfrm>
        </p:grpSpPr>
        <p:sp>
          <p:nvSpPr>
            <p:cNvPr id="141" name="Овал 140"/>
            <p:cNvSpPr/>
            <p:nvPr/>
          </p:nvSpPr>
          <p:spPr>
            <a:xfrm rot="1572134">
              <a:off x="4129765" y="4501621"/>
              <a:ext cx="133086" cy="18944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2" name="Полилиния 141"/>
            <p:cNvSpPr/>
            <p:nvPr/>
          </p:nvSpPr>
          <p:spPr>
            <a:xfrm>
              <a:off x="4244864" y="4517231"/>
              <a:ext cx="112824" cy="176382"/>
            </a:xfrm>
            <a:custGeom>
              <a:avLst/>
              <a:gdLst>
                <a:gd name="connsiteX0" fmla="*/ 58055 w 112824"/>
                <a:gd name="connsiteY0" fmla="*/ 0 h 176382"/>
                <a:gd name="connsiteX1" fmla="*/ 905 w 112824"/>
                <a:gd name="connsiteY1" fmla="*/ 133350 h 176382"/>
                <a:gd name="connsiteX2" fmla="*/ 29480 w 112824"/>
                <a:gd name="connsiteY2" fmla="*/ 176213 h 176382"/>
                <a:gd name="connsiteX3" fmla="*/ 112824 w 112824"/>
                <a:gd name="connsiteY3" fmla="*/ 121444 h 176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824" h="176382">
                  <a:moveTo>
                    <a:pt x="58055" y="0"/>
                  </a:moveTo>
                  <a:cubicBezTo>
                    <a:pt x="31861" y="51990"/>
                    <a:pt x="5667" y="103981"/>
                    <a:pt x="905" y="133350"/>
                  </a:cubicBezTo>
                  <a:cubicBezTo>
                    <a:pt x="-3857" y="162719"/>
                    <a:pt x="10827" y="178197"/>
                    <a:pt x="29480" y="176213"/>
                  </a:cubicBezTo>
                  <a:cubicBezTo>
                    <a:pt x="48133" y="174229"/>
                    <a:pt x="80478" y="147836"/>
                    <a:pt x="112824" y="12144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3" name="Овал 142"/>
          <p:cNvSpPr/>
          <p:nvPr/>
        </p:nvSpPr>
        <p:spPr>
          <a:xfrm rot="1100546">
            <a:off x="7092040" y="4817840"/>
            <a:ext cx="134962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4" name="Группа 143"/>
          <p:cNvGrpSpPr/>
          <p:nvPr/>
        </p:nvGrpSpPr>
        <p:grpSpPr>
          <a:xfrm>
            <a:off x="8160463" y="4812272"/>
            <a:ext cx="447610" cy="179688"/>
            <a:chOff x="6210713" y="4516783"/>
            <a:chExt cx="449033" cy="191992"/>
          </a:xfrm>
        </p:grpSpPr>
        <p:sp>
          <p:nvSpPr>
            <p:cNvPr id="145" name="Овал 144"/>
            <p:cNvSpPr/>
            <p:nvPr/>
          </p:nvSpPr>
          <p:spPr>
            <a:xfrm rot="1100546">
              <a:off x="6210713" y="4521007"/>
              <a:ext cx="133086" cy="18354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46" name="Группа 145"/>
            <p:cNvGrpSpPr/>
            <p:nvPr/>
          </p:nvGrpSpPr>
          <p:grpSpPr>
            <a:xfrm>
              <a:off x="6431823" y="4516783"/>
              <a:ext cx="227923" cy="191992"/>
              <a:chOff x="4129765" y="4501621"/>
              <a:chExt cx="227923" cy="191992"/>
            </a:xfrm>
          </p:grpSpPr>
          <p:sp>
            <p:nvSpPr>
              <p:cNvPr id="148" name="Овал 147"/>
              <p:cNvSpPr/>
              <p:nvPr/>
            </p:nvSpPr>
            <p:spPr>
              <a:xfrm rot="1572134">
                <a:off x="4129765" y="4501621"/>
                <a:ext cx="133086" cy="18944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9" name="Полилиния 148"/>
              <p:cNvSpPr/>
              <p:nvPr/>
            </p:nvSpPr>
            <p:spPr>
              <a:xfrm>
                <a:off x="4244864" y="4517231"/>
                <a:ext cx="112824" cy="176382"/>
              </a:xfrm>
              <a:custGeom>
                <a:avLst/>
                <a:gdLst>
                  <a:gd name="connsiteX0" fmla="*/ 58055 w 112824"/>
                  <a:gd name="connsiteY0" fmla="*/ 0 h 176382"/>
                  <a:gd name="connsiteX1" fmla="*/ 905 w 112824"/>
                  <a:gd name="connsiteY1" fmla="*/ 133350 h 176382"/>
                  <a:gd name="connsiteX2" fmla="*/ 29480 w 112824"/>
                  <a:gd name="connsiteY2" fmla="*/ 176213 h 176382"/>
                  <a:gd name="connsiteX3" fmla="*/ 112824 w 112824"/>
                  <a:gd name="connsiteY3" fmla="*/ 121444 h 176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2824" h="176382">
                    <a:moveTo>
                      <a:pt x="58055" y="0"/>
                    </a:moveTo>
                    <a:cubicBezTo>
                      <a:pt x="31861" y="51990"/>
                      <a:pt x="5667" y="103981"/>
                      <a:pt x="905" y="133350"/>
                    </a:cubicBezTo>
                    <a:cubicBezTo>
                      <a:pt x="-3857" y="162719"/>
                      <a:pt x="10827" y="178197"/>
                      <a:pt x="29480" y="176213"/>
                    </a:cubicBezTo>
                    <a:cubicBezTo>
                      <a:pt x="48133" y="174229"/>
                      <a:pt x="80478" y="147836"/>
                      <a:pt x="112824" y="121444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47" name="Полилиния 146"/>
            <p:cNvSpPr/>
            <p:nvPr/>
          </p:nvSpPr>
          <p:spPr>
            <a:xfrm>
              <a:off x="6326898" y="4527349"/>
              <a:ext cx="150865" cy="45719"/>
            </a:xfrm>
            <a:custGeom>
              <a:avLst/>
              <a:gdLst>
                <a:gd name="connsiteX0" fmla="*/ 0 w 166687"/>
                <a:gd name="connsiteY0" fmla="*/ 7144 h 35786"/>
                <a:gd name="connsiteX1" fmla="*/ 85725 w 166687"/>
                <a:gd name="connsiteY1" fmla="*/ 35719 h 35786"/>
                <a:gd name="connsiteX2" fmla="*/ 166687 w 166687"/>
                <a:gd name="connsiteY2" fmla="*/ 0 h 35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6687" h="35786">
                  <a:moveTo>
                    <a:pt x="0" y="7144"/>
                  </a:moveTo>
                  <a:cubicBezTo>
                    <a:pt x="28972" y="22027"/>
                    <a:pt x="57944" y="36910"/>
                    <a:pt x="85725" y="35719"/>
                  </a:cubicBezTo>
                  <a:cubicBezTo>
                    <a:pt x="113506" y="34528"/>
                    <a:pt x="140096" y="17264"/>
                    <a:pt x="166687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0" name="Группа 149"/>
          <p:cNvGrpSpPr/>
          <p:nvPr/>
        </p:nvGrpSpPr>
        <p:grpSpPr>
          <a:xfrm>
            <a:off x="8837266" y="4814267"/>
            <a:ext cx="447610" cy="179688"/>
            <a:chOff x="6210713" y="4516783"/>
            <a:chExt cx="449033" cy="191992"/>
          </a:xfrm>
        </p:grpSpPr>
        <p:sp>
          <p:nvSpPr>
            <p:cNvPr id="151" name="Овал 150"/>
            <p:cNvSpPr/>
            <p:nvPr/>
          </p:nvSpPr>
          <p:spPr>
            <a:xfrm rot="1100546">
              <a:off x="6210713" y="4521007"/>
              <a:ext cx="133086" cy="18354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52" name="Группа 151"/>
            <p:cNvGrpSpPr/>
            <p:nvPr/>
          </p:nvGrpSpPr>
          <p:grpSpPr>
            <a:xfrm>
              <a:off x="6431823" y="4516783"/>
              <a:ext cx="227923" cy="191992"/>
              <a:chOff x="4129765" y="4501621"/>
              <a:chExt cx="227923" cy="191992"/>
            </a:xfrm>
          </p:grpSpPr>
          <p:sp>
            <p:nvSpPr>
              <p:cNvPr id="154" name="Овал 153"/>
              <p:cNvSpPr/>
              <p:nvPr/>
            </p:nvSpPr>
            <p:spPr>
              <a:xfrm rot="1572134">
                <a:off x="4129765" y="4501621"/>
                <a:ext cx="133086" cy="18944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5" name="Полилиния 154"/>
              <p:cNvSpPr/>
              <p:nvPr/>
            </p:nvSpPr>
            <p:spPr>
              <a:xfrm>
                <a:off x="4244864" y="4517231"/>
                <a:ext cx="112824" cy="176382"/>
              </a:xfrm>
              <a:custGeom>
                <a:avLst/>
                <a:gdLst>
                  <a:gd name="connsiteX0" fmla="*/ 58055 w 112824"/>
                  <a:gd name="connsiteY0" fmla="*/ 0 h 176382"/>
                  <a:gd name="connsiteX1" fmla="*/ 905 w 112824"/>
                  <a:gd name="connsiteY1" fmla="*/ 133350 h 176382"/>
                  <a:gd name="connsiteX2" fmla="*/ 29480 w 112824"/>
                  <a:gd name="connsiteY2" fmla="*/ 176213 h 176382"/>
                  <a:gd name="connsiteX3" fmla="*/ 112824 w 112824"/>
                  <a:gd name="connsiteY3" fmla="*/ 121444 h 176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2824" h="176382">
                    <a:moveTo>
                      <a:pt x="58055" y="0"/>
                    </a:moveTo>
                    <a:cubicBezTo>
                      <a:pt x="31861" y="51990"/>
                      <a:pt x="5667" y="103981"/>
                      <a:pt x="905" y="133350"/>
                    </a:cubicBezTo>
                    <a:cubicBezTo>
                      <a:pt x="-3857" y="162719"/>
                      <a:pt x="10827" y="178197"/>
                      <a:pt x="29480" y="176213"/>
                    </a:cubicBezTo>
                    <a:cubicBezTo>
                      <a:pt x="48133" y="174229"/>
                      <a:pt x="80478" y="147836"/>
                      <a:pt x="112824" y="121444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53" name="Полилиния 152"/>
            <p:cNvSpPr/>
            <p:nvPr/>
          </p:nvSpPr>
          <p:spPr>
            <a:xfrm>
              <a:off x="6326898" y="4527349"/>
              <a:ext cx="150865" cy="45719"/>
            </a:xfrm>
            <a:custGeom>
              <a:avLst/>
              <a:gdLst>
                <a:gd name="connsiteX0" fmla="*/ 0 w 166687"/>
                <a:gd name="connsiteY0" fmla="*/ 7144 h 35786"/>
                <a:gd name="connsiteX1" fmla="*/ 85725 w 166687"/>
                <a:gd name="connsiteY1" fmla="*/ 35719 h 35786"/>
                <a:gd name="connsiteX2" fmla="*/ 166687 w 166687"/>
                <a:gd name="connsiteY2" fmla="*/ 0 h 35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6687" h="35786">
                  <a:moveTo>
                    <a:pt x="0" y="7144"/>
                  </a:moveTo>
                  <a:cubicBezTo>
                    <a:pt x="28972" y="22027"/>
                    <a:pt x="57944" y="36910"/>
                    <a:pt x="85725" y="35719"/>
                  </a:cubicBezTo>
                  <a:cubicBezTo>
                    <a:pt x="113506" y="34528"/>
                    <a:pt x="140096" y="17264"/>
                    <a:pt x="166687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6" name="Группа 155"/>
          <p:cNvGrpSpPr/>
          <p:nvPr/>
        </p:nvGrpSpPr>
        <p:grpSpPr>
          <a:xfrm>
            <a:off x="9516039" y="4810579"/>
            <a:ext cx="447610" cy="179688"/>
            <a:chOff x="6210713" y="4516783"/>
            <a:chExt cx="449033" cy="191992"/>
          </a:xfrm>
        </p:grpSpPr>
        <p:sp>
          <p:nvSpPr>
            <p:cNvPr id="157" name="Овал 156"/>
            <p:cNvSpPr/>
            <p:nvPr/>
          </p:nvSpPr>
          <p:spPr>
            <a:xfrm rot="1100546">
              <a:off x="6210713" y="4521007"/>
              <a:ext cx="133086" cy="18354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58" name="Группа 157"/>
            <p:cNvGrpSpPr/>
            <p:nvPr/>
          </p:nvGrpSpPr>
          <p:grpSpPr>
            <a:xfrm>
              <a:off x="6431823" y="4516783"/>
              <a:ext cx="227923" cy="191992"/>
              <a:chOff x="4129765" y="4501621"/>
              <a:chExt cx="227923" cy="191992"/>
            </a:xfrm>
          </p:grpSpPr>
          <p:sp>
            <p:nvSpPr>
              <p:cNvPr id="160" name="Овал 159"/>
              <p:cNvSpPr/>
              <p:nvPr/>
            </p:nvSpPr>
            <p:spPr>
              <a:xfrm rot="1572134">
                <a:off x="4129765" y="4501621"/>
                <a:ext cx="133086" cy="18944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1" name="Полилиния 160"/>
              <p:cNvSpPr/>
              <p:nvPr/>
            </p:nvSpPr>
            <p:spPr>
              <a:xfrm>
                <a:off x="4244864" y="4517231"/>
                <a:ext cx="112824" cy="176382"/>
              </a:xfrm>
              <a:custGeom>
                <a:avLst/>
                <a:gdLst>
                  <a:gd name="connsiteX0" fmla="*/ 58055 w 112824"/>
                  <a:gd name="connsiteY0" fmla="*/ 0 h 176382"/>
                  <a:gd name="connsiteX1" fmla="*/ 905 w 112824"/>
                  <a:gd name="connsiteY1" fmla="*/ 133350 h 176382"/>
                  <a:gd name="connsiteX2" fmla="*/ 29480 w 112824"/>
                  <a:gd name="connsiteY2" fmla="*/ 176213 h 176382"/>
                  <a:gd name="connsiteX3" fmla="*/ 112824 w 112824"/>
                  <a:gd name="connsiteY3" fmla="*/ 121444 h 176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2824" h="176382">
                    <a:moveTo>
                      <a:pt x="58055" y="0"/>
                    </a:moveTo>
                    <a:cubicBezTo>
                      <a:pt x="31861" y="51990"/>
                      <a:pt x="5667" y="103981"/>
                      <a:pt x="905" y="133350"/>
                    </a:cubicBezTo>
                    <a:cubicBezTo>
                      <a:pt x="-3857" y="162719"/>
                      <a:pt x="10827" y="178197"/>
                      <a:pt x="29480" y="176213"/>
                    </a:cubicBezTo>
                    <a:cubicBezTo>
                      <a:pt x="48133" y="174229"/>
                      <a:pt x="80478" y="147836"/>
                      <a:pt x="112824" y="121444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59" name="Полилиния 158"/>
            <p:cNvSpPr/>
            <p:nvPr/>
          </p:nvSpPr>
          <p:spPr>
            <a:xfrm>
              <a:off x="6326898" y="4527349"/>
              <a:ext cx="150865" cy="45719"/>
            </a:xfrm>
            <a:custGeom>
              <a:avLst/>
              <a:gdLst>
                <a:gd name="connsiteX0" fmla="*/ 0 w 166687"/>
                <a:gd name="connsiteY0" fmla="*/ 7144 h 35786"/>
                <a:gd name="connsiteX1" fmla="*/ 85725 w 166687"/>
                <a:gd name="connsiteY1" fmla="*/ 35719 h 35786"/>
                <a:gd name="connsiteX2" fmla="*/ 166687 w 166687"/>
                <a:gd name="connsiteY2" fmla="*/ 0 h 35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6687" h="35786">
                  <a:moveTo>
                    <a:pt x="0" y="7144"/>
                  </a:moveTo>
                  <a:cubicBezTo>
                    <a:pt x="28972" y="22027"/>
                    <a:pt x="57944" y="36910"/>
                    <a:pt x="85725" y="35719"/>
                  </a:cubicBezTo>
                  <a:cubicBezTo>
                    <a:pt x="113506" y="34528"/>
                    <a:pt x="140096" y="17264"/>
                    <a:pt x="166687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2" name="Группа 161"/>
          <p:cNvGrpSpPr/>
          <p:nvPr/>
        </p:nvGrpSpPr>
        <p:grpSpPr>
          <a:xfrm>
            <a:off x="10181121" y="4810578"/>
            <a:ext cx="447610" cy="179688"/>
            <a:chOff x="6210713" y="4516783"/>
            <a:chExt cx="449033" cy="191992"/>
          </a:xfrm>
        </p:grpSpPr>
        <p:sp>
          <p:nvSpPr>
            <p:cNvPr id="163" name="Овал 162"/>
            <p:cNvSpPr/>
            <p:nvPr/>
          </p:nvSpPr>
          <p:spPr>
            <a:xfrm rot="1100546">
              <a:off x="6210713" y="4521007"/>
              <a:ext cx="133086" cy="18354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64" name="Группа 163"/>
            <p:cNvGrpSpPr/>
            <p:nvPr/>
          </p:nvGrpSpPr>
          <p:grpSpPr>
            <a:xfrm>
              <a:off x="6431823" y="4516783"/>
              <a:ext cx="227923" cy="191992"/>
              <a:chOff x="4129765" y="4501621"/>
              <a:chExt cx="227923" cy="191992"/>
            </a:xfrm>
          </p:grpSpPr>
          <p:sp>
            <p:nvSpPr>
              <p:cNvPr id="166" name="Овал 165"/>
              <p:cNvSpPr/>
              <p:nvPr/>
            </p:nvSpPr>
            <p:spPr>
              <a:xfrm rot="1572134">
                <a:off x="4129765" y="4501621"/>
                <a:ext cx="133086" cy="18944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7" name="Полилиния 166"/>
              <p:cNvSpPr/>
              <p:nvPr/>
            </p:nvSpPr>
            <p:spPr>
              <a:xfrm>
                <a:off x="4244864" y="4517231"/>
                <a:ext cx="112824" cy="176382"/>
              </a:xfrm>
              <a:custGeom>
                <a:avLst/>
                <a:gdLst>
                  <a:gd name="connsiteX0" fmla="*/ 58055 w 112824"/>
                  <a:gd name="connsiteY0" fmla="*/ 0 h 176382"/>
                  <a:gd name="connsiteX1" fmla="*/ 905 w 112824"/>
                  <a:gd name="connsiteY1" fmla="*/ 133350 h 176382"/>
                  <a:gd name="connsiteX2" fmla="*/ 29480 w 112824"/>
                  <a:gd name="connsiteY2" fmla="*/ 176213 h 176382"/>
                  <a:gd name="connsiteX3" fmla="*/ 112824 w 112824"/>
                  <a:gd name="connsiteY3" fmla="*/ 121444 h 176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2824" h="176382">
                    <a:moveTo>
                      <a:pt x="58055" y="0"/>
                    </a:moveTo>
                    <a:cubicBezTo>
                      <a:pt x="31861" y="51990"/>
                      <a:pt x="5667" y="103981"/>
                      <a:pt x="905" y="133350"/>
                    </a:cubicBezTo>
                    <a:cubicBezTo>
                      <a:pt x="-3857" y="162719"/>
                      <a:pt x="10827" y="178197"/>
                      <a:pt x="29480" y="176213"/>
                    </a:cubicBezTo>
                    <a:cubicBezTo>
                      <a:pt x="48133" y="174229"/>
                      <a:pt x="80478" y="147836"/>
                      <a:pt x="112824" y="121444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65" name="Полилиния 164"/>
            <p:cNvSpPr/>
            <p:nvPr/>
          </p:nvSpPr>
          <p:spPr>
            <a:xfrm>
              <a:off x="6326898" y="4527349"/>
              <a:ext cx="150865" cy="45719"/>
            </a:xfrm>
            <a:custGeom>
              <a:avLst/>
              <a:gdLst>
                <a:gd name="connsiteX0" fmla="*/ 0 w 166687"/>
                <a:gd name="connsiteY0" fmla="*/ 7144 h 35786"/>
                <a:gd name="connsiteX1" fmla="*/ 85725 w 166687"/>
                <a:gd name="connsiteY1" fmla="*/ 35719 h 35786"/>
                <a:gd name="connsiteX2" fmla="*/ 166687 w 166687"/>
                <a:gd name="connsiteY2" fmla="*/ 0 h 35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6687" h="35786">
                  <a:moveTo>
                    <a:pt x="0" y="7144"/>
                  </a:moveTo>
                  <a:cubicBezTo>
                    <a:pt x="28972" y="22027"/>
                    <a:pt x="57944" y="36910"/>
                    <a:pt x="85725" y="35719"/>
                  </a:cubicBezTo>
                  <a:cubicBezTo>
                    <a:pt x="113506" y="34528"/>
                    <a:pt x="140096" y="17264"/>
                    <a:pt x="166687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9" name="Прямоугольник 168"/>
          <p:cNvSpPr/>
          <p:nvPr/>
        </p:nvSpPr>
        <p:spPr>
          <a:xfrm>
            <a:off x="827141" y="396741"/>
            <a:ext cx="9692812" cy="11426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Визнач, які елементи ти напишеш у </a:t>
            </a:r>
            <a:r>
              <a:rPr lang="uk-UA" sz="3200" b="1" dirty="0" smtClean="0">
                <a:solidFill>
                  <a:schemeClr val="bg1"/>
                </a:solidFill>
              </a:rPr>
              <a:t>четвертому </a:t>
            </a:r>
            <a:r>
              <a:rPr lang="uk-UA" sz="3200" b="1" dirty="0">
                <a:solidFill>
                  <a:schemeClr val="bg1"/>
                </a:solidFill>
              </a:rPr>
              <a:t>рядку? Напиши елементи за зразком </a:t>
            </a:r>
          </a:p>
        </p:txBody>
      </p:sp>
      <p:pic>
        <p:nvPicPr>
          <p:cNvPr id="170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97" y="2388930"/>
            <a:ext cx="2606719" cy="2689285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2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21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72" name="Рисунок 17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10267262" y="728899"/>
            <a:ext cx="1786128" cy="1660031"/>
          </a:xfrm>
          <a:prstGeom prst="rect">
            <a:avLst/>
          </a:prstGeom>
        </p:spPr>
      </p:pic>
      <p:pic>
        <p:nvPicPr>
          <p:cNvPr id="173" name="Рисунок 17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10581092" y="5263271"/>
            <a:ext cx="1524149" cy="140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30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  <p:bldP spid="135" grpId="0" animBg="1"/>
      <p:bldP spid="139" grpId="0" animBg="1"/>
      <p:bldP spid="1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516" y="1792678"/>
            <a:ext cx="7295651" cy="4272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Овал 20"/>
          <p:cNvSpPr/>
          <p:nvPr/>
        </p:nvSpPr>
        <p:spPr>
          <a:xfrm rot="1100546">
            <a:off x="5170533" y="2481647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 rot="1100546">
            <a:off x="5424938" y="2481647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 rot="1100546">
            <a:off x="5679343" y="2481647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 rot="1100546">
            <a:off x="5927274" y="2481647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 rot="1100546">
            <a:off x="6175205" y="2481648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 rot="1100546">
            <a:off x="6427189" y="2481648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 rot="1100546">
            <a:off x="6677540" y="2481648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 rot="1100546">
            <a:off x="6925472" y="2481647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 rot="1100546">
            <a:off x="7173403" y="2481648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 rot="1100546">
            <a:off x="7421334" y="2481647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 rot="1100546">
            <a:off x="7669265" y="2481647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 rot="1100546">
            <a:off x="7917196" y="2481647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 rot="1100546">
            <a:off x="8165127" y="2481647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 rot="1100546">
            <a:off x="8413929" y="2481647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 rot="1100546">
            <a:off x="8658025" y="2481647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 rot="1100546">
            <a:off x="8902121" y="2481647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 rot="1100546">
            <a:off x="9146217" y="2481647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 rot="1100546">
            <a:off x="9390312" y="2481647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 rot="1100546">
            <a:off x="9634407" y="2481647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 rot="1100546">
            <a:off x="9878502" y="2481647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 rot="1100546">
            <a:off x="10122597" y="2481647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/>
          <p:cNvSpPr/>
          <p:nvPr/>
        </p:nvSpPr>
        <p:spPr>
          <a:xfrm rot="1100546">
            <a:off x="10366692" y="2481647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 rot="1100546">
            <a:off x="4815907" y="3260397"/>
            <a:ext cx="127702" cy="174431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 flipH="1">
            <a:off x="5036617" y="3258843"/>
            <a:ext cx="78581" cy="1762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Группа 46"/>
          <p:cNvGrpSpPr/>
          <p:nvPr/>
        </p:nvGrpSpPr>
        <p:grpSpPr>
          <a:xfrm>
            <a:off x="7455214" y="3253193"/>
            <a:ext cx="279572" cy="182300"/>
            <a:chOff x="6244801" y="3022551"/>
            <a:chExt cx="279572" cy="182300"/>
          </a:xfrm>
        </p:grpSpPr>
        <p:sp>
          <p:nvSpPr>
            <p:cNvPr id="48" name="Овал 47"/>
            <p:cNvSpPr/>
            <p:nvPr/>
          </p:nvSpPr>
          <p:spPr>
            <a:xfrm rot="1100546">
              <a:off x="6244801" y="3023759"/>
              <a:ext cx="124553" cy="18109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9" name="Прямая соединительная линия 48"/>
            <p:cNvCxnSpPr/>
            <p:nvPr/>
          </p:nvCxnSpPr>
          <p:spPr>
            <a:xfrm flipH="1">
              <a:off x="6443705" y="3022551"/>
              <a:ext cx="80668" cy="1818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Полилиния 49"/>
            <p:cNvSpPr/>
            <p:nvPr/>
          </p:nvSpPr>
          <p:spPr>
            <a:xfrm>
              <a:off x="6356940" y="3022551"/>
              <a:ext cx="167431" cy="45719"/>
            </a:xfrm>
            <a:custGeom>
              <a:avLst/>
              <a:gdLst>
                <a:gd name="connsiteX0" fmla="*/ 0 w 150019"/>
                <a:gd name="connsiteY0" fmla="*/ 11906 h 35922"/>
                <a:gd name="connsiteX1" fmla="*/ 57150 w 150019"/>
                <a:gd name="connsiteY1" fmla="*/ 35719 h 35922"/>
                <a:gd name="connsiteX2" fmla="*/ 150019 w 150019"/>
                <a:gd name="connsiteY2" fmla="*/ 0 h 3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35922">
                  <a:moveTo>
                    <a:pt x="0" y="11906"/>
                  </a:moveTo>
                  <a:cubicBezTo>
                    <a:pt x="16073" y="24804"/>
                    <a:pt x="32147" y="37703"/>
                    <a:pt x="57150" y="35719"/>
                  </a:cubicBezTo>
                  <a:cubicBezTo>
                    <a:pt x="82153" y="33735"/>
                    <a:pt x="116086" y="16867"/>
                    <a:pt x="150019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1" name="Овал 50"/>
          <p:cNvSpPr/>
          <p:nvPr/>
        </p:nvSpPr>
        <p:spPr>
          <a:xfrm rot="1100546">
            <a:off x="5208205" y="3260398"/>
            <a:ext cx="127702" cy="174431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 flipH="1">
            <a:off x="5428915" y="3258844"/>
            <a:ext cx="78581" cy="1762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Овал 52"/>
          <p:cNvSpPr/>
          <p:nvPr/>
        </p:nvSpPr>
        <p:spPr>
          <a:xfrm rot="1100546">
            <a:off x="5600502" y="3260398"/>
            <a:ext cx="127702" cy="174431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 flipH="1">
            <a:off x="5821212" y="3258844"/>
            <a:ext cx="78581" cy="1762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Овал 54"/>
          <p:cNvSpPr/>
          <p:nvPr/>
        </p:nvSpPr>
        <p:spPr>
          <a:xfrm rot="1100546">
            <a:off x="5997592" y="3260398"/>
            <a:ext cx="127702" cy="174431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 flipH="1">
            <a:off x="6218302" y="3258844"/>
            <a:ext cx="78581" cy="1762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Овал 56"/>
          <p:cNvSpPr/>
          <p:nvPr/>
        </p:nvSpPr>
        <p:spPr>
          <a:xfrm rot="1100546">
            <a:off x="6395418" y="3260398"/>
            <a:ext cx="127702" cy="174431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 flipH="1">
            <a:off x="6616128" y="3258844"/>
            <a:ext cx="78581" cy="1762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Овал 58"/>
          <p:cNvSpPr/>
          <p:nvPr/>
        </p:nvSpPr>
        <p:spPr>
          <a:xfrm rot="1100546">
            <a:off x="6787717" y="3260397"/>
            <a:ext cx="127702" cy="174431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 flipH="1">
            <a:off x="7008427" y="3258843"/>
            <a:ext cx="78581" cy="1762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Овал 60"/>
          <p:cNvSpPr/>
          <p:nvPr/>
        </p:nvSpPr>
        <p:spPr>
          <a:xfrm rot="1100546">
            <a:off x="7180014" y="3260398"/>
            <a:ext cx="127702" cy="174431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2" name="Группа 61"/>
          <p:cNvGrpSpPr/>
          <p:nvPr/>
        </p:nvGrpSpPr>
        <p:grpSpPr>
          <a:xfrm>
            <a:off x="7872254" y="3253193"/>
            <a:ext cx="279572" cy="182300"/>
            <a:chOff x="6244801" y="3022551"/>
            <a:chExt cx="279572" cy="182300"/>
          </a:xfrm>
        </p:grpSpPr>
        <p:sp>
          <p:nvSpPr>
            <p:cNvPr id="63" name="Овал 62"/>
            <p:cNvSpPr/>
            <p:nvPr/>
          </p:nvSpPr>
          <p:spPr>
            <a:xfrm rot="1100546">
              <a:off x="6244801" y="3023759"/>
              <a:ext cx="124553" cy="18109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64" name="Прямая соединительная линия 63"/>
            <p:cNvCxnSpPr/>
            <p:nvPr/>
          </p:nvCxnSpPr>
          <p:spPr>
            <a:xfrm flipH="1">
              <a:off x="6443705" y="3022551"/>
              <a:ext cx="80668" cy="1818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Полилиния 64"/>
            <p:cNvSpPr/>
            <p:nvPr/>
          </p:nvSpPr>
          <p:spPr>
            <a:xfrm>
              <a:off x="6349156" y="3022551"/>
              <a:ext cx="175217" cy="45719"/>
            </a:xfrm>
            <a:custGeom>
              <a:avLst/>
              <a:gdLst>
                <a:gd name="connsiteX0" fmla="*/ 0 w 150019"/>
                <a:gd name="connsiteY0" fmla="*/ 11906 h 35922"/>
                <a:gd name="connsiteX1" fmla="*/ 57150 w 150019"/>
                <a:gd name="connsiteY1" fmla="*/ 35719 h 35922"/>
                <a:gd name="connsiteX2" fmla="*/ 150019 w 150019"/>
                <a:gd name="connsiteY2" fmla="*/ 0 h 3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35922">
                  <a:moveTo>
                    <a:pt x="0" y="11906"/>
                  </a:moveTo>
                  <a:cubicBezTo>
                    <a:pt x="16073" y="24804"/>
                    <a:pt x="32147" y="37703"/>
                    <a:pt x="57150" y="35719"/>
                  </a:cubicBezTo>
                  <a:cubicBezTo>
                    <a:pt x="82153" y="33735"/>
                    <a:pt x="116086" y="16867"/>
                    <a:pt x="150019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6" name="Группа 65"/>
          <p:cNvGrpSpPr/>
          <p:nvPr/>
        </p:nvGrpSpPr>
        <p:grpSpPr>
          <a:xfrm>
            <a:off x="8281512" y="3253193"/>
            <a:ext cx="279572" cy="182300"/>
            <a:chOff x="6244801" y="3022551"/>
            <a:chExt cx="279572" cy="182300"/>
          </a:xfrm>
        </p:grpSpPr>
        <p:sp>
          <p:nvSpPr>
            <p:cNvPr id="67" name="Овал 66"/>
            <p:cNvSpPr/>
            <p:nvPr/>
          </p:nvSpPr>
          <p:spPr>
            <a:xfrm rot="1100546">
              <a:off x="6244801" y="3023759"/>
              <a:ext cx="124553" cy="18109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68" name="Прямая соединительная линия 67"/>
            <p:cNvCxnSpPr/>
            <p:nvPr/>
          </p:nvCxnSpPr>
          <p:spPr>
            <a:xfrm flipH="1">
              <a:off x="6443705" y="3022551"/>
              <a:ext cx="80668" cy="1818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Полилиния 68"/>
            <p:cNvSpPr/>
            <p:nvPr/>
          </p:nvSpPr>
          <p:spPr>
            <a:xfrm>
              <a:off x="6349156" y="3022551"/>
              <a:ext cx="175217" cy="45719"/>
            </a:xfrm>
            <a:custGeom>
              <a:avLst/>
              <a:gdLst>
                <a:gd name="connsiteX0" fmla="*/ 0 w 150019"/>
                <a:gd name="connsiteY0" fmla="*/ 11906 h 35922"/>
                <a:gd name="connsiteX1" fmla="*/ 57150 w 150019"/>
                <a:gd name="connsiteY1" fmla="*/ 35719 h 35922"/>
                <a:gd name="connsiteX2" fmla="*/ 150019 w 150019"/>
                <a:gd name="connsiteY2" fmla="*/ 0 h 3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35922">
                  <a:moveTo>
                    <a:pt x="0" y="11906"/>
                  </a:moveTo>
                  <a:cubicBezTo>
                    <a:pt x="16073" y="24804"/>
                    <a:pt x="32147" y="37703"/>
                    <a:pt x="57150" y="35719"/>
                  </a:cubicBezTo>
                  <a:cubicBezTo>
                    <a:pt x="82153" y="33735"/>
                    <a:pt x="116086" y="16867"/>
                    <a:pt x="150019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0" name="Группа 69"/>
          <p:cNvGrpSpPr/>
          <p:nvPr/>
        </p:nvGrpSpPr>
        <p:grpSpPr>
          <a:xfrm>
            <a:off x="8690770" y="3258625"/>
            <a:ext cx="279572" cy="182300"/>
            <a:chOff x="6244801" y="3022551"/>
            <a:chExt cx="279572" cy="182300"/>
          </a:xfrm>
        </p:grpSpPr>
        <p:sp>
          <p:nvSpPr>
            <p:cNvPr id="71" name="Овал 70"/>
            <p:cNvSpPr/>
            <p:nvPr/>
          </p:nvSpPr>
          <p:spPr>
            <a:xfrm rot="1100546">
              <a:off x="6244801" y="3023759"/>
              <a:ext cx="124553" cy="18109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72" name="Прямая соединительная линия 71"/>
            <p:cNvCxnSpPr/>
            <p:nvPr/>
          </p:nvCxnSpPr>
          <p:spPr>
            <a:xfrm flipH="1">
              <a:off x="6443705" y="3022551"/>
              <a:ext cx="80668" cy="1818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Полилиния 72"/>
            <p:cNvSpPr/>
            <p:nvPr/>
          </p:nvSpPr>
          <p:spPr>
            <a:xfrm>
              <a:off x="6349156" y="3022551"/>
              <a:ext cx="175217" cy="45719"/>
            </a:xfrm>
            <a:custGeom>
              <a:avLst/>
              <a:gdLst>
                <a:gd name="connsiteX0" fmla="*/ 0 w 150019"/>
                <a:gd name="connsiteY0" fmla="*/ 11906 h 35922"/>
                <a:gd name="connsiteX1" fmla="*/ 57150 w 150019"/>
                <a:gd name="connsiteY1" fmla="*/ 35719 h 35922"/>
                <a:gd name="connsiteX2" fmla="*/ 150019 w 150019"/>
                <a:gd name="connsiteY2" fmla="*/ 0 h 3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35922">
                  <a:moveTo>
                    <a:pt x="0" y="11906"/>
                  </a:moveTo>
                  <a:cubicBezTo>
                    <a:pt x="16073" y="24804"/>
                    <a:pt x="32147" y="37703"/>
                    <a:pt x="57150" y="35719"/>
                  </a:cubicBezTo>
                  <a:cubicBezTo>
                    <a:pt x="82153" y="33735"/>
                    <a:pt x="116086" y="16867"/>
                    <a:pt x="150019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4" name="Группа 73"/>
          <p:cNvGrpSpPr/>
          <p:nvPr/>
        </p:nvGrpSpPr>
        <p:grpSpPr>
          <a:xfrm>
            <a:off x="9109225" y="3252755"/>
            <a:ext cx="279572" cy="182300"/>
            <a:chOff x="6244801" y="3022551"/>
            <a:chExt cx="279572" cy="182300"/>
          </a:xfrm>
        </p:grpSpPr>
        <p:sp>
          <p:nvSpPr>
            <p:cNvPr id="75" name="Овал 74"/>
            <p:cNvSpPr/>
            <p:nvPr/>
          </p:nvSpPr>
          <p:spPr>
            <a:xfrm rot="1100546">
              <a:off x="6244801" y="3023759"/>
              <a:ext cx="124553" cy="18109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76" name="Прямая соединительная линия 75"/>
            <p:cNvCxnSpPr/>
            <p:nvPr/>
          </p:nvCxnSpPr>
          <p:spPr>
            <a:xfrm flipH="1">
              <a:off x="6443705" y="3022551"/>
              <a:ext cx="80668" cy="1818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Полилиния 76"/>
            <p:cNvSpPr/>
            <p:nvPr/>
          </p:nvSpPr>
          <p:spPr>
            <a:xfrm>
              <a:off x="6349156" y="3022551"/>
              <a:ext cx="175217" cy="45719"/>
            </a:xfrm>
            <a:custGeom>
              <a:avLst/>
              <a:gdLst>
                <a:gd name="connsiteX0" fmla="*/ 0 w 150019"/>
                <a:gd name="connsiteY0" fmla="*/ 11906 h 35922"/>
                <a:gd name="connsiteX1" fmla="*/ 57150 w 150019"/>
                <a:gd name="connsiteY1" fmla="*/ 35719 h 35922"/>
                <a:gd name="connsiteX2" fmla="*/ 150019 w 150019"/>
                <a:gd name="connsiteY2" fmla="*/ 0 h 3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35922">
                  <a:moveTo>
                    <a:pt x="0" y="11906"/>
                  </a:moveTo>
                  <a:cubicBezTo>
                    <a:pt x="16073" y="24804"/>
                    <a:pt x="32147" y="37703"/>
                    <a:pt x="57150" y="35719"/>
                  </a:cubicBezTo>
                  <a:cubicBezTo>
                    <a:pt x="82153" y="33735"/>
                    <a:pt x="116086" y="16867"/>
                    <a:pt x="150019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8" name="Группа 77"/>
          <p:cNvGrpSpPr/>
          <p:nvPr/>
        </p:nvGrpSpPr>
        <p:grpSpPr>
          <a:xfrm>
            <a:off x="9530873" y="3252317"/>
            <a:ext cx="279572" cy="182300"/>
            <a:chOff x="6244801" y="3022551"/>
            <a:chExt cx="279572" cy="182300"/>
          </a:xfrm>
        </p:grpSpPr>
        <p:sp>
          <p:nvSpPr>
            <p:cNvPr id="79" name="Овал 78"/>
            <p:cNvSpPr/>
            <p:nvPr/>
          </p:nvSpPr>
          <p:spPr>
            <a:xfrm rot="1100546">
              <a:off x="6244801" y="3023759"/>
              <a:ext cx="124553" cy="18109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81" name="Прямая соединительная линия 80"/>
            <p:cNvCxnSpPr/>
            <p:nvPr/>
          </p:nvCxnSpPr>
          <p:spPr>
            <a:xfrm flipH="1">
              <a:off x="6443705" y="3022551"/>
              <a:ext cx="80668" cy="1818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Полилиния 81"/>
            <p:cNvSpPr/>
            <p:nvPr/>
          </p:nvSpPr>
          <p:spPr>
            <a:xfrm>
              <a:off x="6349156" y="3022551"/>
              <a:ext cx="175217" cy="45719"/>
            </a:xfrm>
            <a:custGeom>
              <a:avLst/>
              <a:gdLst>
                <a:gd name="connsiteX0" fmla="*/ 0 w 150019"/>
                <a:gd name="connsiteY0" fmla="*/ 11906 h 35922"/>
                <a:gd name="connsiteX1" fmla="*/ 57150 w 150019"/>
                <a:gd name="connsiteY1" fmla="*/ 35719 h 35922"/>
                <a:gd name="connsiteX2" fmla="*/ 150019 w 150019"/>
                <a:gd name="connsiteY2" fmla="*/ 0 h 3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35922">
                  <a:moveTo>
                    <a:pt x="0" y="11906"/>
                  </a:moveTo>
                  <a:cubicBezTo>
                    <a:pt x="16073" y="24804"/>
                    <a:pt x="32147" y="37703"/>
                    <a:pt x="57150" y="35719"/>
                  </a:cubicBezTo>
                  <a:cubicBezTo>
                    <a:pt x="82153" y="33735"/>
                    <a:pt x="116086" y="16867"/>
                    <a:pt x="150019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3" name="Группа 82"/>
          <p:cNvGrpSpPr/>
          <p:nvPr/>
        </p:nvGrpSpPr>
        <p:grpSpPr>
          <a:xfrm>
            <a:off x="9955522" y="3251879"/>
            <a:ext cx="279572" cy="182300"/>
            <a:chOff x="6244801" y="3022551"/>
            <a:chExt cx="279572" cy="182300"/>
          </a:xfrm>
        </p:grpSpPr>
        <p:sp>
          <p:nvSpPr>
            <p:cNvPr id="84" name="Овал 83"/>
            <p:cNvSpPr/>
            <p:nvPr/>
          </p:nvSpPr>
          <p:spPr>
            <a:xfrm rot="1100546">
              <a:off x="6244801" y="3023759"/>
              <a:ext cx="124553" cy="18109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85" name="Прямая соединительная линия 84"/>
            <p:cNvCxnSpPr/>
            <p:nvPr/>
          </p:nvCxnSpPr>
          <p:spPr>
            <a:xfrm flipH="1">
              <a:off x="6443705" y="3022551"/>
              <a:ext cx="80668" cy="1818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Полилиния 85"/>
            <p:cNvSpPr/>
            <p:nvPr/>
          </p:nvSpPr>
          <p:spPr>
            <a:xfrm>
              <a:off x="6349156" y="3022551"/>
              <a:ext cx="175217" cy="45719"/>
            </a:xfrm>
            <a:custGeom>
              <a:avLst/>
              <a:gdLst>
                <a:gd name="connsiteX0" fmla="*/ 0 w 150019"/>
                <a:gd name="connsiteY0" fmla="*/ 11906 h 35922"/>
                <a:gd name="connsiteX1" fmla="*/ 57150 w 150019"/>
                <a:gd name="connsiteY1" fmla="*/ 35719 h 35922"/>
                <a:gd name="connsiteX2" fmla="*/ 150019 w 150019"/>
                <a:gd name="connsiteY2" fmla="*/ 0 h 3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35922">
                  <a:moveTo>
                    <a:pt x="0" y="11906"/>
                  </a:moveTo>
                  <a:cubicBezTo>
                    <a:pt x="16073" y="24804"/>
                    <a:pt x="32147" y="37703"/>
                    <a:pt x="57150" y="35719"/>
                  </a:cubicBezTo>
                  <a:cubicBezTo>
                    <a:pt x="82153" y="33735"/>
                    <a:pt x="116086" y="16867"/>
                    <a:pt x="150019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7" name="Группа 86"/>
          <p:cNvGrpSpPr/>
          <p:nvPr/>
        </p:nvGrpSpPr>
        <p:grpSpPr>
          <a:xfrm>
            <a:off x="10352905" y="3251441"/>
            <a:ext cx="279572" cy="182300"/>
            <a:chOff x="6244801" y="3022551"/>
            <a:chExt cx="279572" cy="182300"/>
          </a:xfrm>
        </p:grpSpPr>
        <p:sp>
          <p:nvSpPr>
            <p:cNvPr id="88" name="Овал 87"/>
            <p:cNvSpPr/>
            <p:nvPr/>
          </p:nvSpPr>
          <p:spPr>
            <a:xfrm rot="1100546">
              <a:off x="6244801" y="3023759"/>
              <a:ext cx="124553" cy="18109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89" name="Прямая соединительная линия 88"/>
            <p:cNvCxnSpPr/>
            <p:nvPr/>
          </p:nvCxnSpPr>
          <p:spPr>
            <a:xfrm flipH="1">
              <a:off x="6443705" y="3022551"/>
              <a:ext cx="80668" cy="1818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Полилиния 89"/>
            <p:cNvSpPr/>
            <p:nvPr/>
          </p:nvSpPr>
          <p:spPr>
            <a:xfrm>
              <a:off x="6349156" y="3022551"/>
              <a:ext cx="175217" cy="45719"/>
            </a:xfrm>
            <a:custGeom>
              <a:avLst/>
              <a:gdLst>
                <a:gd name="connsiteX0" fmla="*/ 0 w 150019"/>
                <a:gd name="connsiteY0" fmla="*/ 11906 h 35922"/>
                <a:gd name="connsiteX1" fmla="*/ 57150 w 150019"/>
                <a:gd name="connsiteY1" fmla="*/ 35719 h 35922"/>
                <a:gd name="connsiteX2" fmla="*/ 150019 w 150019"/>
                <a:gd name="connsiteY2" fmla="*/ 0 h 3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35922">
                  <a:moveTo>
                    <a:pt x="0" y="11906"/>
                  </a:moveTo>
                  <a:cubicBezTo>
                    <a:pt x="16073" y="24804"/>
                    <a:pt x="32147" y="37703"/>
                    <a:pt x="57150" y="35719"/>
                  </a:cubicBezTo>
                  <a:cubicBezTo>
                    <a:pt x="82153" y="33735"/>
                    <a:pt x="116086" y="16867"/>
                    <a:pt x="150019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7" name="Овал 96"/>
          <p:cNvSpPr/>
          <p:nvPr/>
        </p:nvSpPr>
        <p:spPr>
          <a:xfrm rot="1100546">
            <a:off x="4963221" y="4042171"/>
            <a:ext cx="126219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Полилиния 97"/>
          <p:cNvSpPr/>
          <p:nvPr/>
        </p:nvSpPr>
        <p:spPr>
          <a:xfrm>
            <a:off x="5215645" y="3754977"/>
            <a:ext cx="315236" cy="471947"/>
          </a:xfrm>
          <a:custGeom>
            <a:avLst/>
            <a:gdLst>
              <a:gd name="connsiteX0" fmla="*/ 0 w 301330"/>
              <a:gd name="connsiteY0" fmla="*/ 396301 h 460595"/>
              <a:gd name="connsiteX1" fmla="*/ 130969 w 301330"/>
              <a:gd name="connsiteY1" fmla="*/ 289145 h 460595"/>
              <a:gd name="connsiteX2" fmla="*/ 242887 w 301330"/>
              <a:gd name="connsiteY2" fmla="*/ 141507 h 460595"/>
              <a:gd name="connsiteX3" fmla="*/ 300037 w 301330"/>
              <a:gd name="connsiteY3" fmla="*/ 62926 h 460595"/>
              <a:gd name="connsiteX4" fmla="*/ 278606 w 301330"/>
              <a:gd name="connsiteY4" fmla="*/ 17682 h 460595"/>
              <a:gd name="connsiteX5" fmla="*/ 230981 w 301330"/>
              <a:gd name="connsiteY5" fmla="*/ 41495 h 460595"/>
              <a:gd name="connsiteX6" fmla="*/ 38100 w 301330"/>
              <a:gd name="connsiteY6" fmla="*/ 460595 h 460595"/>
              <a:gd name="connsiteX0" fmla="*/ 0 w 301599"/>
              <a:gd name="connsiteY0" fmla="*/ 379291 h 443585"/>
              <a:gd name="connsiteX1" fmla="*/ 130969 w 301599"/>
              <a:gd name="connsiteY1" fmla="*/ 272135 h 443585"/>
              <a:gd name="connsiteX2" fmla="*/ 242887 w 301599"/>
              <a:gd name="connsiteY2" fmla="*/ 124497 h 443585"/>
              <a:gd name="connsiteX3" fmla="*/ 300037 w 301599"/>
              <a:gd name="connsiteY3" fmla="*/ 45916 h 443585"/>
              <a:gd name="connsiteX4" fmla="*/ 278606 w 301599"/>
              <a:gd name="connsiteY4" fmla="*/ 672 h 443585"/>
              <a:gd name="connsiteX5" fmla="*/ 207169 w 301599"/>
              <a:gd name="connsiteY5" fmla="*/ 79254 h 443585"/>
              <a:gd name="connsiteX6" fmla="*/ 38100 w 301599"/>
              <a:gd name="connsiteY6" fmla="*/ 443585 h 443585"/>
              <a:gd name="connsiteX0" fmla="*/ 0 w 301599"/>
              <a:gd name="connsiteY0" fmla="*/ 379291 h 453110"/>
              <a:gd name="connsiteX1" fmla="*/ 130969 w 301599"/>
              <a:gd name="connsiteY1" fmla="*/ 272135 h 453110"/>
              <a:gd name="connsiteX2" fmla="*/ 242887 w 301599"/>
              <a:gd name="connsiteY2" fmla="*/ 124497 h 453110"/>
              <a:gd name="connsiteX3" fmla="*/ 300037 w 301599"/>
              <a:gd name="connsiteY3" fmla="*/ 45916 h 453110"/>
              <a:gd name="connsiteX4" fmla="*/ 278606 w 301599"/>
              <a:gd name="connsiteY4" fmla="*/ 672 h 453110"/>
              <a:gd name="connsiteX5" fmla="*/ 207169 w 301599"/>
              <a:gd name="connsiteY5" fmla="*/ 79254 h 453110"/>
              <a:gd name="connsiteX6" fmla="*/ 33337 w 301599"/>
              <a:gd name="connsiteY6" fmla="*/ 453110 h 453110"/>
              <a:gd name="connsiteX0" fmla="*/ 0 w 301599"/>
              <a:gd name="connsiteY0" fmla="*/ 379291 h 453110"/>
              <a:gd name="connsiteX1" fmla="*/ 130969 w 301599"/>
              <a:gd name="connsiteY1" fmla="*/ 257848 h 453110"/>
              <a:gd name="connsiteX2" fmla="*/ 242887 w 301599"/>
              <a:gd name="connsiteY2" fmla="*/ 124497 h 453110"/>
              <a:gd name="connsiteX3" fmla="*/ 300037 w 301599"/>
              <a:gd name="connsiteY3" fmla="*/ 45916 h 453110"/>
              <a:gd name="connsiteX4" fmla="*/ 278606 w 301599"/>
              <a:gd name="connsiteY4" fmla="*/ 672 h 453110"/>
              <a:gd name="connsiteX5" fmla="*/ 207169 w 301599"/>
              <a:gd name="connsiteY5" fmla="*/ 79254 h 453110"/>
              <a:gd name="connsiteX6" fmla="*/ 33337 w 301599"/>
              <a:gd name="connsiteY6" fmla="*/ 453110 h 453110"/>
              <a:gd name="connsiteX0" fmla="*/ 0 w 297265"/>
              <a:gd name="connsiteY0" fmla="*/ 378907 h 452726"/>
              <a:gd name="connsiteX1" fmla="*/ 130969 w 297265"/>
              <a:gd name="connsiteY1" fmla="*/ 257464 h 452726"/>
              <a:gd name="connsiteX2" fmla="*/ 242887 w 297265"/>
              <a:gd name="connsiteY2" fmla="*/ 124113 h 452726"/>
              <a:gd name="connsiteX3" fmla="*/ 295275 w 297265"/>
              <a:gd name="connsiteY3" fmla="*/ 55057 h 452726"/>
              <a:gd name="connsiteX4" fmla="*/ 278606 w 297265"/>
              <a:gd name="connsiteY4" fmla="*/ 288 h 452726"/>
              <a:gd name="connsiteX5" fmla="*/ 207169 w 297265"/>
              <a:gd name="connsiteY5" fmla="*/ 78870 h 452726"/>
              <a:gd name="connsiteX6" fmla="*/ 33337 w 297265"/>
              <a:gd name="connsiteY6" fmla="*/ 452726 h 452726"/>
              <a:gd name="connsiteX0" fmla="*/ 0 w 303824"/>
              <a:gd name="connsiteY0" fmla="*/ 379171 h 452990"/>
              <a:gd name="connsiteX1" fmla="*/ 130969 w 303824"/>
              <a:gd name="connsiteY1" fmla="*/ 257728 h 452990"/>
              <a:gd name="connsiteX2" fmla="*/ 242887 w 303824"/>
              <a:gd name="connsiteY2" fmla="*/ 124377 h 452990"/>
              <a:gd name="connsiteX3" fmla="*/ 302418 w 303824"/>
              <a:gd name="connsiteY3" fmla="*/ 48177 h 452990"/>
              <a:gd name="connsiteX4" fmla="*/ 278606 w 303824"/>
              <a:gd name="connsiteY4" fmla="*/ 552 h 452990"/>
              <a:gd name="connsiteX5" fmla="*/ 207169 w 303824"/>
              <a:gd name="connsiteY5" fmla="*/ 79134 h 452990"/>
              <a:gd name="connsiteX6" fmla="*/ 33337 w 303824"/>
              <a:gd name="connsiteY6" fmla="*/ 452990 h 452990"/>
              <a:gd name="connsiteX0" fmla="*/ 0 w 299407"/>
              <a:gd name="connsiteY0" fmla="*/ 379070 h 452889"/>
              <a:gd name="connsiteX1" fmla="*/ 130969 w 299407"/>
              <a:gd name="connsiteY1" fmla="*/ 257627 h 452889"/>
              <a:gd name="connsiteX2" fmla="*/ 242887 w 299407"/>
              <a:gd name="connsiteY2" fmla="*/ 124276 h 452889"/>
              <a:gd name="connsiteX3" fmla="*/ 297655 w 299407"/>
              <a:gd name="connsiteY3" fmla="*/ 50458 h 452889"/>
              <a:gd name="connsiteX4" fmla="*/ 278606 w 299407"/>
              <a:gd name="connsiteY4" fmla="*/ 451 h 452889"/>
              <a:gd name="connsiteX5" fmla="*/ 207169 w 299407"/>
              <a:gd name="connsiteY5" fmla="*/ 79033 h 452889"/>
              <a:gd name="connsiteX6" fmla="*/ 33337 w 299407"/>
              <a:gd name="connsiteY6" fmla="*/ 452889 h 452889"/>
              <a:gd name="connsiteX0" fmla="*/ 0 w 299716"/>
              <a:gd name="connsiteY0" fmla="*/ 379078 h 452897"/>
              <a:gd name="connsiteX1" fmla="*/ 130969 w 299716"/>
              <a:gd name="connsiteY1" fmla="*/ 257635 h 452897"/>
              <a:gd name="connsiteX2" fmla="*/ 238125 w 299716"/>
              <a:gd name="connsiteY2" fmla="*/ 129047 h 452897"/>
              <a:gd name="connsiteX3" fmla="*/ 297655 w 299716"/>
              <a:gd name="connsiteY3" fmla="*/ 50466 h 452897"/>
              <a:gd name="connsiteX4" fmla="*/ 278606 w 299716"/>
              <a:gd name="connsiteY4" fmla="*/ 459 h 452897"/>
              <a:gd name="connsiteX5" fmla="*/ 207169 w 299716"/>
              <a:gd name="connsiteY5" fmla="*/ 79041 h 452897"/>
              <a:gd name="connsiteX6" fmla="*/ 33337 w 299716"/>
              <a:gd name="connsiteY6" fmla="*/ 452897 h 452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716" h="452897">
                <a:moveTo>
                  <a:pt x="0" y="379078"/>
                </a:moveTo>
                <a:cubicBezTo>
                  <a:pt x="45244" y="346733"/>
                  <a:pt x="91282" y="299307"/>
                  <a:pt x="130969" y="257635"/>
                </a:cubicBezTo>
                <a:cubicBezTo>
                  <a:pt x="170656" y="215963"/>
                  <a:pt x="210344" y="163575"/>
                  <a:pt x="238125" y="129047"/>
                </a:cubicBezTo>
                <a:cubicBezTo>
                  <a:pt x="265906" y="94519"/>
                  <a:pt x="290908" y="71897"/>
                  <a:pt x="297655" y="50466"/>
                </a:cubicBezTo>
                <a:cubicBezTo>
                  <a:pt x="304402" y="29035"/>
                  <a:pt x="293687" y="-4303"/>
                  <a:pt x="278606" y="459"/>
                </a:cubicBezTo>
                <a:cubicBezTo>
                  <a:pt x="263525" y="5221"/>
                  <a:pt x="248047" y="3635"/>
                  <a:pt x="207169" y="79041"/>
                </a:cubicBezTo>
                <a:cubicBezTo>
                  <a:pt x="166291" y="154447"/>
                  <a:pt x="109735" y="280256"/>
                  <a:pt x="33337" y="45289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4" name="Овал 103"/>
          <p:cNvSpPr/>
          <p:nvPr/>
        </p:nvSpPr>
        <p:spPr>
          <a:xfrm rot="1100546">
            <a:off x="5550865" y="4054800"/>
            <a:ext cx="126219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Полилиния 104"/>
          <p:cNvSpPr/>
          <p:nvPr/>
        </p:nvSpPr>
        <p:spPr>
          <a:xfrm>
            <a:off x="5803289" y="3767606"/>
            <a:ext cx="315236" cy="471947"/>
          </a:xfrm>
          <a:custGeom>
            <a:avLst/>
            <a:gdLst>
              <a:gd name="connsiteX0" fmla="*/ 0 w 301330"/>
              <a:gd name="connsiteY0" fmla="*/ 396301 h 460595"/>
              <a:gd name="connsiteX1" fmla="*/ 130969 w 301330"/>
              <a:gd name="connsiteY1" fmla="*/ 289145 h 460595"/>
              <a:gd name="connsiteX2" fmla="*/ 242887 w 301330"/>
              <a:gd name="connsiteY2" fmla="*/ 141507 h 460595"/>
              <a:gd name="connsiteX3" fmla="*/ 300037 w 301330"/>
              <a:gd name="connsiteY3" fmla="*/ 62926 h 460595"/>
              <a:gd name="connsiteX4" fmla="*/ 278606 w 301330"/>
              <a:gd name="connsiteY4" fmla="*/ 17682 h 460595"/>
              <a:gd name="connsiteX5" fmla="*/ 230981 w 301330"/>
              <a:gd name="connsiteY5" fmla="*/ 41495 h 460595"/>
              <a:gd name="connsiteX6" fmla="*/ 38100 w 301330"/>
              <a:gd name="connsiteY6" fmla="*/ 460595 h 460595"/>
              <a:gd name="connsiteX0" fmla="*/ 0 w 301599"/>
              <a:gd name="connsiteY0" fmla="*/ 379291 h 443585"/>
              <a:gd name="connsiteX1" fmla="*/ 130969 w 301599"/>
              <a:gd name="connsiteY1" fmla="*/ 272135 h 443585"/>
              <a:gd name="connsiteX2" fmla="*/ 242887 w 301599"/>
              <a:gd name="connsiteY2" fmla="*/ 124497 h 443585"/>
              <a:gd name="connsiteX3" fmla="*/ 300037 w 301599"/>
              <a:gd name="connsiteY3" fmla="*/ 45916 h 443585"/>
              <a:gd name="connsiteX4" fmla="*/ 278606 w 301599"/>
              <a:gd name="connsiteY4" fmla="*/ 672 h 443585"/>
              <a:gd name="connsiteX5" fmla="*/ 207169 w 301599"/>
              <a:gd name="connsiteY5" fmla="*/ 79254 h 443585"/>
              <a:gd name="connsiteX6" fmla="*/ 38100 w 301599"/>
              <a:gd name="connsiteY6" fmla="*/ 443585 h 443585"/>
              <a:gd name="connsiteX0" fmla="*/ 0 w 301599"/>
              <a:gd name="connsiteY0" fmla="*/ 379291 h 453110"/>
              <a:gd name="connsiteX1" fmla="*/ 130969 w 301599"/>
              <a:gd name="connsiteY1" fmla="*/ 272135 h 453110"/>
              <a:gd name="connsiteX2" fmla="*/ 242887 w 301599"/>
              <a:gd name="connsiteY2" fmla="*/ 124497 h 453110"/>
              <a:gd name="connsiteX3" fmla="*/ 300037 w 301599"/>
              <a:gd name="connsiteY3" fmla="*/ 45916 h 453110"/>
              <a:gd name="connsiteX4" fmla="*/ 278606 w 301599"/>
              <a:gd name="connsiteY4" fmla="*/ 672 h 453110"/>
              <a:gd name="connsiteX5" fmla="*/ 207169 w 301599"/>
              <a:gd name="connsiteY5" fmla="*/ 79254 h 453110"/>
              <a:gd name="connsiteX6" fmla="*/ 33337 w 301599"/>
              <a:gd name="connsiteY6" fmla="*/ 453110 h 453110"/>
              <a:gd name="connsiteX0" fmla="*/ 0 w 301599"/>
              <a:gd name="connsiteY0" fmla="*/ 379291 h 453110"/>
              <a:gd name="connsiteX1" fmla="*/ 130969 w 301599"/>
              <a:gd name="connsiteY1" fmla="*/ 257848 h 453110"/>
              <a:gd name="connsiteX2" fmla="*/ 242887 w 301599"/>
              <a:gd name="connsiteY2" fmla="*/ 124497 h 453110"/>
              <a:gd name="connsiteX3" fmla="*/ 300037 w 301599"/>
              <a:gd name="connsiteY3" fmla="*/ 45916 h 453110"/>
              <a:gd name="connsiteX4" fmla="*/ 278606 w 301599"/>
              <a:gd name="connsiteY4" fmla="*/ 672 h 453110"/>
              <a:gd name="connsiteX5" fmla="*/ 207169 w 301599"/>
              <a:gd name="connsiteY5" fmla="*/ 79254 h 453110"/>
              <a:gd name="connsiteX6" fmla="*/ 33337 w 301599"/>
              <a:gd name="connsiteY6" fmla="*/ 453110 h 453110"/>
              <a:gd name="connsiteX0" fmla="*/ 0 w 297265"/>
              <a:gd name="connsiteY0" fmla="*/ 378907 h 452726"/>
              <a:gd name="connsiteX1" fmla="*/ 130969 w 297265"/>
              <a:gd name="connsiteY1" fmla="*/ 257464 h 452726"/>
              <a:gd name="connsiteX2" fmla="*/ 242887 w 297265"/>
              <a:gd name="connsiteY2" fmla="*/ 124113 h 452726"/>
              <a:gd name="connsiteX3" fmla="*/ 295275 w 297265"/>
              <a:gd name="connsiteY3" fmla="*/ 55057 h 452726"/>
              <a:gd name="connsiteX4" fmla="*/ 278606 w 297265"/>
              <a:gd name="connsiteY4" fmla="*/ 288 h 452726"/>
              <a:gd name="connsiteX5" fmla="*/ 207169 w 297265"/>
              <a:gd name="connsiteY5" fmla="*/ 78870 h 452726"/>
              <a:gd name="connsiteX6" fmla="*/ 33337 w 297265"/>
              <a:gd name="connsiteY6" fmla="*/ 452726 h 452726"/>
              <a:gd name="connsiteX0" fmla="*/ 0 w 303824"/>
              <a:gd name="connsiteY0" fmla="*/ 379171 h 452990"/>
              <a:gd name="connsiteX1" fmla="*/ 130969 w 303824"/>
              <a:gd name="connsiteY1" fmla="*/ 257728 h 452990"/>
              <a:gd name="connsiteX2" fmla="*/ 242887 w 303824"/>
              <a:gd name="connsiteY2" fmla="*/ 124377 h 452990"/>
              <a:gd name="connsiteX3" fmla="*/ 302418 w 303824"/>
              <a:gd name="connsiteY3" fmla="*/ 48177 h 452990"/>
              <a:gd name="connsiteX4" fmla="*/ 278606 w 303824"/>
              <a:gd name="connsiteY4" fmla="*/ 552 h 452990"/>
              <a:gd name="connsiteX5" fmla="*/ 207169 w 303824"/>
              <a:gd name="connsiteY5" fmla="*/ 79134 h 452990"/>
              <a:gd name="connsiteX6" fmla="*/ 33337 w 303824"/>
              <a:gd name="connsiteY6" fmla="*/ 452990 h 452990"/>
              <a:gd name="connsiteX0" fmla="*/ 0 w 299407"/>
              <a:gd name="connsiteY0" fmla="*/ 379070 h 452889"/>
              <a:gd name="connsiteX1" fmla="*/ 130969 w 299407"/>
              <a:gd name="connsiteY1" fmla="*/ 257627 h 452889"/>
              <a:gd name="connsiteX2" fmla="*/ 242887 w 299407"/>
              <a:gd name="connsiteY2" fmla="*/ 124276 h 452889"/>
              <a:gd name="connsiteX3" fmla="*/ 297655 w 299407"/>
              <a:gd name="connsiteY3" fmla="*/ 50458 h 452889"/>
              <a:gd name="connsiteX4" fmla="*/ 278606 w 299407"/>
              <a:gd name="connsiteY4" fmla="*/ 451 h 452889"/>
              <a:gd name="connsiteX5" fmla="*/ 207169 w 299407"/>
              <a:gd name="connsiteY5" fmla="*/ 79033 h 452889"/>
              <a:gd name="connsiteX6" fmla="*/ 33337 w 299407"/>
              <a:gd name="connsiteY6" fmla="*/ 452889 h 452889"/>
              <a:gd name="connsiteX0" fmla="*/ 0 w 299716"/>
              <a:gd name="connsiteY0" fmla="*/ 379078 h 452897"/>
              <a:gd name="connsiteX1" fmla="*/ 130969 w 299716"/>
              <a:gd name="connsiteY1" fmla="*/ 257635 h 452897"/>
              <a:gd name="connsiteX2" fmla="*/ 238125 w 299716"/>
              <a:gd name="connsiteY2" fmla="*/ 129047 h 452897"/>
              <a:gd name="connsiteX3" fmla="*/ 297655 w 299716"/>
              <a:gd name="connsiteY3" fmla="*/ 50466 h 452897"/>
              <a:gd name="connsiteX4" fmla="*/ 278606 w 299716"/>
              <a:gd name="connsiteY4" fmla="*/ 459 h 452897"/>
              <a:gd name="connsiteX5" fmla="*/ 207169 w 299716"/>
              <a:gd name="connsiteY5" fmla="*/ 79041 h 452897"/>
              <a:gd name="connsiteX6" fmla="*/ 33337 w 299716"/>
              <a:gd name="connsiteY6" fmla="*/ 452897 h 452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716" h="452897">
                <a:moveTo>
                  <a:pt x="0" y="379078"/>
                </a:moveTo>
                <a:cubicBezTo>
                  <a:pt x="45244" y="346733"/>
                  <a:pt x="91282" y="299307"/>
                  <a:pt x="130969" y="257635"/>
                </a:cubicBezTo>
                <a:cubicBezTo>
                  <a:pt x="170656" y="215963"/>
                  <a:pt x="210344" y="163575"/>
                  <a:pt x="238125" y="129047"/>
                </a:cubicBezTo>
                <a:cubicBezTo>
                  <a:pt x="265906" y="94519"/>
                  <a:pt x="290908" y="71897"/>
                  <a:pt x="297655" y="50466"/>
                </a:cubicBezTo>
                <a:cubicBezTo>
                  <a:pt x="304402" y="29035"/>
                  <a:pt x="293687" y="-4303"/>
                  <a:pt x="278606" y="459"/>
                </a:cubicBezTo>
                <a:cubicBezTo>
                  <a:pt x="263525" y="5221"/>
                  <a:pt x="248047" y="3635"/>
                  <a:pt x="207169" y="79041"/>
                </a:cubicBezTo>
                <a:cubicBezTo>
                  <a:pt x="166291" y="154447"/>
                  <a:pt x="109735" y="280256"/>
                  <a:pt x="33337" y="45289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6" name="Овал 105"/>
          <p:cNvSpPr/>
          <p:nvPr/>
        </p:nvSpPr>
        <p:spPr>
          <a:xfrm rot="1100546">
            <a:off x="6162196" y="4044805"/>
            <a:ext cx="126219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Полилиния 106"/>
          <p:cNvSpPr/>
          <p:nvPr/>
        </p:nvSpPr>
        <p:spPr>
          <a:xfrm>
            <a:off x="6414620" y="3757611"/>
            <a:ext cx="315236" cy="471947"/>
          </a:xfrm>
          <a:custGeom>
            <a:avLst/>
            <a:gdLst>
              <a:gd name="connsiteX0" fmla="*/ 0 w 301330"/>
              <a:gd name="connsiteY0" fmla="*/ 396301 h 460595"/>
              <a:gd name="connsiteX1" fmla="*/ 130969 w 301330"/>
              <a:gd name="connsiteY1" fmla="*/ 289145 h 460595"/>
              <a:gd name="connsiteX2" fmla="*/ 242887 w 301330"/>
              <a:gd name="connsiteY2" fmla="*/ 141507 h 460595"/>
              <a:gd name="connsiteX3" fmla="*/ 300037 w 301330"/>
              <a:gd name="connsiteY3" fmla="*/ 62926 h 460595"/>
              <a:gd name="connsiteX4" fmla="*/ 278606 w 301330"/>
              <a:gd name="connsiteY4" fmla="*/ 17682 h 460595"/>
              <a:gd name="connsiteX5" fmla="*/ 230981 w 301330"/>
              <a:gd name="connsiteY5" fmla="*/ 41495 h 460595"/>
              <a:gd name="connsiteX6" fmla="*/ 38100 w 301330"/>
              <a:gd name="connsiteY6" fmla="*/ 460595 h 460595"/>
              <a:gd name="connsiteX0" fmla="*/ 0 w 301599"/>
              <a:gd name="connsiteY0" fmla="*/ 379291 h 443585"/>
              <a:gd name="connsiteX1" fmla="*/ 130969 w 301599"/>
              <a:gd name="connsiteY1" fmla="*/ 272135 h 443585"/>
              <a:gd name="connsiteX2" fmla="*/ 242887 w 301599"/>
              <a:gd name="connsiteY2" fmla="*/ 124497 h 443585"/>
              <a:gd name="connsiteX3" fmla="*/ 300037 w 301599"/>
              <a:gd name="connsiteY3" fmla="*/ 45916 h 443585"/>
              <a:gd name="connsiteX4" fmla="*/ 278606 w 301599"/>
              <a:gd name="connsiteY4" fmla="*/ 672 h 443585"/>
              <a:gd name="connsiteX5" fmla="*/ 207169 w 301599"/>
              <a:gd name="connsiteY5" fmla="*/ 79254 h 443585"/>
              <a:gd name="connsiteX6" fmla="*/ 38100 w 301599"/>
              <a:gd name="connsiteY6" fmla="*/ 443585 h 443585"/>
              <a:gd name="connsiteX0" fmla="*/ 0 w 301599"/>
              <a:gd name="connsiteY0" fmla="*/ 379291 h 453110"/>
              <a:gd name="connsiteX1" fmla="*/ 130969 w 301599"/>
              <a:gd name="connsiteY1" fmla="*/ 272135 h 453110"/>
              <a:gd name="connsiteX2" fmla="*/ 242887 w 301599"/>
              <a:gd name="connsiteY2" fmla="*/ 124497 h 453110"/>
              <a:gd name="connsiteX3" fmla="*/ 300037 w 301599"/>
              <a:gd name="connsiteY3" fmla="*/ 45916 h 453110"/>
              <a:gd name="connsiteX4" fmla="*/ 278606 w 301599"/>
              <a:gd name="connsiteY4" fmla="*/ 672 h 453110"/>
              <a:gd name="connsiteX5" fmla="*/ 207169 w 301599"/>
              <a:gd name="connsiteY5" fmla="*/ 79254 h 453110"/>
              <a:gd name="connsiteX6" fmla="*/ 33337 w 301599"/>
              <a:gd name="connsiteY6" fmla="*/ 453110 h 453110"/>
              <a:gd name="connsiteX0" fmla="*/ 0 w 301599"/>
              <a:gd name="connsiteY0" fmla="*/ 379291 h 453110"/>
              <a:gd name="connsiteX1" fmla="*/ 130969 w 301599"/>
              <a:gd name="connsiteY1" fmla="*/ 257848 h 453110"/>
              <a:gd name="connsiteX2" fmla="*/ 242887 w 301599"/>
              <a:gd name="connsiteY2" fmla="*/ 124497 h 453110"/>
              <a:gd name="connsiteX3" fmla="*/ 300037 w 301599"/>
              <a:gd name="connsiteY3" fmla="*/ 45916 h 453110"/>
              <a:gd name="connsiteX4" fmla="*/ 278606 w 301599"/>
              <a:gd name="connsiteY4" fmla="*/ 672 h 453110"/>
              <a:gd name="connsiteX5" fmla="*/ 207169 w 301599"/>
              <a:gd name="connsiteY5" fmla="*/ 79254 h 453110"/>
              <a:gd name="connsiteX6" fmla="*/ 33337 w 301599"/>
              <a:gd name="connsiteY6" fmla="*/ 453110 h 453110"/>
              <a:gd name="connsiteX0" fmla="*/ 0 w 297265"/>
              <a:gd name="connsiteY0" fmla="*/ 378907 h 452726"/>
              <a:gd name="connsiteX1" fmla="*/ 130969 w 297265"/>
              <a:gd name="connsiteY1" fmla="*/ 257464 h 452726"/>
              <a:gd name="connsiteX2" fmla="*/ 242887 w 297265"/>
              <a:gd name="connsiteY2" fmla="*/ 124113 h 452726"/>
              <a:gd name="connsiteX3" fmla="*/ 295275 w 297265"/>
              <a:gd name="connsiteY3" fmla="*/ 55057 h 452726"/>
              <a:gd name="connsiteX4" fmla="*/ 278606 w 297265"/>
              <a:gd name="connsiteY4" fmla="*/ 288 h 452726"/>
              <a:gd name="connsiteX5" fmla="*/ 207169 w 297265"/>
              <a:gd name="connsiteY5" fmla="*/ 78870 h 452726"/>
              <a:gd name="connsiteX6" fmla="*/ 33337 w 297265"/>
              <a:gd name="connsiteY6" fmla="*/ 452726 h 452726"/>
              <a:gd name="connsiteX0" fmla="*/ 0 w 303824"/>
              <a:gd name="connsiteY0" fmla="*/ 379171 h 452990"/>
              <a:gd name="connsiteX1" fmla="*/ 130969 w 303824"/>
              <a:gd name="connsiteY1" fmla="*/ 257728 h 452990"/>
              <a:gd name="connsiteX2" fmla="*/ 242887 w 303824"/>
              <a:gd name="connsiteY2" fmla="*/ 124377 h 452990"/>
              <a:gd name="connsiteX3" fmla="*/ 302418 w 303824"/>
              <a:gd name="connsiteY3" fmla="*/ 48177 h 452990"/>
              <a:gd name="connsiteX4" fmla="*/ 278606 w 303824"/>
              <a:gd name="connsiteY4" fmla="*/ 552 h 452990"/>
              <a:gd name="connsiteX5" fmla="*/ 207169 w 303824"/>
              <a:gd name="connsiteY5" fmla="*/ 79134 h 452990"/>
              <a:gd name="connsiteX6" fmla="*/ 33337 w 303824"/>
              <a:gd name="connsiteY6" fmla="*/ 452990 h 452990"/>
              <a:gd name="connsiteX0" fmla="*/ 0 w 299407"/>
              <a:gd name="connsiteY0" fmla="*/ 379070 h 452889"/>
              <a:gd name="connsiteX1" fmla="*/ 130969 w 299407"/>
              <a:gd name="connsiteY1" fmla="*/ 257627 h 452889"/>
              <a:gd name="connsiteX2" fmla="*/ 242887 w 299407"/>
              <a:gd name="connsiteY2" fmla="*/ 124276 h 452889"/>
              <a:gd name="connsiteX3" fmla="*/ 297655 w 299407"/>
              <a:gd name="connsiteY3" fmla="*/ 50458 h 452889"/>
              <a:gd name="connsiteX4" fmla="*/ 278606 w 299407"/>
              <a:gd name="connsiteY4" fmla="*/ 451 h 452889"/>
              <a:gd name="connsiteX5" fmla="*/ 207169 w 299407"/>
              <a:gd name="connsiteY5" fmla="*/ 79033 h 452889"/>
              <a:gd name="connsiteX6" fmla="*/ 33337 w 299407"/>
              <a:gd name="connsiteY6" fmla="*/ 452889 h 452889"/>
              <a:gd name="connsiteX0" fmla="*/ 0 w 299716"/>
              <a:gd name="connsiteY0" fmla="*/ 379078 h 452897"/>
              <a:gd name="connsiteX1" fmla="*/ 130969 w 299716"/>
              <a:gd name="connsiteY1" fmla="*/ 257635 h 452897"/>
              <a:gd name="connsiteX2" fmla="*/ 238125 w 299716"/>
              <a:gd name="connsiteY2" fmla="*/ 129047 h 452897"/>
              <a:gd name="connsiteX3" fmla="*/ 297655 w 299716"/>
              <a:gd name="connsiteY3" fmla="*/ 50466 h 452897"/>
              <a:gd name="connsiteX4" fmla="*/ 278606 w 299716"/>
              <a:gd name="connsiteY4" fmla="*/ 459 h 452897"/>
              <a:gd name="connsiteX5" fmla="*/ 207169 w 299716"/>
              <a:gd name="connsiteY5" fmla="*/ 79041 h 452897"/>
              <a:gd name="connsiteX6" fmla="*/ 33337 w 299716"/>
              <a:gd name="connsiteY6" fmla="*/ 452897 h 452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716" h="452897">
                <a:moveTo>
                  <a:pt x="0" y="379078"/>
                </a:moveTo>
                <a:cubicBezTo>
                  <a:pt x="45244" y="346733"/>
                  <a:pt x="91282" y="299307"/>
                  <a:pt x="130969" y="257635"/>
                </a:cubicBezTo>
                <a:cubicBezTo>
                  <a:pt x="170656" y="215963"/>
                  <a:pt x="210344" y="163575"/>
                  <a:pt x="238125" y="129047"/>
                </a:cubicBezTo>
                <a:cubicBezTo>
                  <a:pt x="265906" y="94519"/>
                  <a:pt x="290908" y="71897"/>
                  <a:pt x="297655" y="50466"/>
                </a:cubicBezTo>
                <a:cubicBezTo>
                  <a:pt x="304402" y="29035"/>
                  <a:pt x="293687" y="-4303"/>
                  <a:pt x="278606" y="459"/>
                </a:cubicBezTo>
                <a:cubicBezTo>
                  <a:pt x="263525" y="5221"/>
                  <a:pt x="248047" y="3635"/>
                  <a:pt x="207169" y="79041"/>
                </a:cubicBezTo>
                <a:cubicBezTo>
                  <a:pt x="166291" y="154447"/>
                  <a:pt x="109735" y="280256"/>
                  <a:pt x="33337" y="45289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8" name="Овал 107"/>
          <p:cNvSpPr/>
          <p:nvPr/>
        </p:nvSpPr>
        <p:spPr>
          <a:xfrm rot="1100546">
            <a:off x="6784888" y="4051698"/>
            <a:ext cx="126219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Полилиния 108"/>
          <p:cNvSpPr/>
          <p:nvPr/>
        </p:nvSpPr>
        <p:spPr>
          <a:xfrm>
            <a:off x="7037312" y="3764504"/>
            <a:ext cx="315236" cy="471947"/>
          </a:xfrm>
          <a:custGeom>
            <a:avLst/>
            <a:gdLst>
              <a:gd name="connsiteX0" fmla="*/ 0 w 301330"/>
              <a:gd name="connsiteY0" fmla="*/ 396301 h 460595"/>
              <a:gd name="connsiteX1" fmla="*/ 130969 w 301330"/>
              <a:gd name="connsiteY1" fmla="*/ 289145 h 460595"/>
              <a:gd name="connsiteX2" fmla="*/ 242887 w 301330"/>
              <a:gd name="connsiteY2" fmla="*/ 141507 h 460595"/>
              <a:gd name="connsiteX3" fmla="*/ 300037 w 301330"/>
              <a:gd name="connsiteY3" fmla="*/ 62926 h 460595"/>
              <a:gd name="connsiteX4" fmla="*/ 278606 w 301330"/>
              <a:gd name="connsiteY4" fmla="*/ 17682 h 460595"/>
              <a:gd name="connsiteX5" fmla="*/ 230981 w 301330"/>
              <a:gd name="connsiteY5" fmla="*/ 41495 h 460595"/>
              <a:gd name="connsiteX6" fmla="*/ 38100 w 301330"/>
              <a:gd name="connsiteY6" fmla="*/ 460595 h 460595"/>
              <a:gd name="connsiteX0" fmla="*/ 0 w 301599"/>
              <a:gd name="connsiteY0" fmla="*/ 379291 h 443585"/>
              <a:gd name="connsiteX1" fmla="*/ 130969 w 301599"/>
              <a:gd name="connsiteY1" fmla="*/ 272135 h 443585"/>
              <a:gd name="connsiteX2" fmla="*/ 242887 w 301599"/>
              <a:gd name="connsiteY2" fmla="*/ 124497 h 443585"/>
              <a:gd name="connsiteX3" fmla="*/ 300037 w 301599"/>
              <a:gd name="connsiteY3" fmla="*/ 45916 h 443585"/>
              <a:gd name="connsiteX4" fmla="*/ 278606 w 301599"/>
              <a:gd name="connsiteY4" fmla="*/ 672 h 443585"/>
              <a:gd name="connsiteX5" fmla="*/ 207169 w 301599"/>
              <a:gd name="connsiteY5" fmla="*/ 79254 h 443585"/>
              <a:gd name="connsiteX6" fmla="*/ 38100 w 301599"/>
              <a:gd name="connsiteY6" fmla="*/ 443585 h 443585"/>
              <a:gd name="connsiteX0" fmla="*/ 0 w 301599"/>
              <a:gd name="connsiteY0" fmla="*/ 379291 h 453110"/>
              <a:gd name="connsiteX1" fmla="*/ 130969 w 301599"/>
              <a:gd name="connsiteY1" fmla="*/ 272135 h 453110"/>
              <a:gd name="connsiteX2" fmla="*/ 242887 w 301599"/>
              <a:gd name="connsiteY2" fmla="*/ 124497 h 453110"/>
              <a:gd name="connsiteX3" fmla="*/ 300037 w 301599"/>
              <a:gd name="connsiteY3" fmla="*/ 45916 h 453110"/>
              <a:gd name="connsiteX4" fmla="*/ 278606 w 301599"/>
              <a:gd name="connsiteY4" fmla="*/ 672 h 453110"/>
              <a:gd name="connsiteX5" fmla="*/ 207169 w 301599"/>
              <a:gd name="connsiteY5" fmla="*/ 79254 h 453110"/>
              <a:gd name="connsiteX6" fmla="*/ 33337 w 301599"/>
              <a:gd name="connsiteY6" fmla="*/ 453110 h 453110"/>
              <a:gd name="connsiteX0" fmla="*/ 0 w 301599"/>
              <a:gd name="connsiteY0" fmla="*/ 379291 h 453110"/>
              <a:gd name="connsiteX1" fmla="*/ 130969 w 301599"/>
              <a:gd name="connsiteY1" fmla="*/ 257848 h 453110"/>
              <a:gd name="connsiteX2" fmla="*/ 242887 w 301599"/>
              <a:gd name="connsiteY2" fmla="*/ 124497 h 453110"/>
              <a:gd name="connsiteX3" fmla="*/ 300037 w 301599"/>
              <a:gd name="connsiteY3" fmla="*/ 45916 h 453110"/>
              <a:gd name="connsiteX4" fmla="*/ 278606 w 301599"/>
              <a:gd name="connsiteY4" fmla="*/ 672 h 453110"/>
              <a:gd name="connsiteX5" fmla="*/ 207169 w 301599"/>
              <a:gd name="connsiteY5" fmla="*/ 79254 h 453110"/>
              <a:gd name="connsiteX6" fmla="*/ 33337 w 301599"/>
              <a:gd name="connsiteY6" fmla="*/ 453110 h 453110"/>
              <a:gd name="connsiteX0" fmla="*/ 0 w 297265"/>
              <a:gd name="connsiteY0" fmla="*/ 378907 h 452726"/>
              <a:gd name="connsiteX1" fmla="*/ 130969 w 297265"/>
              <a:gd name="connsiteY1" fmla="*/ 257464 h 452726"/>
              <a:gd name="connsiteX2" fmla="*/ 242887 w 297265"/>
              <a:gd name="connsiteY2" fmla="*/ 124113 h 452726"/>
              <a:gd name="connsiteX3" fmla="*/ 295275 w 297265"/>
              <a:gd name="connsiteY3" fmla="*/ 55057 h 452726"/>
              <a:gd name="connsiteX4" fmla="*/ 278606 w 297265"/>
              <a:gd name="connsiteY4" fmla="*/ 288 h 452726"/>
              <a:gd name="connsiteX5" fmla="*/ 207169 w 297265"/>
              <a:gd name="connsiteY5" fmla="*/ 78870 h 452726"/>
              <a:gd name="connsiteX6" fmla="*/ 33337 w 297265"/>
              <a:gd name="connsiteY6" fmla="*/ 452726 h 452726"/>
              <a:gd name="connsiteX0" fmla="*/ 0 w 303824"/>
              <a:gd name="connsiteY0" fmla="*/ 379171 h 452990"/>
              <a:gd name="connsiteX1" fmla="*/ 130969 w 303824"/>
              <a:gd name="connsiteY1" fmla="*/ 257728 h 452990"/>
              <a:gd name="connsiteX2" fmla="*/ 242887 w 303824"/>
              <a:gd name="connsiteY2" fmla="*/ 124377 h 452990"/>
              <a:gd name="connsiteX3" fmla="*/ 302418 w 303824"/>
              <a:gd name="connsiteY3" fmla="*/ 48177 h 452990"/>
              <a:gd name="connsiteX4" fmla="*/ 278606 w 303824"/>
              <a:gd name="connsiteY4" fmla="*/ 552 h 452990"/>
              <a:gd name="connsiteX5" fmla="*/ 207169 w 303824"/>
              <a:gd name="connsiteY5" fmla="*/ 79134 h 452990"/>
              <a:gd name="connsiteX6" fmla="*/ 33337 w 303824"/>
              <a:gd name="connsiteY6" fmla="*/ 452990 h 452990"/>
              <a:gd name="connsiteX0" fmla="*/ 0 w 299407"/>
              <a:gd name="connsiteY0" fmla="*/ 379070 h 452889"/>
              <a:gd name="connsiteX1" fmla="*/ 130969 w 299407"/>
              <a:gd name="connsiteY1" fmla="*/ 257627 h 452889"/>
              <a:gd name="connsiteX2" fmla="*/ 242887 w 299407"/>
              <a:gd name="connsiteY2" fmla="*/ 124276 h 452889"/>
              <a:gd name="connsiteX3" fmla="*/ 297655 w 299407"/>
              <a:gd name="connsiteY3" fmla="*/ 50458 h 452889"/>
              <a:gd name="connsiteX4" fmla="*/ 278606 w 299407"/>
              <a:gd name="connsiteY4" fmla="*/ 451 h 452889"/>
              <a:gd name="connsiteX5" fmla="*/ 207169 w 299407"/>
              <a:gd name="connsiteY5" fmla="*/ 79033 h 452889"/>
              <a:gd name="connsiteX6" fmla="*/ 33337 w 299407"/>
              <a:gd name="connsiteY6" fmla="*/ 452889 h 452889"/>
              <a:gd name="connsiteX0" fmla="*/ 0 w 299716"/>
              <a:gd name="connsiteY0" fmla="*/ 379078 h 452897"/>
              <a:gd name="connsiteX1" fmla="*/ 130969 w 299716"/>
              <a:gd name="connsiteY1" fmla="*/ 257635 h 452897"/>
              <a:gd name="connsiteX2" fmla="*/ 238125 w 299716"/>
              <a:gd name="connsiteY2" fmla="*/ 129047 h 452897"/>
              <a:gd name="connsiteX3" fmla="*/ 297655 w 299716"/>
              <a:gd name="connsiteY3" fmla="*/ 50466 h 452897"/>
              <a:gd name="connsiteX4" fmla="*/ 278606 w 299716"/>
              <a:gd name="connsiteY4" fmla="*/ 459 h 452897"/>
              <a:gd name="connsiteX5" fmla="*/ 207169 w 299716"/>
              <a:gd name="connsiteY5" fmla="*/ 79041 h 452897"/>
              <a:gd name="connsiteX6" fmla="*/ 33337 w 299716"/>
              <a:gd name="connsiteY6" fmla="*/ 452897 h 452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716" h="452897">
                <a:moveTo>
                  <a:pt x="0" y="379078"/>
                </a:moveTo>
                <a:cubicBezTo>
                  <a:pt x="45244" y="346733"/>
                  <a:pt x="91282" y="299307"/>
                  <a:pt x="130969" y="257635"/>
                </a:cubicBezTo>
                <a:cubicBezTo>
                  <a:pt x="170656" y="215963"/>
                  <a:pt x="210344" y="163575"/>
                  <a:pt x="238125" y="129047"/>
                </a:cubicBezTo>
                <a:cubicBezTo>
                  <a:pt x="265906" y="94519"/>
                  <a:pt x="290908" y="71897"/>
                  <a:pt x="297655" y="50466"/>
                </a:cubicBezTo>
                <a:cubicBezTo>
                  <a:pt x="304402" y="29035"/>
                  <a:pt x="293687" y="-4303"/>
                  <a:pt x="278606" y="459"/>
                </a:cubicBezTo>
                <a:cubicBezTo>
                  <a:pt x="263525" y="5221"/>
                  <a:pt x="248047" y="3635"/>
                  <a:pt x="207169" y="79041"/>
                </a:cubicBezTo>
                <a:cubicBezTo>
                  <a:pt x="166291" y="154447"/>
                  <a:pt x="109735" y="280256"/>
                  <a:pt x="33337" y="45289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14" name="Группа 113"/>
          <p:cNvGrpSpPr/>
          <p:nvPr/>
        </p:nvGrpSpPr>
        <p:grpSpPr>
          <a:xfrm>
            <a:off x="7535650" y="3754977"/>
            <a:ext cx="455749" cy="461716"/>
            <a:chOff x="6235404" y="3474041"/>
            <a:chExt cx="424678" cy="480174"/>
          </a:xfrm>
        </p:grpSpPr>
        <p:sp>
          <p:nvSpPr>
            <p:cNvPr id="115" name="Овал 114"/>
            <p:cNvSpPr/>
            <p:nvPr/>
          </p:nvSpPr>
          <p:spPr>
            <a:xfrm rot="1100546">
              <a:off x="6235404" y="3770671"/>
              <a:ext cx="116382" cy="18354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6" name="Полилиния 115"/>
            <p:cNvSpPr/>
            <p:nvPr/>
          </p:nvSpPr>
          <p:spPr>
            <a:xfrm>
              <a:off x="6360366" y="3474041"/>
              <a:ext cx="299716" cy="471947"/>
            </a:xfrm>
            <a:custGeom>
              <a:avLst/>
              <a:gdLst>
                <a:gd name="connsiteX0" fmla="*/ 0 w 301330"/>
                <a:gd name="connsiteY0" fmla="*/ 396301 h 460595"/>
                <a:gd name="connsiteX1" fmla="*/ 130969 w 301330"/>
                <a:gd name="connsiteY1" fmla="*/ 289145 h 460595"/>
                <a:gd name="connsiteX2" fmla="*/ 242887 w 301330"/>
                <a:gd name="connsiteY2" fmla="*/ 141507 h 460595"/>
                <a:gd name="connsiteX3" fmla="*/ 300037 w 301330"/>
                <a:gd name="connsiteY3" fmla="*/ 62926 h 460595"/>
                <a:gd name="connsiteX4" fmla="*/ 278606 w 301330"/>
                <a:gd name="connsiteY4" fmla="*/ 17682 h 460595"/>
                <a:gd name="connsiteX5" fmla="*/ 230981 w 301330"/>
                <a:gd name="connsiteY5" fmla="*/ 41495 h 460595"/>
                <a:gd name="connsiteX6" fmla="*/ 38100 w 301330"/>
                <a:gd name="connsiteY6" fmla="*/ 460595 h 460595"/>
                <a:gd name="connsiteX0" fmla="*/ 0 w 301599"/>
                <a:gd name="connsiteY0" fmla="*/ 379291 h 443585"/>
                <a:gd name="connsiteX1" fmla="*/ 130969 w 301599"/>
                <a:gd name="connsiteY1" fmla="*/ 272135 h 443585"/>
                <a:gd name="connsiteX2" fmla="*/ 242887 w 301599"/>
                <a:gd name="connsiteY2" fmla="*/ 124497 h 443585"/>
                <a:gd name="connsiteX3" fmla="*/ 300037 w 301599"/>
                <a:gd name="connsiteY3" fmla="*/ 45916 h 443585"/>
                <a:gd name="connsiteX4" fmla="*/ 278606 w 301599"/>
                <a:gd name="connsiteY4" fmla="*/ 672 h 443585"/>
                <a:gd name="connsiteX5" fmla="*/ 207169 w 301599"/>
                <a:gd name="connsiteY5" fmla="*/ 79254 h 443585"/>
                <a:gd name="connsiteX6" fmla="*/ 38100 w 301599"/>
                <a:gd name="connsiteY6" fmla="*/ 443585 h 443585"/>
                <a:gd name="connsiteX0" fmla="*/ 0 w 301599"/>
                <a:gd name="connsiteY0" fmla="*/ 379291 h 453110"/>
                <a:gd name="connsiteX1" fmla="*/ 130969 w 301599"/>
                <a:gd name="connsiteY1" fmla="*/ 272135 h 453110"/>
                <a:gd name="connsiteX2" fmla="*/ 242887 w 301599"/>
                <a:gd name="connsiteY2" fmla="*/ 124497 h 453110"/>
                <a:gd name="connsiteX3" fmla="*/ 300037 w 301599"/>
                <a:gd name="connsiteY3" fmla="*/ 45916 h 453110"/>
                <a:gd name="connsiteX4" fmla="*/ 278606 w 301599"/>
                <a:gd name="connsiteY4" fmla="*/ 672 h 453110"/>
                <a:gd name="connsiteX5" fmla="*/ 207169 w 301599"/>
                <a:gd name="connsiteY5" fmla="*/ 79254 h 453110"/>
                <a:gd name="connsiteX6" fmla="*/ 33337 w 301599"/>
                <a:gd name="connsiteY6" fmla="*/ 453110 h 453110"/>
                <a:gd name="connsiteX0" fmla="*/ 0 w 301599"/>
                <a:gd name="connsiteY0" fmla="*/ 379291 h 453110"/>
                <a:gd name="connsiteX1" fmla="*/ 130969 w 301599"/>
                <a:gd name="connsiteY1" fmla="*/ 257848 h 453110"/>
                <a:gd name="connsiteX2" fmla="*/ 242887 w 301599"/>
                <a:gd name="connsiteY2" fmla="*/ 124497 h 453110"/>
                <a:gd name="connsiteX3" fmla="*/ 300037 w 301599"/>
                <a:gd name="connsiteY3" fmla="*/ 45916 h 453110"/>
                <a:gd name="connsiteX4" fmla="*/ 278606 w 301599"/>
                <a:gd name="connsiteY4" fmla="*/ 672 h 453110"/>
                <a:gd name="connsiteX5" fmla="*/ 207169 w 301599"/>
                <a:gd name="connsiteY5" fmla="*/ 79254 h 453110"/>
                <a:gd name="connsiteX6" fmla="*/ 33337 w 301599"/>
                <a:gd name="connsiteY6" fmla="*/ 453110 h 453110"/>
                <a:gd name="connsiteX0" fmla="*/ 0 w 297265"/>
                <a:gd name="connsiteY0" fmla="*/ 378907 h 452726"/>
                <a:gd name="connsiteX1" fmla="*/ 130969 w 297265"/>
                <a:gd name="connsiteY1" fmla="*/ 257464 h 452726"/>
                <a:gd name="connsiteX2" fmla="*/ 242887 w 297265"/>
                <a:gd name="connsiteY2" fmla="*/ 124113 h 452726"/>
                <a:gd name="connsiteX3" fmla="*/ 295275 w 297265"/>
                <a:gd name="connsiteY3" fmla="*/ 55057 h 452726"/>
                <a:gd name="connsiteX4" fmla="*/ 278606 w 297265"/>
                <a:gd name="connsiteY4" fmla="*/ 288 h 452726"/>
                <a:gd name="connsiteX5" fmla="*/ 207169 w 297265"/>
                <a:gd name="connsiteY5" fmla="*/ 78870 h 452726"/>
                <a:gd name="connsiteX6" fmla="*/ 33337 w 297265"/>
                <a:gd name="connsiteY6" fmla="*/ 452726 h 452726"/>
                <a:gd name="connsiteX0" fmla="*/ 0 w 303824"/>
                <a:gd name="connsiteY0" fmla="*/ 379171 h 452990"/>
                <a:gd name="connsiteX1" fmla="*/ 130969 w 303824"/>
                <a:gd name="connsiteY1" fmla="*/ 257728 h 452990"/>
                <a:gd name="connsiteX2" fmla="*/ 242887 w 303824"/>
                <a:gd name="connsiteY2" fmla="*/ 124377 h 452990"/>
                <a:gd name="connsiteX3" fmla="*/ 302418 w 303824"/>
                <a:gd name="connsiteY3" fmla="*/ 48177 h 452990"/>
                <a:gd name="connsiteX4" fmla="*/ 278606 w 303824"/>
                <a:gd name="connsiteY4" fmla="*/ 552 h 452990"/>
                <a:gd name="connsiteX5" fmla="*/ 207169 w 303824"/>
                <a:gd name="connsiteY5" fmla="*/ 79134 h 452990"/>
                <a:gd name="connsiteX6" fmla="*/ 33337 w 303824"/>
                <a:gd name="connsiteY6" fmla="*/ 452990 h 452990"/>
                <a:gd name="connsiteX0" fmla="*/ 0 w 299407"/>
                <a:gd name="connsiteY0" fmla="*/ 379070 h 452889"/>
                <a:gd name="connsiteX1" fmla="*/ 130969 w 299407"/>
                <a:gd name="connsiteY1" fmla="*/ 257627 h 452889"/>
                <a:gd name="connsiteX2" fmla="*/ 242887 w 299407"/>
                <a:gd name="connsiteY2" fmla="*/ 124276 h 452889"/>
                <a:gd name="connsiteX3" fmla="*/ 297655 w 299407"/>
                <a:gd name="connsiteY3" fmla="*/ 50458 h 452889"/>
                <a:gd name="connsiteX4" fmla="*/ 278606 w 299407"/>
                <a:gd name="connsiteY4" fmla="*/ 451 h 452889"/>
                <a:gd name="connsiteX5" fmla="*/ 207169 w 299407"/>
                <a:gd name="connsiteY5" fmla="*/ 79033 h 452889"/>
                <a:gd name="connsiteX6" fmla="*/ 33337 w 299407"/>
                <a:gd name="connsiteY6" fmla="*/ 452889 h 452889"/>
                <a:gd name="connsiteX0" fmla="*/ 0 w 299716"/>
                <a:gd name="connsiteY0" fmla="*/ 379078 h 452897"/>
                <a:gd name="connsiteX1" fmla="*/ 130969 w 299716"/>
                <a:gd name="connsiteY1" fmla="*/ 257635 h 452897"/>
                <a:gd name="connsiteX2" fmla="*/ 238125 w 299716"/>
                <a:gd name="connsiteY2" fmla="*/ 129047 h 452897"/>
                <a:gd name="connsiteX3" fmla="*/ 297655 w 299716"/>
                <a:gd name="connsiteY3" fmla="*/ 50466 h 452897"/>
                <a:gd name="connsiteX4" fmla="*/ 278606 w 299716"/>
                <a:gd name="connsiteY4" fmla="*/ 459 h 452897"/>
                <a:gd name="connsiteX5" fmla="*/ 207169 w 299716"/>
                <a:gd name="connsiteY5" fmla="*/ 79041 h 452897"/>
                <a:gd name="connsiteX6" fmla="*/ 33337 w 299716"/>
                <a:gd name="connsiteY6" fmla="*/ 452897 h 452897"/>
                <a:gd name="connsiteX0" fmla="*/ 0 w 299716"/>
                <a:gd name="connsiteY0" fmla="*/ 379078 h 471947"/>
                <a:gd name="connsiteX1" fmla="*/ 130969 w 299716"/>
                <a:gd name="connsiteY1" fmla="*/ 257635 h 471947"/>
                <a:gd name="connsiteX2" fmla="*/ 238125 w 299716"/>
                <a:gd name="connsiteY2" fmla="*/ 129047 h 471947"/>
                <a:gd name="connsiteX3" fmla="*/ 297655 w 299716"/>
                <a:gd name="connsiteY3" fmla="*/ 50466 h 471947"/>
                <a:gd name="connsiteX4" fmla="*/ 278606 w 299716"/>
                <a:gd name="connsiteY4" fmla="*/ 459 h 471947"/>
                <a:gd name="connsiteX5" fmla="*/ 207169 w 299716"/>
                <a:gd name="connsiteY5" fmla="*/ 79041 h 471947"/>
                <a:gd name="connsiteX6" fmla="*/ 23812 w 299716"/>
                <a:gd name="connsiteY6" fmla="*/ 471947 h 471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9716" h="471947">
                  <a:moveTo>
                    <a:pt x="0" y="379078"/>
                  </a:moveTo>
                  <a:cubicBezTo>
                    <a:pt x="45244" y="346733"/>
                    <a:pt x="91282" y="299307"/>
                    <a:pt x="130969" y="257635"/>
                  </a:cubicBezTo>
                  <a:cubicBezTo>
                    <a:pt x="170656" y="215963"/>
                    <a:pt x="210344" y="163575"/>
                    <a:pt x="238125" y="129047"/>
                  </a:cubicBezTo>
                  <a:cubicBezTo>
                    <a:pt x="265906" y="94519"/>
                    <a:pt x="290908" y="71897"/>
                    <a:pt x="297655" y="50466"/>
                  </a:cubicBezTo>
                  <a:cubicBezTo>
                    <a:pt x="304402" y="29035"/>
                    <a:pt x="293687" y="-4303"/>
                    <a:pt x="278606" y="459"/>
                  </a:cubicBezTo>
                  <a:cubicBezTo>
                    <a:pt x="263525" y="5221"/>
                    <a:pt x="249635" y="460"/>
                    <a:pt x="207169" y="79041"/>
                  </a:cubicBezTo>
                  <a:cubicBezTo>
                    <a:pt x="164703" y="157622"/>
                    <a:pt x="100210" y="299306"/>
                    <a:pt x="23812" y="471947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17" name="Группа 116"/>
          <p:cNvGrpSpPr/>
          <p:nvPr/>
        </p:nvGrpSpPr>
        <p:grpSpPr>
          <a:xfrm>
            <a:off x="8071823" y="3769619"/>
            <a:ext cx="455749" cy="461716"/>
            <a:chOff x="6235404" y="3474041"/>
            <a:chExt cx="424678" cy="480174"/>
          </a:xfrm>
        </p:grpSpPr>
        <p:sp>
          <p:nvSpPr>
            <p:cNvPr id="118" name="Овал 117"/>
            <p:cNvSpPr/>
            <p:nvPr/>
          </p:nvSpPr>
          <p:spPr>
            <a:xfrm rot="1100546">
              <a:off x="6235404" y="3770671"/>
              <a:ext cx="116382" cy="18354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9" name="Полилиния 118"/>
            <p:cNvSpPr/>
            <p:nvPr/>
          </p:nvSpPr>
          <p:spPr>
            <a:xfrm>
              <a:off x="6360366" y="3474041"/>
              <a:ext cx="299716" cy="471947"/>
            </a:xfrm>
            <a:custGeom>
              <a:avLst/>
              <a:gdLst>
                <a:gd name="connsiteX0" fmla="*/ 0 w 301330"/>
                <a:gd name="connsiteY0" fmla="*/ 396301 h 460595"/>
                <a:gd name="connsiteX1" fmla="*/ 130969 w 301330"/>
                <a:gd name="connsiteY1" fmla="*/ 289145 h 460595"/>
                <a:gd name="connsiteX2" fmla="*/ 242887 w 301330"/>
                <a:gd name="connsiteY2" fmla="*/ 141507 h 460595"/>
                <a:gd name="connsiteX3" fmla="*/ 300037 w 301330"/>
                <a:gd name="connsiteY3" fmla="*/ 62926 h 460595"/>
                <a:gd name="connsiteX4" fmla="*/ 278606 w 301330"/>
                <a:gd name="connsiteY4" fmla="*/ 17682 h 460595"/>
                <a:gd name="connsiteX5" fmla="*/ 230981 w 301330"/>
                <a:gd name="connsiteY5" fmla="*/ 41495 h 460595"/>
                <a:gd name="connsiteX6" fmla="*/ 38100 w 301330"/>
                <a:gd name="connsiteY6" fmla="*/ 460595 h 460595"/>
                <a:gd name="connsiteX0" fmla="*/ 0 w 301599"/>
                <a:gd name="connsiteY0" fmla="*/ 379291 h 443585"/>
                <a:gd name="connsiteX1" fmla="*/ 130969 w 301599"/>
                <a:gd name="connsiteY1" fmla="*/ 272135 h 443585"/>
                <a:gd name="connsiteX2" fmla="*/ 242887 w 301599"/>
                <a:gd name="connsiteY2" fmla="*/ 124497 h 443585"/>
                <a:gd name="connsiteX3" fmla="*/ 300037 w 301599"/>
                <a:gd name="connsiteY3" fmla="*/ 45916 h 443585"/>
                <a:gd name="connsiteX4" fmla="*/ 278606 w 301599"/>
                <a:gd name="connsiteY4" fmla="*/ 672 h 443585"/>
                <a:gd name="connsiteX5" fmla="*/ 207169 w 301599"/>
                <a:gd name="connsiteY5" fmla="*/ 79254 h 443585"/>
                <a:gd name="connsiteX6" fmla="*/ 38100 w 301599"/>
                <a:gd name="connsiteY6" fmla="*/ 443585 h 443585"/>
                <a:gd name="connsiteX0" fmla="*/ 0 w 301599"/>
                <a:gd name="connsiteY0" fmla="*/ 379291 h 453110"/>
                <a:gd name="connsiteX1" fmla="*/ 130969 w 301599"/>
                <a:gd name="connsiteY1" fmla="*/ 272135 h 453110"/>
                <a:gd name="connsiteX2" fmla="*/ 242887 w 301599"/>
                <a:gd name="connsiteY2" fmla="*/ 124497 h 453110"/>
                <a:gd name="connsiteX3" fmla="*/ 300037 w 301599"/>
                <a:gd name="connsiteY3" fmla="*/ 45916 h 453110"/>
                <a:gd name="connsiteX4" fmla="*/ 278606 w 301599"/>
                <a:gd name="connsiteY4" fmla="*/ 672 h 453110"/>
                <a:gd name="connsiteX5" fmla="*/ 207169 w 301599"/>
                <a:gd name="connsiteY5" fmla="*/ 79254 h 453110"/>
                <a:gd name="connsiteX6" fmla="*/ 33337 w 301599"/>
                <a:gd name="connsiteY6" fmla="*/ 453110 h 453110"/>
                <a:gd name="connsiteX0" fmla="*/ 0 w 301599"/>
                <a:gd name="connsiteY0" fmla="*/ 379291 h 453110"/>
                <a:gd name="connsiteX1" fmla="*/ 130969 w 301599"/>
                <a:gd name="connsiteY1" fmla="*/ 257848 h 453110"/>
                <a:gd name="connsiteX2" fmla="*/ 242887 w 301599"/>
                <a:gd name="connsiteY2" fmla="*/ 124497 h 453110"/>
                <a:gd name="connsiteX3" fmla="*/ 300037 w 301599"/>
                <a:gd name="connsiteY3" fmla="*/ 45916 h 453110"/>
                <a:gd name="connsiteX4" fmla="*/ 278606 w 301599"/>
                <a:gd name="connsiteY4" fmla="*/ 672 h 453110"/>
                <a:gd name="connsiteX5" fmla="*/ 207169 w 301599"/>
                <a:gd name="connsiteY5" fmla="*/ 79254 h 453110"/>
                <a:gd name="connsiteX6" fmla="*/ 33337 w 301599"/>
                <a:gd name="connsiteY6" fmla="*/ 453110 h 453110"/>
                <a:gd name="connsiteX0" fmla="*/ 0 w 297265"/>
                <a:gd name="connsiteY0" fmla="*/ 378907 h 452726"/>
                <a:gd name="connsiteX1" fmla="*/ 130969 w 297265"/>
                <a:gd name="connsiteY1" fmla="*/ 257464 h 452726"/>
                <a:gd name="connsiteX2" fmla="*/ 242887 w 297265"/>
                <a:gd name="connsiteY2" fmla="*/ 124113 h 452726"/>
                <a:gd name="connsiteX3" fmla="*/ 295275 w 297265"/>
                <a:gd name="connsiteY3" fmla="*/ 55057 h 452726"/>
                <a:gd name="connsiteX4" fmla="*/ 278606 w 297265"/>
                <a:gd name="connsiteY4" fmla="*/ 288 h 452726"/>
                <a:gd name="connsiteX5" fmla="*/ 207169 w 297265"/>
                <a:gd name="connsiteY5" fmla="*/ 78870 h 452726"/>
                <a:gd name="connsiteX6" fmla="*/ 33337 w 297265"/>
                <a:gd name="connsiteY6" fmla="*/ 452726 h 452726"/>
                <a:gd name="connsiteX0" fmla="*/ 0 w 303824"/>
                <a:gd name="connsiteY0" fmla="*/ 379171 h 452990"/>
                <a:gd name="connsiteX1" fmla="*/ 130969 w 303824"/>
                <a:gd name="connsiteY1" fmla="*/ 257728 h 452990"/>
                <a:gd name="connsiteX2" fmla="*/ 242887 w 303824"/>
                <a:gd name="connsiteY2" fmla="*/ 124377 h 452990"/>
                <a:gd name="connsiteX3" fmla="*/ 302418 w 303824"/>
                <a:gd name="connsiteY3" fmla="*/ 48177 h 452990"/>
                <a:gd name="connsiteX4" fmla="*/ 278606 w 303824"/>
                <a:gd name="connsiteY4" fmla="*/ 552 h 452990"/>
                <a:gd name="connsiteX5" fmla="*/ 207169 w 303824"/>
                <a:gd name="connsiteY5" fmla="*/ 79134 h 452990"/>
                <a:gd name="connsiteX6" fmla="*/ 33337 w 303824"/>
                <a:gd name="connsiteY6" fmla="*/ 452990 h 452990"/>
                <a:gd name="connsiteX0" fmla="*/ 0 w 299407"/>
                <a:gd name="connsiteY0" fmla="*/ 379070 h 452889"/>
                <a:gd name="connsiteX1" fmla="*/ 130969 w 299407"/>
                <a:gd name="connsiteY1" fmla="*/ 257627 h 452889"/>
                <a:gd name="connsiteX2" fmla="*/ 242887 w 299407"/>
                <a:gd name="connsiteY2" fmla="*/ 124276 h 452889"/>
                <a:gd name="connsiteX3" fmla="*/ 297655 w 299407"/>
                <a:gd name="connsiteY3" fmla="*/ 50458 h 452889"/>
                <a:gd name="connsiteX4" fmla="*/ 278606 w 299407"/>
                <a:gd name="connsiteY4" fmla="*/ 451 h 452889"/>
                <a:gd name="connsiteX5" fmla="*/ 207169 w 299407"/>
                <a:gd name="connsiteY5" fmla="*/ 79033 h 452889"/>
                <a:gd name="connsiteX6" fmla="*/ 33337 w 299407"/>
                <a:gd name="connsiteY6" fmla="*/ 452889 h 452889"/>
                <a:gd name="connsiteX0" fmla="*/ 0 w 299716"/>
                <a:gd name="connsiteY0" fmla="*/ 379078 h 452897"/>
                <a:gd name="connsiteX1" fmla="*/ 130969 w 299716"/>
                <a:gd name="connsiteY1" fmla="*/ 257635 h 452897"/>
                <a:gd name="connsiteX2" fmla="*/ 238125 w 299716"/>
                <a:gd name="connsiteY2" fmla="*/ 129047 h 452897"/>
                <a:gd name="connsiteX3" fmla="*/ 297655 w 299716"/>
                <a:gd name="connsiteY3" fmla="*/ 50466 h 452897"/>
                <a:gd name="connsiteX4" fmla="*/ 278606 w 299716"/>
                <a:gd name="connsiteY4" fmla="*/ 459 h 452897"/>
                <a:gd name="connsiteX5" fmla="*/ 207169 w 299716"/>
                <a:gd name="connsiteY5" fmla="*/ 79041 h 452897"/>
                <a:gd name="connsiteX6" fmla="*/ 33337 w 299716"/>
                <a:gd name="connsiteY6" fmla="*/ 452897 h 452897"/>
                <a:gd name="connsiteX0" fmla="*/ 0 w 299716"/>
                <a:gd name="connsiteY0" fmla="*/ 379078 h 471947"/>
                <a:gd name="connsiteX1" fmla="*/ 130969 w 299716"/>
                <a:gd name="connsiteY1" fmla="*/ 257635 h 471947"/>
                <a:gd name="connsiteX2" fmla="*/ 238125 w 299716"/>
                <a:gd name="connsiteY2" fmla="*/ 129047 h 471947"/>
                <a:gd name="connsiteX3" fmla="*/ 297655 w 299716"/>
                <a:gd name="connsiteY3" fmla="*/ 50466 h 471947"/>
                <a:gd name="connsiteX4" fmla="*/ 278606 w 299716"/>
                <a:gd name="connsiteY4" fmla="*/ 459 h 471947"/>
                <a:gd name="connsiteX5" fmla="*/ 207169 w 299716"/>
                <a:gd name="connsiteY5" fmla="*/ 79041 h 471947"/>
                <a:gd name="connsiteX6" fmla="*/ 23812 w 299716"/>
                <a:gd name="connsiteY6" fmla="*/ 471947 h 471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9716" h="471947">
                  <a:moveTo>
                    <a:pt x="0" y="379078"/>
                  </a:moveTo>
                  <a:cubicBezTo>
                    <a:pt x="45244" y="346733"/>
                    <a:pt x="91282" y="299307"/>
                    <a:pt x="130969" y="257635"/>
                  </a:cubicBezTo>
                  <a:cubicBezTo>
                    <a:pt x="170656" y="215963"/>
                    <a:pt x="210344" y="163575"/>
                    <a:pt x="238125" y="129047"/>
                  </a:cubicBezTo>
                  <a:cubicBezTo>
                    <a:pt x="265906" y="94519"/>
                    <a:pt x="290908" y="71897"/>
                    <a:pt x="297655" y="50466"/>
                  </a:cubicBezTo>
                  <a:cubicBezTo>
                    <a:pt x="304402" y="29035"/>
                    <a:pt x="293687" y="-4303"/>
                    <a:pt x="278606" y="459"/>
                  </a:cubicBezTo>
                  <a:cubicBezTo>
                    <a:pt x="263525" y="5221"/>
                    <a:pt x="249635" y="460"/>
                    <a:pt x="207169" y="79041"/>
                  </a:cubicBezTo>
                  <a:cubicBezTo>
                    <a:pt x="164703" y="157622"/>
                    <a:pt x="100210" y="299306"/>
                    <a:pt x="23812" y="471947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20" name="Группа 119"/>
          <p:cNvGrpSpPr/>
          <p:nvPr/>
        </p:nvGrpSpPr>
        <p:grpSpPr>
          <a:xfrm>
            <a:off x="8582331" y="3760092"/>
            <a:ext cx="455749" cy="461716"/>
            <a:chOff x="6235404" y="3474041"/>
            <a:chExt cx="424678" cy="480174"/>
          </a:xfrm>
        </p:grpSpPr>
        <p:sp>
          <p:nvSpPr>
            <p:cNvPr id="121" name="Овал 120"/>
            <p:cNvSpPr/>
            <p:nvPr/>
          </p:nvSpPr>
          <p:spPr>
            <a:xfrm rot="1100546">
              <a:off x="6235404" y="3770671"/>
              <a:ext cx="116382" cy="18354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2" name="Полилиния 121"/>
            <p:cNvSpPr/>
            <p:nvPr/>
          </p:nvSpPr>
          <p:spPr>
            <a:xfrm>
              <a:off x="6360366" y="3474041"/>
              <a:ext cx="299716" cy="471947"/>
            </a:xfrm>
            <a:custGeom>
              <a:avLst/>
              <a:gdLst>
                <a:gd name="connsiteX0" fmla="*/ 0 w 301330"/>
                <a:gd name="connsiteY0" fmla="*/ 396301 h 460595"/>
                <a:gd name="connsiteX1" fmla="*/ 130969 w 301330"/>
                <a:gd name="connsiteY1" fmla="*/ 289145 h 460595"/>
                <a:gd name="connsiteX2" fmla="*/ 242887 w 301330"/>
                <a:gd name="connsiteY2" fmla="*/ 141507 h 460595"/>
                <a:gd name="connsiteX3" fmla="*/ 300037 w 301330"/>
                <a:gd name="connsiteY3" fmla="*/ 62926 h 460595"/>
                <a:gd name="connsiteX4" fmla="*/ 278606 w 301330"/>
                <a:gd name="connsiteY4" fmla="*/ 17682 h 460595"/>
                <a:gd name="connsiteX5" fmla="*/ 230981 w 301330"/>
                <a:gd name="connsiteY5" fmla="*/ 41495 h 460595"/>
                <a:gd name="connsiteX6" fmla="*/ 38100 w 301330"/>
                <a:gd name="connsiteY6" fmla="*/ 460595 h 460595"/>
                <a:gd name="connsiteX0" fmla="*/ 0 w 301599"/>
                <a:gd name="connsiteY0" fmla="*/ 379291 h 443585"/>
                <a:gd name="connsiteX1" fmla="*/ 130969 w 301599"/>
                <a:gd name="connsiteY1" fmla="*/ 272135 h 443585"/>
                <a:gd name="connsiteX2" fmla="*/ 242887 w 301599"/>
                <a:gd name="connsiteY2" fmla="*/ 124497 h 443585"/>
                <a:gd name="connsiteX3" fmla="*/ 300037 w 301599"/>
                <a:gd name="connsiteY3" fmla="*/ 45916 h 443585"/>
                <a:gd name="connsiteX4" fmla="*/ 278606 w 301599"/>
                <a:gd name="connsiteY4" fmla="*/ 672 h 443585"/>
                <a:gd name="connsiteX5" fmla="*/ 207169 w 301599"/>
                <a:gd name="connsiteY5" fmla="*/ 79254 h 443585"/>
                <a:gd name="connsiteX6" fmla="*/ 38100 w 301599"/>
                <a:gd name="connsiteY6" fmla="*/ 443585 h 443585"/>
                <a:gd name="connsiteX0" fmla="*/ 0 w 301599"/>
                <a:gd name="connsiteY0" fmla="*/ 379291 h 453110"/>
                <a:gd name="connsiteX1" fmla="*/ 130969 w 301599"/>
                <a:gd name="connsiteY1" fmla="*/ 272135 h 453110"/>
                <a:gd name="connsiteX2" fmla="*/ 242887 w 301599"/>
                <a:gd name="connsiteY2" fmla="*/ 124497 h 453110"/>
                <a:gd name="connsiteX3" fmla="*/ 300037 w 301599"/>
                <a:gd name="connsiteY3" fmla="*/ 45916 h 453110"/>
                <a:gd name="connsiteX4" fmla="*/ 278606 w 301599"/>
                <a:gd name="connsiteY4" fmla="*/ 672 h 453110"/>
                <a:gd name="connsiteX5" fmla="*/ 207169 w 301599"/>
                <a:gd name="connsiteY5" fmla="*/ 79254 h 453110"/>
                <a:gd name="connsiteX6" fmla="*/ 33337 w 301599"/>
                <a:gd name="connsiteY6" fmla="*/ 453110 h 453110"/>
                <a:gd name="connsiteX0" fmla="*/ 0 w 301599"/>
                <a:gd name="connsiteY0" fmla="*/ 379291 h 453110"/>
                <a:gd name="connsiteX1" fmla="*/ 130969 w 301599"/>
                <a:gd name="connsiteY1" fmla="*/ 257848 h 453110"/>
                <a:gd name="connsiteX2" fmla="*/ 242887 w 301599"/>
                <a:gd name="connsiteY2" fmla="*/ 124497 h 453110"/>
                <a:gd name="connsiteX3" fmla="*/ 300037 w 301599"/>
                <a:gd name="connsiteY3" fmla="*/ 45916 h 453110"/>
                <a:gd name="connsiteX4" fmla="*/ 278606 w 301599"/>
                <a:gd name="connsiteY4" fmla="*/ 672 h 453110"/>
                <a:gd name="connsiteX5" fmla="*/ 207169 w 301599"/>
                <a:gd name="connsiteY5" fmla="*/ 79254 h 453110"/>
                <a:gd name="connsiteX6" fmla="*/ 33337 w 301599"/>
                <a:gd name="connsiteY6" fmla="*/ 453110 h 453110"/>
                <a:gd name="connsiteX0" fmla="*/ 0 w 297265"/>
                <a:gd name="connsiteY0" fmla="*/ 378907 h 452726"/>
                <a:gd name="connsiteX1" fmla="*/ 130969 w 297265"/>
                <a:gd name="connsiteY1" fmla="*/ 257464 h 452726"/>
                <a:gd name="connsiteX2" fmla="*/ 242887 w 297265"/>
                <a:gd name="connsiteY2" fmla="*/ 124113 h 452726"/>
                <a:gd name="connsiteX3" fmla="*/ 295275 w 297265"/>
                <a:gd name="connsiteY3" fmla="*/ 55057 h 452726"/>
                <a:gd name="connsiteX4" fmla="*/ 278606 w 297265"/>
                <a:gd name="connsiteY4" fmla="*/ 288 h 452726"/>
                <a:gd name="connsiteX5" fmla="*/ 207169 w 297265"/>
                <a:gd name="connsiteY5" fmla="*/ 78870 h 452726"/>
                <a:gd name="connsiteX6" fmla="*/ 33337 w 297265"/>
                <a:gd name="connsiteY6" fmla="*/ 452726 h 452726"/>
                <a:gd name="connsiteX0" fmla="*/ 0 w 303824"/>
                <a:gd name="connsiteY0" fmla="*/ 379171 h 452990"/>
                <a:gd name="connsiteX1" fmla="*/ 130969 w 303824"/>
                <a:gd name="connsiteY1" fmla="*/ 257728 h 452990"/>
                <a:gd name="connsiteX2" fmla="*/ 242887 w 303824"/>
                <a:gd name="connsiteY2" fmla="*/ 124377 h 452990"/>
                <a:gd name="connsiteX3" fmla="*/ 302418 w 303824"/>
                <a:gd name="connsiteY3" fmla="*/ 48177 h 452990"/>
                <a:gd name="connsiteX4" fmla="*/ 278606 w 303824"/>
                <a:gd name="connsiteY4" fmla="*/ 552 h 452990"/>
                <a:gd name="connsiteX5" fmla="*/ 207169 w 303824"/>
                <a:gd name="connsiteY5" fmla="*/ 79134 h 452990"/>
                <a:gd name="connsiteX6" fmla="*/ 33337 w 303824"/>
                <a:gd name="connsiteY6" fmla="*/ 452990 h 452990"/>
                <a:gd name="connsiteX0" fmla="*/ 0 w 299407"/>
                <a:gd name="connsiteY0" fmla="*/ 379070 h 452889"/>
                <a:gd name="connsiteX1" fmla="*/ 130969 w 299407"/>
                <a:gd name="connsiteY1" fmla="*/ 257627 h 452889"/>
                <a:gd name="connsiteX2" fmla="*/ 242887 w 299407"/>
                <a:gd name="connsiteY2" fmla="*/ 124276 h 452889"/>
                <a:gd name="connsiteX3" fmla="*/ 297655 w 299407"/>
                <a:gd name="connsiteY3" fmla="*/ 50458 h 452889"/>
                <a:gd name="connsiteX4" fmla="*/ 278606 w 299407"/>
                <a:gd name="connsiteY4" fmla="*/ 451 h 452889"/>
                <a:gd name="connsiteX5" fmla="*/ 207169 w 299407"/>
                <a:gd name="connsiteY5" fmla="*/ 79033 h 452889"/>
                <a:gd name="connsiteX6" fmla="*/ 33337 w 299407"/>
                <a:gd name="connsiteY6" fmla="*/ 452889 h 452889"/>
                <a:gd name="connsiteX0" fmla="*/ 0 w 299716"/>
                <a:gd name="connsiteY0" fmla="*/ 379078 h 452897"/>
                <a:gd name="connsiteX1" fmla="*/ 130969 w 299716"/>
                <a:gd name="connsiteY1" fmla="*/ 257635 h 452897"/>
                <a:gd name="connsiteX2" fmla="*/ 238125 w 299716"/>
                <a:gd name="connsiteY2" fmla="*/ 129047 h 452897"/>
                <a:gd name="connsiteX3" fmla="*/ 297655 w 299716"/>
                <a:gd name="connsiteY3" fmla="*/ 50466 h 452897"/>
                <a:gd name="connsiteX4" fmla="*/ 278606 w 299716"/>
                <a:gd name="connsiteY4" fmla="*/ 459 h 452897"/>
                <a:gd name="connsiteX5" fmla="*/ 207169 w 299716"/>
                <a:gd name="connsiteY5" fmla="*/ 79041 h 452897"/>
                <a:gd name="connsiteX6" fmla="*/ 33337 w 299716"/>
                <a:gd name="connsiteY6" fmla="*/ 452897 h 452897"/>
                <a:gd name="connsiteX0" fmla="*/ 0 w 299716"/>
                <a:gd name="connsiteY0" fmla="*/ 379078 h 471947"/>
                <a:gd name="connsiteX1" fmla="*/ 130969 w 299716"/>
                <a:gd name="connsiteY1" fmla="*/ 257635 h 471947"/>
                <a:gd name="connsiteX2" fmla="*/ 238125 w 299716"/>
                <a:gd name="connsiteY2" fmla="*/ 129047 h 471947"/>
                <a:gd name="connsiteX3" fmla="*/ 297655 w 299716"/>
                <a:gd name="connsiteY3" fmla="*/ 50466 h 471947"/>
                <a:gd name="connsiteX4" fmla="*/ 278606 w 299716"/>
                <a:gd name="connsiteY4" fmla="*/ 459 h 471947"/>
                <a:gd name="connsiteX5" fmla="*/ 207169 w 299716"/>
                <a:gd name="connsiteY5" fmla="*/ 79041 h 471947"/>
                <a:gd name="connsiteX6" fmla="*/ 23812 w 299716"/>
                <a:gd name="connsiteY6" fmla="*/ 471947 h 471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9716" h="471947">
                  <a:moveTo>
                    <a:pt x="0" y="379078"/>
                  </a:moveTo>
                  <a:cubicBezTo>
                    <a:pt x="45244" y="346733"/>
                    <a:pt x="91282" y="299307"/>
                    <a:pt x="130969" y="257635"/>
                  </a:cubicBezTo>
                  <a:cubicBezTo>
                    <a:pt x="170656" y="215963"/>
                    <a:pt x="210344" y="163575"/>
                    <a:pt x="238125" y="129047"/>
                  </a:cubicBezTo>
                  <a:cubicBezTo>
                    <a:pt x="265906" y="94519"/>
                    <a:pt x="290908" y="71897"/>
                    <a:pt x="297655" y="50466"/>
                  </a:cubicBezTo>
                  <a:cubicBezTo>
                    <a:pt x="304402" y="29035"/>
                    <a:pt x="293687" y="-4303"/>
                    <a:pt x="278606" y="459"/>
                  </a:cubicBezTo>
                  <a:cubicBezTo>
                    <a:pt x="263525" y="5221"/>
                    <a:pt x="249635" y="460"/>
                    <a:pt x="207169" y="79041"/>
                  </a:cubicBezTo>
                  <a:cubicBezTo>
                    <a:pt x="164703" y="157622"/>
                    <a:pt x="100210" y="299306"/>
                    <a:pt x="23812" y="471947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23" name="Группа 122"/>
          <p:cNvGrpSpPr/>
          <p:nvPr/>
        </p:nvGrpSpPr>
        <p:grpSpPr>
          <a:xfrm>
            <a:off x="9113721" y="3742089"/>
            <a:ext cx="455749" cy="461716"/>
            <a:chOff x="6235404" y="3474041"/>
            <a:chExt cx="424678" cy="480174"/>
          </a:xfrm>
        </p:grpSpPr>
        <p:sp>
          <p:nvSpPr>
            <p:cNvPr id="124" name="Овал 123"/>
            <p:cNvSpPr/>
            <p:nvPr/>
          </p:nvSpPr>
          <p:spPr>
            <a:xfrm rot="1100546">
              <a:off x="6235404" y="3770671"/>
              <a:ext cx="116382" cy="18354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5" name="Полилиния 124"/>
            <p:cNvSpPr/>
            <p:nvPr/>
          </p:nvSpPr>
          <p:spPr>
            <a:xfrm>
              <a:off x="6360366" y="3474041"/>
              <a:ext cx="299716" cy="471947"/>
            </a:xfrm>
            <a:custGeom>
              <a:avLst/>
              <a:gdLst>
                <a:gd name="connsiteX0" fmla="*/ 0 w 301330"/>
                <a:gd name="connsiteY0" fmla="*/ 396301 h 460595"/>
                <a:gd name="connsiteX1" fmla="*/ 130969 w 301330"/>
                <a:gd name="connsiteY1" fmla="*/ 289145 h 460595"/>
                <a:gd name="connsiteX2" fmla="*/ 242887 w 301330"/>
                <a:gd name="connsiteY2" fmla="*/ 141507 h 460595"/>
                <a:gd name="connsiteX3" fmla="*/ 300037 w 301330"/>
                <a:gd name="connsiteY3" fmla="*/ 62926 h 460595"/>
                <a:gd name="connsiteX4" fmla="*/ 278606 w 301330"/>
                <a:gd name="connsiteY4" fmla="*/ 17682 h 460595"/>
                <a:gd name="connsiteX5" fmla="*/ 230981 w 301330"/>
                <a:gd name="connsiteY5" fmla="*/ 41495 h 460595"/>
                <a:gd name="connsiteX6" fmla="*/ 38100 w 301330"/>
                <a:gd name="connsiteY6" fmla="*/ 460595 h 460595"/>
                <a:gd name="connsiteX0" fmla="*/ 0 w 301599"/>
                <a:gd name="connsiteY0" fmla="*/ 379291 h 443585"/>
                <a:gd name="connsiteX1" fmla="*/ 130969 w 301599"/>
                <a:gd name="connsiteY1" fmla="*/ 272135 h 443585"/>
                <a:gd name="connsiteX2" fmla="*/ 242887 w 301599"/>
                <a:gd name="connsiteY2" fmla="*/ 124497 h 443585"/>
                <a:gd name="connsiteX3" fmla="*/ 300037 w 301599"/>
                <a:gd name="connsiteY3" fmla="*/ 45916 h 443585"/>
                <a:gd name="connsiteX4" fmla="*/ 278606 w 301599"/>
                <a:gd name="connsiteY4" fmla="*/ 672 h 443585"/>
                <a:gd name="connsiteX5" fmla="*/ 207169 w 301599"/>
                <a:gd name="connsiteY5" fmla="*/ 79254 h 443585"/>
                <a:gd name="connsiteX6" fmla="*/ 38100 w 301599"/>
                <a:gd name="connsiteY6" fmla="*/ 443585 h 443585"/>
                <a:gd name="connsiteX0" fmla="*/ 0 w 301599"/>
                <a:gd name="connsiteY0" fmla="*/ 379291 h 453110"/>
                <a:gd name="connsiteX1" fmla="*/ 130969 w 301599"/>
                <a:gd name="connsiteY1" fmla="*/ 272135 h 453110"/>
                <a:gd name="connsiteX2" fmla="*/ 242887 w 301599"/>
                <a:gd name="connsiteY2" fmla="*/ 124497 h 453110"/>
                <a:gd name="connsiteX3" fmla="*/ 300037 w 301599"/>
                <a:gd name="connsiteY3" fmla="*/ 45916 h 453110"/>
                <a:gd name="connsiteX4" fmla="*/ 278606 w 301599"/>
                <a:gd name="connsiteY4" fmla="*/ 672 h 453110"/>
                <a:gd name="connsiteX5" fmla="*/ 207169 w 301599"/>
                <a:gd name="connsiteY5" fmla="*/ 79254 h 453110"/>
                <a:gd name="connsiteX6" fmla="*/ 33337 w 301599"/>
                <a:gd name="connsiteY6" fmla="*/ 453110 h 453110"/>
                <a:gd name="connsiteX0" fmla="*/ 0 w 301599"/>
                <a:gd name="connsiteY0" fmla="*/ 379291 h 453110"/>
                <a:gd name="connsiteX1" fmla="*/ 130969 w 301599"/>
                <a:gd name="connsiteY1" fmla="*/ 257848 h 453110"/>
                <a:gd name="connsiteX2" fmla="*/ 242887 w 301599"/>
                <a:gd name="connsiteY2" fmla="*/ 124497 h 453110"/>
                <a:gd name="connsiteX3" fmla="*/ 300037 w 301599"/>
                <a:gd name="connsiteY3" fmla="*/ 45916 h 453110"/>
                <a:gd name="connsiteX4" fmla="*/ 278606 w 301599"/>
                <a:gd name="connsiteY4" fmla="*/ 672 h 453110"/>
                <a:gd name="connsiteX5" fmla="*/ 207169 w 301599"/>
                <a:gd name="connsiteY5" fmla="*/ 79254 h 453110"/>
                <a:gd name="connsiteX6" fmla="*/ 33337 w 301599"/>
                <a:gd name="connsiteY6" fmla="*/ 453110 h 453110"/>
                <a:gd name="connsiteX0" fmla="*/ 0 w 297265"/>
                <a:gd name="connsiteY0" fmla="*/ 378907 h 452726"/>
                <a:gd name="connsiteX1" fmla="*/ 130969 w 297265"/>
                <a:gd name="connsiteY1" fmla="*/ 257464 h 452726"/>
                <a:gd name="connsiteX2" fmla="*/ 242887 w 297265"/>
                <a:gd name="connsiteY2" fmla="*/ 124113 h 452726"/>
                <a:gd name="connsiteX3" fmla="*/ 295275 w 297265"/>
                <a:gd name="connsiteY3" fmla="*/ 55057 h 452726"/>
                <a:gd name="connsiteX4" fmla="*/ 278606 w 297265"/>
                <a:gd name="connsiteY4" fmla="*/ 288 h 452726"/>
                <a:gd name="connsiteX5" fmla="*/ 207169 w 297265"/>
                <a:gd name="connsiteY5" fmla="*/ 78870 h 452726"/>
                <a:gd name="connsiteX6" fmla="*/ 33337 w 297265"/>
                <a:gd name="connsiteY6" fmla="*/ 452726 h 452726"/>
                <a:gd name="connsiteX0" fmla="*/ 0 w 303824"/>
                <a:gd name="connsiteY0" fmla="*/ 379171 h 452990"/>
                <a:gd name="connsiteX1" fmla="*/ 130969 w 303824"/>
                <a:gd name="connsiteY1" fmla="*/ 257728 h 452990"/>
                <a:gd name="connsiteX2" fmla="*/ 242887 w 303824"/>
                <a:gd name="connsiteY2" fmla="*/ 124377 h 452990"/>
                <a:gd name="connsiteX3" fmla="*/ 302418 w 303824"/>
                <a:gd name="connsiteY3" fmla="*/ 48177 h 452990"/>
                <a:gd name="connsiteX4" fmla="*/ 278606 w 303824"/>
                <a:gd name="connsiteY4" fmla="*/ 552 h 452990"/>
                <a:gd name="connsiteX5" fmla="*/ 207169 w 303824"/>
                <a:gd name="connsiteY5" fmla="*/ 79134 h 452990"/>
                <a:gd name="connsiteX6" fmla="*/ 33337 w 303824"/>
                <a:gd name="connsiteY6" fmla="*/ 452990 h 452990"/>
                <a:gd name="connsiteX0" fmla="*/ 0 w 299407"/>
                <a:gd name="connsiteY0" fmla="*/ 379070 h 452889"/>
                <a:gd name="connsiteX1" fmla="*/ 130969 w 299407"/>
                <a:gd name="connsiteY1" fmla="*/ 257627 h 452889"/>
                <a:gd name="connsiteX2" fmla="*/ 242887 w 299407"/>
                <a:gd name="connsiteY2" fmla="*/ 124276 h 452889"/>
                <a:gd name="connsiteX3" fmla="*/ 297655 w 299407"/>
                <a:gd name="connsiteY3" fmla="*/ 50458 h 452889"/>
                <a:gd name="connsiteX4" fmla="*/ 278606 w 299407"/>
                <a:gd name="connsiteY4" fmla="*/ 451 h 452889"/>
                <a:gd name="connsiteX5" fmla="*/ 207169 w 299407"/>
                <a:gd name="connsiteY5" fmla="*/ 79033 h 452889"/>
                <a:gd name="connsiteX6" fmla="*/ 33337 w 299407"/>
                <a:gd name="connsiteY6" fmla="*/ 452889 h 452889"/>
                <a:gd name="connsiteX0" fmla="*/ 0 w 299716"/>
                <a:gd name="connsiteY0" fmla="*/ 379078 h 452897"/>
                <a:gd name="connsiteX1" fmla="*/ 130969 w 299716"/>
                <a:gd name="connsiteY1" fmla="*/ 257635 h 452897"/>
                <a:gd name="connsiteX2" fmla="*/ 238125 w 299716"/>
                <a:gd name="connsiteY2" fmla="*/ 129047 h 452897"/>
                <a:gd name="connsiteX3" fmla="*/ 297655 w 299716"/>
                <a:gd name="connsiteY3" fmla="*/ 50466 h 452897"/>
                <a:gd name="connsiteX4" fmla="*/ 278606 w 299716"/>
                <a:gd name="connsiteY4" fmla="*/ 459 h 452897"/>
                <a:gd name="connsiteX5" fmla="*/ 207169 w 299716"/>
                <a:gd name="connsiteY5" fmla="*/ 79041 h 452897"/>
                <a:gd name="connsiteX6" fmla="*/ 33337 w 299716"/>
                <a:gd name="connsiteY6" fmla="*/ 452897 h 452897"/>
                <a:gd name="connsiteX0" fmla="*/ 0 w 299716"/>
                <a:gd name="connsiteY0" fmla="*/ 379078 h 471947"/>
                <a:gd name="connsiteX1" fmla="*/ 130969 w 299716"/>
                <a:gd name="connsiteY1" fmla="*/ 257635 h 471947"/>
                <a:gd name="connsiteX2" fmla="*/ 238125 w 299716"/>
                <a:gd name="connsiteY2" fmla="*/ 129047 h 471947"/>
                <a:gd name="connsiteX3" fmla="*/ 297655 w 299716"/>
                <a:gd name="connsiteY3" fmla="*/ 50466 h 471947"/>
                <a:gd name="connsiteX4" fmla="*/ 278606 w 299716"/>
                <a:gd name="connsiteY4" fmla="*/ 459 h 471947"/>
                <a:gd name="connsiteX5" fmla="*/ 207169 w 299716"/>
                <a:gd name="connsiteY5" fmla="*/ 79041 h 471947"/>
                <a:gd name="connsiteX6" fmla="*/ 23812 w 299716"/>
                <a:gd name="connsiteY6" fmla="*/ 471947 h 471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9716" h="471947">
                  <a:moveTo>
                    <a:pt x="0" y="379078"/>
                  </a:moveTo>
                  <a:cubicBezTo>
                    <a:pt x="45244" y="346733"/>
                    <a:pt x="91282" y="299307"/>
                    <a:pt x="130969" y="257635"/>
                  </a:cubicBezTo>
                  <a:cubicBezTo>
                    <a:pt x="170656" y="215963"/>
                    <a:pt x="210344" y="163575"/>
                    <a:pt x="238125" y="129047"/>
                  </a:cubicBezTo>
                  <a:cubicBezTo>
                    <a:pt x="265906" y="94519"/>
                    <a:pt x="290908" y="71897"/>
                    <a:pt x="297655" y="50466"/>
                  </a:cubicBezTo>
                  <a:cubicBezTo>
                    <a:pt x="304402" y="29035"/>
                    <a:pt x="293687" y="-4303"/>
                    <a:pt x="278606" y="459"/>
                  </a:cubicBezTo>
                  <a:cubicBezTo>
                    <a:pt x="263525" y="5221"/>
                    <a:pt x="249635" y="460"/>
                    <a:pt x="207169" y="79041"/>
                  </a:cubicBezTo>
                  <a:cubicBezTo>
                    <a:pt x="164703" y="157622"/>
                    <a:pt x="100210" y="299306"/>
                    <a:pt x="23812" y="471947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26" name="Группа 125"/>
          <p:cNvGrpSpPr/>
          <p:nvPr/>
        </p:nvGrpSpPr>
        <p:grpSpPr>
          <a:xfrm>
            <a:off x="9631292" y="3751021"/>
            <a:ext cx="455749" cy="461716"/>
            <a:chOff x="6235404" y="3474041"/>
            <a:chExt cx="424678" cy="480174"/>
          </a:xfrm>
        </p:grpSpPr>
        <p:sp>
          <p:nvSpPr>
            <p:cNvPr id="127" name="Овал 126"/>
            <p:cNvSpPr/>
            <p:nvPr/>
          </p:nvSpPr>
          <p:spPr>
            <a:xfrm rot="1100546">
              <a:off x="6235404" y="3770671"/>
              <a:ext cx="116382" cy="18354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8" name="Полилиния 127"/>
            <p:cNvSpPr/>
            <p:nvPr/>
          </p:nvSpPr>
          <p:spPr>
            <a:xfrm>
              <a:off x="6360366" y="3474041"/>
              <a:ext cx="299716" cy="471947"/>
            </a:xfrm>
            <a:custGeom>
              <a:avLst/>
              <a:gdLst>
                <a:gd name="connsiteX0" fmla="*/ 0 w 301330"/>
                <a:gd name="connsiteY0" fmla="*/ 396301 h 460595"/>
                <a:gd name="connsiteX1" fmla="*/ 130969 w 301330"/>
                <a:gd name="connsiteY1" fmla="*/ 289145 h 460595"/>
                <a:gd name="connsiteX2" fmla="*/ 242887 w 301330"/>
                <a:gd name="connsiteY2" fmla="*/ 141507 h 460595"/>
                <a:gd name="connsiteX3" fmla="*/ 300037 w 301330"/>
                <a:gd name="connsiteY3" fmla="*/ 62926 h 460595"/>
                <a:gd name="connsiteX4" fmla="*/ 278606 w 301330"/>
                <a:gd name="connsiteY4" fmla="*/ 17682 h 460595"/>
                <a:gd name="connsiteX5" fmla="*/ 230981 w 301330"/>
                <a:gd name="connsiteY5" fmla="*/ 41495 h 460595"/>
                <a:gd name="connsiteX6" fmla="*/ 38100 w 301330"/>
                <a:gd name="connsiteY6" fmla="*/ 460595 h 460595"/>
                <a:gd name="connsiteX0" fmla="*/ 0 w 301599"/>
                <a:gd name="connsiteY0" fmla="*/ 379291 h 443585"/>
                <a:gd name="connsiteX1" fmla="*/ 130969 w 301599"/>
                <a:gd name="connsiteY1" fmla="*/ 272135 h 443585"/>
                <a:gd name="connsiteX2" fmla="*/ 242887 w 301599"/>
                <a:gd name="connsiteY2" fmla="*/ 124497 h 443585"/>
                <a:gd name="connsiteX3" fmla="*/ 300037 w 301599"/>
                <a:gd name="connsiteY3" fmla="*/ 45916 h 443585"/>
                <a:gd name="connsiteX4" fmla="*/ 278606 w 301599"/>
                <a:gd name="connsiteY4" fmla="*/ 672 h 443585"/>
                <a:gd name="connsiteX5" fmla="*/ 207169 w 301599"/>
                <a:gd name="connsiteY5" fmla="*/ 79254 h 443585"/>
                <a:gd name="connsiteX6" fmla="*/ 38100 w 301599"/>
                <a:gd name="connsiteY6" fmla="*/ 443585 h 443585"/>
                <a:gd name="connsiteX0" fmla="*/ 0 w 301599"/>
                <a:gd name="connsiteY0" fmla="*/ 379291 h 453110"/>
                <a:gd name="connsiteX1" fmla="*/ 130969 w 301599"/>
                <a:gd name="connsiteY1" fmla="*/ 272135 h 453110"/>
                <a:gd name="connsiteX2" fmla="*/ 242887 w 301599"/>
                <a:gd name="connsiteY2" fmla="*/ 124497 h 453110"/>
                <a:gd name="connsiteX3" fmla="*/ 300037 w 301599"/>
                <a:gd name="connsiteY3" fmla="*/ 45916 h 453110"/>
                <a:gd name="connsiteX4" fmla="*/ 278606 w 301599"/>
                <a:gd name="connsiteY4" fmla="*/ 672 h 453110"/>
                <a:gd name="connsiteX5" fmla="*/ 207169 w 301599"/>
                <a:gd name="connsiteY5" fmla="*/ 79254 h 453110"/>
                <a:gd name="connsiteX6" fmla="*/ 33337 w 301599"/>
                <a:gd name="connsiteY6" fmla="*/ 453110 h 453110"/>
                <a:gd name="connsiteX0" fmla="*/ 0 w 301599"/>
                <a:gd name="connsiteY0" fmla="*/ 379291 h 453110"/>
                <a:gd name="connsiteX1" fmla="*/ 130969 w 301599"/>
                <a:gd name="connsiteY1" fmla="*/ 257848 h 453110"/>
                <a:gd name="connsiteX2" fmla="*/ 242887 w 301599"/>
                <a:gd name="connsiteY2" fmla="*/ 124497 h 453110"/>
                <a:gd name="connsiteX3" fmla="*/ 300037 w 301599"/>
                <a:gd name="connsiteY3" fmla="*/ 45916 h 453110"/>
                <a:gd name="connsiteX4" fmla="*/ 278606 w 301599"/>
                <a:gd name="connsiteY4" fmla="*/ 672 h 453110"/>
                <a:gd name="connsiteX5" fmla="*/ 207169 w 301599"/>
                <a:gd name="connsiteY5" fmla="*/ 79254 h 453110"/>
                <a:gd name="connsiteX6" fmla="*/ 33337 w 301599"/>
                <a:gd name="connsiteY6" fmla="*/ 453110 h 453110"/>
                <a:gd name="connsiteX0" fmla="*/ 0 w 297265"/>
                <a:gd name="connsiteY0" fmla="*/ 378907 h 452726"/>
                <a:gd name="connsiteX1" fmla="*/ 130969 w 297265"/>
                <a:gd name="connsiteY1" fmla="*/ 257464 h 452726"/>
                <a:gd name="connsiteX2" fmla="*/ 242887 w 297265"/>
                <a:gd name="connsiteY2" fmla="*/ 124113 h 452726"/>
                <a:gd name="connsiteX3" fmla="*/ 295275 w 297265"/>
                <a:gd name="connsiteY3" fmla="*/ 55057 h 452726"/>
                <a:gd name="connsiteX4" fmla="*/ 278606 w 297265"/>
                <a:gd name="connsiteY4" fmla="*/ 288 h 452726"/>
                <a:gd name="connsiteX5" fmla="*/ 207169 w 297265"/>
                <a:gd name="connsiteY5" fmla="*/ 78870 h 452726"/>
                <a:gd name="connsiteX6" fmla="*/ 33337 w 297265"/>
                <a:gd name="connsiteY6" fmla="*/ 452726 h 452726"/>
                <a:gd name="connsiteX0" fmla="*/ 0 w 303824"/>
                <a:gd name="connsiteY0" fmla="*/ 379171 h 452990"/>
                <a:gd name="connsiteX1" fmla="*/ 130969 w 303824"/>
                <a:gd name="connsiteY1" fmla="*/ 257728 h 452990"/>
                <a:gd name="connsiteX2" fmla="*/ 242887 w 303824"/>
                <a:gd name="connsiteY2" fmla="*/ 124377 h 452990"/>
                <a:gd name="connsiteX3" fmla="*/ 302418 w 303824"/>
                <a:gd name="connsiteY3" fmla="*/ 48177 h 452990"/>
                <a:gd name="connsiteX4" fmla="*/ 278606 w 303824"/>
                <a:gd name="connsiteY4" fmla="*/ 552 h 452990"/>
                <a:gd name="connsiteX5" fmla="*/ 207169 w 303824"/>
                <a:gd name="connsiteY5" fmla="*/ 79134 h 452990"/>
                <a:gd name="connsiteX6" fmla="*/ 33337 w 303824"/>
                <a:gd name="connsiteY6" fmla="*/ 452990 h 452990"/>
                <a:gd name="connsiteX0" fmla="*/ 0 w 299407"/>
                <a:gd name="connsiteY0" fmla="*/ 379070 h 452889"/>
                <a:gd name="connsiteX1" fmla="*/ 130969 w 299407"/>
                <a:gd name="connsiteY1" fmla="*/ 257627 h 452889"/>
                <a:gd name="connsiteX2" fmla="*/ 242887 w 299407"/>
                <a:gd name="connsiteY2" fmla="*/ 124276 h 452889"/>
                <a:gd name="connsiteX3" fmla="*/ 297655 w 299407"/>
                <a:gd name="connsiteY3" fmla="*/ 50458 h 452889"/>
                <a:gd name="connsiteX4" fmla="*/ 278606 w 299407"/>
                <a:gd name="connsiteY4" fmla="*/ 451 h 452889"/>
                <a:gd name="connsiteX5" fmla="*/ 207169 w 299407"/>
                <a:gd name="connsiteY5" fmla="*/ 79033 h 452889"/>
                <a:gd name="connsiteX6" fmla="*/ 33337 w 299407"/>
                <a:gd name="connsiteY6" fmla="*/ 452889 h 452889"/>
                <a:gd name="connsiteX0" fmla="*/ 0 w 299716"/>
                <a:gd name="connsiteY0" fmla="*/ 379078 h 452897"/>
                <a:gd name="connsiteX1" fmla="*/ 130969 w 299716"/>
                <a:gd name="connsiteY1" fmla="*/ 257635 h 452897"/>
                <a:gd name="connsiteX2" fmla="*/ 238125 w 299716"/>
                <a:gd name="connsiteY2" fmla="*/ 129047 h 452897"/>
                <a:gd name="connsiteX3" fmla="*/ 297655 w 299716"/>
                <a:gd name="connsiteY3" fmla="*/ 50466 h 452897"/>
                <a:gd name="connsiteX4" fmla="*/ 278606 w 299716"/>
                <a:gd name="connsiteY4" fmla="*/ 459 h 452897"/>
                <a:gd name="connsiteX5" fmla="*/ 207169 w 299716"/>
                <a:gd name="connsiteY5" fmla="*/ 79041 h 452897"/>
                <a:gd name="connsiteX6" fmla="*/ 33337 w 299716"/>
                <a:gd name="connsiteY6" fmla="*/ 452897 h 452897"/>
                <a:gd name="connsiteX0" fmla="*/ 0 w 299716"/>
                <a:gd name="connsiteY0" fmla="*/ 379078 h 471947"/>
                <a:gd name="connsiteX1" fmla="*/ 130969 w 299716"/>
                <a:gd name="connsiteY1" fmla="*/ 257635 h 471947"/>
                <a:gd name="connsiteX2" fmla="*/ 238125 w 299716"/>
                <a:gd name="connsiteY2" fmla="*/ 129047 h 471947"/>
                <a:gd name="connsiteX3" fmla="*/ 297655 w 299716"/>
                <a:gd name="connsiteY3" fmla="*/ 50466 h 471947"/>
                <a:gd name="connsiteX4" fmla="*/ 278606 w 299716"/>
                <a:gd name="connsiteY4" fmla="*/ 459 h 471947"/>
                <a:gd name="connsiteX5" fmla="*/ 207169 w 299716"/>
                <a:gd name="connsiteY5" fmla="*/ 79041 h 471947"/>
                <a:gd name="connsiteX6" fmla="*/ 23812 w 299716"/>
                <a:gd name="connsiteY6" fmla="*/ 471947 h 471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9716" h="471947">
                  <a:moveTo>
                    <a:pt x="0" y="379078"/>
                  </a:moveTo>
                  <a:cubicBezTo>
                    <a:pt x="45244" y="346733"/>
                    <a:pt x="91282" y="299307"/>
                    <a:pt x="130969" y="257635"/>
                  </a:cubicBezTo>
                  <a:cubicBezTo>
                    <a:pt x="170656" y="215963"/>
                    <a:pt x="210344" y="163575"/>
                    <a:pt x="238125" y="129047"/>
                  </a:cubicBezTo>
                  <a:cubicBezTo>
                    <a:pt x="265906" y="94519"/>
                    <a:pt x="290908" y="71897"/>
                    <a:pt x="297655" y="50466"/>
                  </a:cubicBezTo>
                  <a:cubicBezTo>
                    <a:pt x="304402" y="29035"/>
                    <a:pt x="293687" y="-4303"/>
                    <a:pt x="278606" y="459"/>
                  </a:cubicBezTo>
                  <a:cubicBezTo>
                    <a:pt x="263525" y="5221"/>
                    <a:pt x="249635" y="460"/>
                    <a:pt x="207169" y="79041"/>
                  </a:cubicBezTo>
                  <a:cubicBezTo>
                    <a:pt x="164703" y="157622"/>
                    <a:pt x="100210" y="299306"/>
                    <a:pt x="23812" y="471947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29" name="Группа 128"/>
          <p:cNvGrpSpPr/>
          <p:nvPr/>
        </p:nvGrpSpPr>
        <p:grpSpPr>
          <a:xfrm>
            <a:off x="10166837" y="3745536"/>
            <a:ext cx="455749" cy="461716"/>
            <a:chOff x="6235404" y="3474041"/>
            <a:chExt cx="424678" cy="480174"/>
          </a:xfrm>
        </p:grpSpPr>
        <p:sp>
          <p:nvSpPr>
            <p:cNvPr id="130" name="Овал 129"/>
            <p:cNvSpPr/>
            <p:nvPr/>
          </p:nvSpPr>
          <p:spPr>
            <a:xfrm rot="1100546">
              <a:off x="6235404" y="3770671"/>
              <a:ext cx="116382" cy="18354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1" name="Полилиния 130"/>
            <p:cNvSpPr/>
            <p:nvPr/>
          </p:nvSpPr>
          <p:spPr>
            <a:xfrm>
              <a:off x="6360366" y="3474041"/>
              <a:ext cx="299716" cy="471947"/>
            </a:xfrm>
            <a:custGeom>
              <a:avLst/>
              <a:gdLst>
                <a:gd name="connsiteX0" fmla="*/ 0 w 301330"/>
                <a:gd name="connsiteY0" fmla="*/ 396301 h 460595"/>
                <a:gd name="connsiteX1" fmla="*/ 130969 w 301330"/>
                <a:gd name="connsiteY1" fmla="*/ 289145 h 460595"/>
                <a:gd name="connsiteX2" fmla="*/ 242887 w 301330"/>
                <a:gd name="connsiteY2" fmla="*/ 141507 h 460595"/>
                <a:gd name="connsiteX3" fmla="*/ 300037 w 301330"/>
                <a:gd name="connsiteY3" fmla="*/ 62926 h 460595"/>
                <a:gd name="connsiteX4" fmla="*/ 278606 w 301330"/>
                <a:gd name="connsiteY4" fmla="*/ 17682 h 460595"/>
                <a:gd name="connsiteX5" fmla="*/ 230981 w 301330"/>
                <a:gd name="connsiteY5" fmla="*/ 41495 h 460595"/>
                <a:gd name="connsiteX6" fmla="*/ 38100 w 301330"/>
                <a:gd name="connsiteY6" fmla="*/ 460595 h 460595"/>
                <a:gd name="connsiteX0" fmla="*/ 0 w 301599"/>
                <a:gd name="connsiteY0" fmla="*/ 379291 h 443585"/>
                <a:gd name="connsiteX1" fmla="*/ 130969 w 301599"/>
                <a:gd name="connsiteY1" fmla="*/ 272135 h 443585"/>
                <a:gd name="connsiteX2" fmla="*/ 242887 w 301599"/>
                <a:gd name="connsiteY2" fmla="*/ 124497 h 443585"/>
                <a:gd name="connsiteX3" fmla="*/ 300037 w 301599"/>
                <a:gd name="connsiteY3" fmla="*/ 45916 h 443585"/>
                <a:gd name="connsiteX4" fmla="*/ 278606 w 301599"/>
                <a:gd name="connsiteY4" fmla="*/ 672 h 443585"/>
                <a:gd name="connsiteX5" fmla="*/ 207169 w 301599"/>
                <a:gd name="connsiteY5" fmla="*/ 79254 h 443585"/>
                <a:gd name="connsiteX6" fmla="*/ 38100 w 301599"/>
                <a:gd name="connsiteY6" fmla="*/ 443585 h 443585"/>
                <a:gd name="connsiteX0" fmla="*/ 0 w 301599"/>
                <a:gd name="connsiteY0" fmla="*/ 379291 h 453110"/>
                <a:gd name="connsiteX1" fmla="*/ 130969 w 301599"/>
                <a:gd name="connsiteY1" fmla="*/ 272135 h 453110"/>
                <a:gd name="connsiteX2" fmla="*/ 242887 w 301599"/>
                <a:gd name="connsiteY2" fmla="*/ 124497 h 453110"/>
                <a:gd name="connsiteX3" fmla="*/ 300037 w 301599"/>
                <a:gd name="connsiteY3" fmla="*/ 45916 h 453110"/>
                <a:gd name="connsiteX4" fmla="*/ 278606 w 301599"/>
                <a:gd name="connsiteY4" fmla="*/ 672 h 453110"/>
                <a:gd name="connsiteX5" fmla="*/ 207169 w 301599"/>
                <a:gd name="connsiteY5" fmla="*/ 79254 h 453110"/>
                <a:gd name="connsiteX6" fmla="*/ 33337 w 301599"/>
                <a:gd name="connsiteY6" fmla="*/ 453110 h 453110"/>
                <a:gd name="connsiteX0" fmla="*/ 0 w 301599"/>
                <a:gd name="connsiteY0" fmla="*/ 379291 h 453110"/>
                <a:gd name="connsiteX1" fmla="*/ 130969 w 301599"/>
                <a:gd name="connsiteY1" fmla="*/ 257848 h 453110"/>
                <a:gd name="connsiteX2" fmla="*/ 242887 w 301599"/>
                <a:gd name="connsiteY2" fmla="*/ 124497 h 453110"/>
                <a:gd name="connsiteX3" fmla="*/ 300037 w 301599"/>
                <a:gd name="connsiteY3" fmla="*/ 45916 h 453110"/>
                <a:gd name="connsiteX4" fmla="*/ 278606 w 301599"/>
                <a:gd name="connsiteY4" fmla="*/ 672 h 453110"/>
                <a:gd name="connsiteX5" fmla="*/ 207169 w 301599"/>
                <a:gd name="connsiteY5" fmla="*/ 79254 h 453110"/>
                <a:gd name="connsiteX6" fmla="*/ 33337 w 301599"/>
                <a:gd name="connsiteY6" fmla="*/ 453110 h 453110"/>
                <a:gd name="connsiteX0" fmla="*/ 0 w 297265"/>
                <a:gd name="connsiteY0" fmla="*/ 378907 h 452726"/>
                <a:gd name="connsiteX1" fmla="*/ 130969 w 297265"/>
                <a:gd name="connsiteY1" fmla="*/ 257464 h 452726"/>
                <a:gd name="connsiteX2" fmla="*/ 242887 w 297265"/>
                <a:gd name="connsiteY2" fmla="*/ 124113 h 452726"/>
                <a:gd name="connsiteX3" fmla="*/ 295275 w 297265"/>
                <a:gd name="connsiteY3" fmla="*/ 55057 h 452726"/>
                <a:gd name="connsiteX4" fmla="*/ 278606 w 297265"/>
                <a:gd name="connsiteY4" fmla="*/ 288 h 452726"/>
                <a:gd name="connsiteX5" fmla="*/ 207169 w 297265"/>
                <a:gd name="connsiteY5" fmla="*/ 78870 h 452726"/>
                <a:gd name="connsiteX6" fmla="*/ 33337 w 297265"/>
                <a:gd name="connsiteY6" fmla="*/ 452726 h 452726"/>
                <a:gd name="connsiteX0" fmla="*/ 0 w 303824"/>
                <a:gd name="connsiteY0" fmla="*/ 379171 h 452990"/>
                <a:gd name="connsiteX1" fmla="*/ 130969 w 303824"/>
                <a:gd name="connsiteY1" fmla="*/ 257728 h 452990"/>
                <a:gd name="connsiteX2" fmla="*/ 242887 w 303824"/>
                <a:gd name="connsiteY2" fmla="*/ 124377 h 452990"/>
                <a:gd name="connsiteX3" fmla="*/ 302418 w 303824"/>
                <a:gd name="connsiteY3" fmla="*/ 48177 h 452990"/>
                <a:gd name="connsiteX4" fmla="*/ 278606 w 303824"/>
                <a:gd name="connsiteY4" fmla="*/ 552 h 452990"/>
                <a:gd name="connsiteX5" fmla="*/ 207169 w 303824"/>
                <a:gd name="connsiteY5" fmla="*/ 79134 h 452990"/>
                <a:gd name="connsiteX6" fmla="*/ 33337 w 303824"/>
                <a:gd name="connsiteY6" fmla="*/ 452990 h 452990"/>
                <a:gd name="connsiteX0" fmla="*/ 0 w 299407"/>
                <a:gd name="connsiteY0" fmla="*/ 379070 h 452889"/>
                <a:gd name="connsiteX1" fmla="*/ 130969 w 299407"/>
                <a:gd name="connsiteY1" fmla="*/ 257627 h 452889"/>
                <a:gd name="connsiteX2" fmla="*/ 242887 w 299407"/>
                <a:gd name="connsiteY2" fmla="*/ 124276 h 452889"/>
                <a:gd name="connsiteX3" fmla="*/ 297655 w 299407"/>
                <a:gd name="connsiteY3" fmla="*/ 50458 h 452889"/>
                <a:gd name="connsiteX4" fmla="*/ 278606 w 299407"/>
                <a:gd name="connsiteY4" fmla="*/ 451 h 452889"/>
                <a:gd name="connsiteX5" fmla="*/ 207169 w 299407"/>
                <a:gd name="connsiteY5" fmla="*/ 79033 h 452889"/>
                <a:gd name="connsiteX6" fmla="*/ 33337 w 299407"/>
                <a:gd name="connsiteY6" fmla="*/ 452889 h 452889"/>
                <a:gd name="connsiteX0" fmla="*/ 0 w 299716"/>
                <a:gd name="connsiteY0" fmla="*/ 379078 h 452897"/>
                <a:gd name="connsiteX1" fmla="*/ 130969 w 299716"/>
                <a:gd name="connsiteY1" fmla="*/ 257635 h 452897"/>
                <a:gd name="connsiteX2" fmla="*/ 238125 w 299716"/>
                <a:gd name="connsiteY2" fmla="*/ 129047 h 452897"/>
                <a:gd name="connsiteX3" fmla="*/ 297655 w 299716"/>
                <a:gd name="connsiteY3" fmla="*/ 50466 h 452897"/>
                <a:gd name="connsiteX4" fmla="*/ 278606 w 299716"/>
                <a:gd name="connsiteY4" fmla="*/ 459 h 452897"/>
                <a:gd name="connsiteX5" fmla="*/ 207169 w 299716"/>
                <a:gd name="connsiteY5" fmla="*/ 79041 h 452897"/>
                <a:gd name="connsiteX6" fmla="*/ 33337 w 299716"/>
                <a:gd name="connsiteY6" fmla="*/ 452897 h 452897"/>
                <a:gd name="connsiteX0" fmla="*/ 0 w 299716"/>
                <a:gd name="connsiteY0" fmla="*/ 379078 h 471947"/>
                <a:gd name="connsiteX1" fmla="*/ 130969 w 299716"/>
                <a:gd name="connsiteY1" fmla="*/ 257635 h 471947"/>
                <a:gd name="connsiteX2" fmla="*/ 238125 w 299716"/>
                <a:gd name="connsiteY2" fmla="*/ 129047 h 471947"/>
                <a:gd name="connsiteX3" fmla="*/ 297655 w 299716"/>
                <a:gd name="connsiteY3" fmla="*/ 50466 h 471947"/>
                <a:gd name="connsiteX4" fmla="*/ 278606 w 299716"/>
                <a:gd name="connsiteY4" fmla="*/ 459 h 471947"/>
                <a:gd name="connsiteX5" fmla="*/ 207169 w 299716"/>
                <a:gd name="connsiteY5" fmla="*/ 79041 h 471947"/>
                <a:gd name="connsiteX6" fmla="*/ 23812 w 299716"/>
                <a:gd name="connsiteY6" fmla="*/ 471947 h 471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9716" h="471947">
                  <a:moveTo>
                    <a:pt x="0" y="379078"/>
                  </a:moveTo>
                  <a:cubicBezTo>
                    <a:pt x="45244" y="346733"/>
                    <a:pt x="91282" y="299307"/>
                    <a:pt x="130969" y="257635"/>
                  </a:cubicBezTo>
                  <a:cubicBezTo>
                    <a:pt x="170656" y="215963"/>
                    <a:pt x="210344" y="163575"/>
                    <a:pt x="238125" y="129047"/>
                  </a:cubicBezTo>
                  <a:cubicBezTo>
                    <a:pt x="265906" y="94519"/>
                    <a:pt x="290908" y="71897"/>
                    <a:pt x="297655" y="50466"/>
                  </a:cubicBezTo>
                  <a:cubicBezTo>
                    <a:pt x="304402" y="29035"/>
                    <a:pt x="293687" y="-4303"/>
                    <a:pt x="278606" y="459"/>
                  </a:cubicBezTo>
                  <a:cubicBezTo>
                    <a:pt x="263525" y="5221"/>
                    <a:pt x="249635" y="460"/>
                    <a:pt x="207169" y="79041"/>
                  </a:cubicBezTo>
                  <a:cubicBezTo>
                    <a:pt x="164703" y="157622"/>
                    <a:pt x="100210" y="299306"/>
                    <a:pt x="23812" y="471947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101" name="Овал 100"/>
          <p:cNvSpPr/>
          <p:nvPr/>
        </p:nvSpPr>
        <p:spPr>
          <a:xfrm rot="1100546">
            <a:off x="5047304" y="4795525"/>
            <a:ext cx="134962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2" name="Группа 101"/>
          <p:cNvGrpSpPr/>
          <p:nvPr/>
        </p:nvGrpSpPr>
        <p:grpSpPr>
          <a:xfrm>
            <a:off x="5357804" y="4781299"/>
            <a:ext cx="231232" cy="194370"/>
            <a:chOff x="4129765" y="4501621"/>
            <a:chExt cx="227923" cy="191992"/>
          </a:xfrm>
        </p:grpSpPr>
        <p:sp>
          <p:nvSpPr>
            <p:cNvPr id="103" name="Овал 102"/>
            <p:cNvSpPr/>
            <p:nvPr/>
          </p:nvSpPr>
          <p:spPr>
            <a:xfrm rot="1572134">
              <a:off x="4129765" y="4501621"/>
              <a:ext cx="133086" cy="18944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0" name="Полилиния 109"/>
            <p:cNvSpPr/>
            <p:nvPr/>
          </p:nvSpPr>
          <p:spPr>
            <a:xfrm>
              <a:off x="4244864" y="4517231"/>
              <a:ext cx="112824" cy="176382"/>
            </a:xfrm>
            <a:custGeom>
              <a:avLst/>
              <a:gdLst>
                <a:gd name="connsiteX0" fmla="*/ 58055 w 112824"/>
                <a:gd name="connsiteY0" fmla="*/ 0 h 176382"/>
                <a:gd name="connsiteX1" fmla="*/ 905 w 112824"/>
                <a:gd name="connsiteY1" fmla="*/ 133350 h 176382"/>
                <a:gd name="connsiteX2" fmla="*/ 29480 w 112824"/>
                <a:gd name="connsiteY2" fmla="*/ 176213 h 176382"/>
                <a:gd name="connsiteX3" fmla="*/ 112824 w 112824"/>
                <a:gd name="connsiteY3" fmla="*/ 121444 h 176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824" h="176382">
                  <a:moveTo>
                    <a:pt x="58055" y="0"/>
                  </a:moveTo>
                  <a:cubicBezTo>
                    <a:pt x="31861" y="51990"/>
                    <a:pt x="5667" y="103981"/>
                    <a:pt x="905" y="133350"/>
                  </a:cubicBezTo>
                  <a:cubicBezTo>
                    <a:pt x="-3857" y="162719"/>
                    <a:pt x="10827" y="178197"/>
                    <a:pt x="29480" y="176213"/>
                  </a:cubicBezTo>
                  <a:cubicBezTo>
                    <a:pt x="48133" y="174229"/>
                    <a:pt x="80478" y="147836"/>
                    <a:pt x="112824" y="12144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1" name="Группа 110"/>
          <p:cNvGrpSpPr/>
          <p:nvPr/>
        </p:nvGrpSpPr>
        <p:grpSpPr>
          <a:xfrm>
            <a:off x="7507939" y="4774499"/>
            <a:ext cx="447610" cy="179688"/>
            <a:chOff x="6210713" y="4516783"/>
            <a:chExt cx="449033" cy="191992"/>
          </a:xfrm>
        </p:grpSpPr>
        <p:sp>
          <p:nvSpPr>
            <p:cNvPr id="112" name="Овал 111"/>
            <p:cNvSpPr/>
            <p:nvPr/>
          </p:nvSpPr>
          <p:spPr>
            <a:xfrm rot="1100546">
              <a:off x="6210713" y="4521007"/>
              <a:ext cx="133086" cy="18354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13" name="Группа 112"/>
            <p:cNvGrpSpPr/>
            <p:nvPr/>
          </p:nvGrpSpPr>
          <p:grpSpPr>
            <a:xfrm>
              <a:off x="6431823" y="4516783"/>
              <a:ext cx="227923" cy="191992"/>
              <a:chOff x="4129765" y="4501621"/>
              <a:chExt cx="227923" cy="191992"/>
            </a:xfrm>
          </p:grpSpPr>
          <p:sp>
            <p:nvSpPr>
              <p:cNvPr id="133" name="Овал 132"/>
              <p:cNvSpPr/>
              <p:nvPr/>
            </p:nvSpPr>
            <p:spPr>
              <a:xfrm rot="1572134">
                <a:off x="4129765" y="4501621"/>
                <a:ext cx="133086" cy="18944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4" name="Полилиния 133"/>
              <p:cNvSpPr/>
              <p:nvPr/>
            </p:nvSpPr>
            <p:spPr>
              <a:xfrm>
                <a:off x="4244864" y="4517231"/>
                <a:ext cx="112824" cy="176382"/>
              </a:xfrm>
              <a:custGeom>
                <a:avLst/>
                <a:gdLst>
                  <a:gd name="connsiteX0" fmla="*/ 58055 w 112824"/>
                  <a:gd name="connsiteY0" fmla="*/ 0 h 176382"/>
                  <a:gd name="connsiteX1" fmla="*/ 905 w 112824"/>
                  <a:gd name="connsiteY1" fmla="*/ 133350 h 176382"/>
                  <a:gd name="connsiteX2" fmla="*/ 29480 w 112824"/>
                  <a:gd name="connsiteY2" fmla="*/ 176213 h 176382"/>
                  <a:gd name="connsiteX3" fmla="*/ 112824 w 112824"/>
                  <a:gd name="connsiteY3" fmla="*/ 121444 h 176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2824" h="176382">
                    <a:moveTo>
                      <a:pt x="58055" y="0"/>
                    </a:moveTo>
                    <a:cubicBezTo>
                      <a:pt x="31861" y="51990"/>
                      <a:pt x="5667" y="103981"/>
                      <a:pt x="905" y="133350"/>
                    </a:cubicBezTo>
                    <a:cubicBezTo>
                      <a:pt x="-3857" y="162719"/>
                      <a:pt x="10827" y="178197"/>
                      <a:pt x="29480" y="176213"/>
                    </a:cubicBezTo>
                    <a:cubicBezTo>
                      <a:pt x="48133" y="174229"/>
                      <a:pt x="80478" y="147836"/>
                      <a:pt x="112824" y="121444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32" name="Полилиния 131"/>
            <p:cNvSpPr/>
            <p:nvPr/>
          </p:nvSpPr>
          <p:spPr>
            <a:xfrm>
              <a:off x="6326898" y="4527349"/>
              <a:ext cx="150865" cy="45719"/>
            </a:xfrm>
            <a:custGeom>
              <a:avLst/>
              <a:gdLst>
                <a:gd name="connsiteX0" fmla="*/ 0 w 166687"/>
                <a:gd name="connsiteY0" fmla="*/ 7144 h 35786"/>
                <a:gd name="connsiteX1" fmla="*/ 85725 w 166687"/>
                <a:gd name="connsiteY1" fmla="*/ 35719 h 35786"/>
                <a:gd name="connsiteX2" fmla="*/ 166687 w 166687"/>
                <a:gd name="connsiteY2" fmla="*/ 0 h 35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6687" h="35786">
                  <a:moveTo>
                    <a:pt x="0" y="7144"/>
                  </a:moveTo>
                  <a:cubicBezTo>
                    <a:pt x="28972" y="22027"/>
                    <a:pt x="57944" y="36910"/>
                    <a:pt x="85725" y="35719"/>
                  </a:cubicBezTo>
                  <a:cubicBezTo>
                    <a:pt x="113506" y="34528"/>
                    <a:pt x="140096" y="17264"/>
                    <a:pt x="166687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5" name="Овал 134"/>
          <p:cNvSpPr/>
          <p:nvPr/>
        </p:nvSpPr>
        <p:spPr>
          <a:xfrm rot="1100546">
            <a:off x="5728210" y="4804185"/>
            <a:ext cx="134962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6" name="Группа 135"/>
          <p:cNvGrpSpPr/>
          <p:nvPr/>
        </p:nvGrpSpPr>
        <p:grpSpPr>
          <a:xfrm>
            <a:off x="6038710" y="4789959"/>
            <a:ext cx="231232" cy="194370"/>
            <a:chOff x="4129765" y="4501621"/>
            <a:chExt cx="227923" cy="191992"/>
          </a:xfrm>
        </p:grpSpPr>
        <p:sp>
          <p:nvSpPr>
            <p:cNvPr id="137" name="Овал 136"/>
            <p:cNvSpPr/>
            <p:nvPr/>
          </p:nvSpPr>
          <p:spPr>
            <a:xfrm rot="1572134">
              <a:off x="4129765" y="4501621"/>
              <a:ext cx="133086" cy="18944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8" name="Полилиния 137"/>
            <p:cNvSpPr/>
            <p:nvPr/>
          </p:nvSpPr>
          <p:spPr>
            <a:xfrm>
              <a:off x="4244864" y="4517231"/>
              <a:ext cx="112824" cy="176382"/>
            </a:xfrm>
            <a:custGeom>
              <a:avLst/>
              <a:gdLst>
                <a:gd name="connsiteX0" fmla="*/ 58055 w 112824"/>
                <a:gd name="connsiteY0" fmla="*/ 0 h 176382"/>
                <a:gd name="connsiteX1" fmla="*/ 905 w 112824"/>
                <a:gd name="connsiteY1" fmla="*/ 133350 h 176382"/>
                <a:gd name="connsiteX2" fmla="*/ 29480 w 112824"/>
                <a:gd name="connsiteY2" fmla="*/ 176213 h 176382"/>
                <a:gd name="connsiteX3" fmla="*/ 112824 w 112824"/>
                <a:gd name="connsiteY3" fmla="*/ 121444 h 176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824" h="176382">
                  <a:moveTo>
                    <a:pt x="58055" y="0"/>
                  </a:moveTo>
                  <a:cubicBezTo>
                    <a:pt x="31861" y="51990"/>
                    <a:pt x="5667" y="103981"/>
                    <a:pt x="905" y="133350"/>
                  </a:cubicBezTo>
                  <a:cubicBezTo>
                    <a:pt x="-3857" y="162719"/>
                    <a:pt x="10827" y="178197"/>
                    <a:pt x="29480" y="176213"/>
                  </a:cubicBezTo>
                  <a:cubicBezTo>
                    <a:pt x="48133" y="174229"/>
                    <a:pt x="80478" y="147836"/>
                    <a:pt x="112824" y="12144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9" name="Овал 138"/>
          <p:cNvSpPr/>
          <p:nvPr/>
        </p:nvSpPr>
        <p:spPr>
          <a:xfrm rot="1100546">
            <a:off x="6404183" y="4801588"/>
            <a:ext cx="134962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0" name="Группа 139"/>
          <p:cNvGrpSpPr/>
          <p:nvPr/>
        </p:nvGrpSpPr>
        <p:grpSpPr>
          <a:xfrm>
            <a:off x="6714683" y="4787362"/>
            <a:ext cx="231232" cy="194370"/>
            <a:chOff x="4129765" y="4501621"/>
            <a:chExt cx="227923" cy="191992"/>
          </a:xfrm>
        </p:grpSpPr>
        <p:sp>
          <p:nvSpPr>
            <p:cNvPr id="141" name="Овал 140"/>
            <p:cNvSpPr/>
            <p:nvPr/>
          </p:nvSpPr>
          <p:spPr>
            <a:xfrm rot="1572134">
              <a:off x="4129765" y="4501621"/>
              <a:ext cx="133086" cy="18944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2" name="Полилиния 141"/>
            <p:cNvSpPr/>
            <p:nvPr/>
          </p:nvSpPr>
          <p:spPr>
            <a:xfrm>
              <a:off x="4244864" y="4517231"/>
              <a:ext cx="112824" cy="176382"/>
            </a:xfrm>
            <a:custGeom>
              <a:avLst/>
              <a:gdLst>
                <a:gd name="connsiteX0" fmla="*/ 58055 w 112824"/>
                <a:gd name="connsiteY0" fmla="*/ 0 h 176382"/>
                <a:gd name="connsiteX1" fmla="*/ 905 w 112824"/>
                <a:gd name="connsiteY1" fmla="*/ 133350 h 176382"/>
                <a:gd name="connsiteX2" fmla="*/ 29480 w 112824"/>
                <a:gd name="connsiteY2" fmla="*/ 176213 h 176382"/>
                <a:gd name="connsiteX3" fmla="*/ 112824 w 112824"/>
                <a:gd name="connsiteY3" fmla="*/ 121444 h 176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824" h="176382">
                  <a:moveTo>
                    <a:pt x="58055" y="0"/>
                  </a:moveTo>
                  <a:cubicBezTo>
                    <a:pt x="31861" y="51990"/>
                    <a:pt x="5667" y="103981"/>
                    <a:pt x="905" y="133350"/>
                  </a:cubicBezTo>
                  <a:cubicBezTo>
                    <a:pt x="-3857" y="162719"/>
                    <a:pt x="10827" y="178197"/>
                    <a:pt x="29480" y="176213"/>
                  </a:cubicBezTo>
                  <a:cubicBezTo>
                    <a:pt x="48133" y="174229"/>
                    <a:pt x="80478" y="147836"/>
                    <a:pt x="112824" y="12144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3" name="Овал 142"/>
          <p:cNvSpPr/>
          <p:nvPr/>
        </p:nvSpPr>
        <p:spPr>
          <a:xfrm rot="1100546">
            <a:off x="7089639" y="4800675"/>
            <a:ext cx="134962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4" name="Группа 143"/>
          <p:cNvGrpSpPr/>
          <p:nvPr/>
        </p:nvGrpSpPr>
        <p:grpSpPr>
          <a:xfrm>
            <a:off x="8149123" y="4781995"/>
            <a:ext cx="447610" cy="179688"/>
            <a:chOff x="6210713" y="4516783"/>
            <a:chExt cx="449033" cy="191992"/>
          </a:xfrm>
        </p:grpSpPr>
        <p:sp>
          <p:nvSpPr>
            <p:cNvPr id="145" name="Овал 144"/>
            <p:cNvSpPr/>
            <p:nvPr/>
          </p:nvSpPr>
          <p:spPr>
            <a:xfrm rot="1100546">
              <a:off x="6210713" y="4521007"/>
              <a:ext cx="133086" cy="18354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46" name="Группа 145"/>
            <p:cNvGrpSpPr/>
            <p:nvPr/>
          </p:nvGrpSpPr>
          <p:grpSpPr>
            <a:xfrm>
              <a:off x="6431823" y="4516783"/>
              <a:ext cx="227923" cy="191992"/>
              <a:chOff x="4129765" y="4501621"/>
              <a:chExt cx="227923" cy="191992"/>
            </a:xfrm>
          </p:grpSpPr>
          <p:sp>
            <p:nvSpPr>
              <p:cNvPr id="148" name="Овал 147"/>
              <p:cNvSpPr/>
              <p:nvPr/>
            </p:nvSpPr>
            <p:spPr>
              <a:xfrm rot="1572134">
                <a:off x="4129765" y="4501621"/>
                <a:ext cx="133086" cy="18944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9" name="Полилиния 148"/>
              <p:cNvSpPr/>
              <p:nvPr/>
            </p:nvSpPr>
            <p:spPr>
              <a:xfrm>
                <a:off x="4244864" y="4517231"/>
                <a:ext cx="112824" cy="176382"/>
              </a:xfrm>
              <a:custGeom>
                <a:avLst/>
                <a:gdLst>
                  <a:gd name="connsiteX0" fmla="*/ 58055 w 112824"/>
                  <a:gd name="connsiteY0" fmla="*/ 0 h 176382"/>
                  <a:gd name="connsiteX1" fmla="*/ 905 w 112824"/>
                  <a:gd name="connsiteY1" fmla="*/ 133350 h 176382"/>
                  <a:gd name="connsiteX2" fmla="*/ 29480 w 112824"/>
                  <a:gd name="connsiteY2" fmla="*/ 176213 h 176382"/>
                  <a:gd name="connsiteX3" fmla="*/ 112824 w 112824"/>
                  <a:gd name="connsiteY3" fmla="*/ 121444 h 176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2824" h="176382">
                    <a:moveTo>
                      <a:pt x="58055" y="0"/>
                    </a:moveTo>
                    <a:cubicBezTo>
                      <a:pt x="31861" y="51990"/>
                      <a:pt x="5667" y="103981"/>
                      <a:pt x="905" y="133350"/>
                    </a:cubicBezTo>
                    <a:cubicBezTo>
                      <a:pt x="-3857" y="162719"/>
                      <a:pt x="10827" y="178197"/>
                      <a:pt x="29480" y="176213"/>
                    </a:cubicBezTo>
                    <a:cubicBezTo>
                      <a:pt x="48133" y="174229"/>
                      <a:pt x="80478" y="147836"/>
                      <a:pt x="112824" y="121444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47" name="Полилиния 146"/>
            <p:cNvSpPr/>
            <p:nvPr/>
          </p:nvSpPr>
          <p:spPr>
            <a:xfrm>
              <a:off x="6326898" y="4527349"/>
              <a:ext cx="150865" cy="45719"/>
            </a:xfrm>
            <a:custGeom>
              <a:avLst/>
              <a:gdLst>
                <a:gd name="connsiteX0" fmla="*/ 0 w 166687"/>
                <a:gd name="connsiteY0" fmla="*/ 7144 h 35786"/>
                <a:gd name="connsiteX1" fmla="*/ 85725 w 166687"/>
                <a:gd name="connsiteY1" fmla="*/ 35719 h 35786"/>
                <a:gd name="connsiteX2" fmla="*/ 166687 w 166687"/>
                <a:gd name="connsiteY2" fmla="*/ 0 h 35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6687" h="35786">
                  <a:moveTo>
                    <a:pt x="0" y="7144"/>
                  </a:moveTo>
                  <a:cubicBezTo>
                    <a:pt x="28972" y="22027"/>
                    <a:pt x="57944" y="36910"/>
                    <a:pt x="85725" y="35719"/>
                  </a:cubicBezTo>
                  <a:cubicBezTo>
                    <a:pt x="113506" y="34528"/>
                    <a:pt x="140096" y="17264"/>
                    <a:pt x="166687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0" name="Группа 149"/>
          <p:cNvGrpSpPr/>
          <p:nvPr/>
        </p:nvGrpSpPr>
        <p:grpSpPr>
          <a:xfrm>
            <a:off x="8825926" y="4783990"/>
            <a:ext cx="447610" cy="179688"/>
            <a:chOff x="6210713" y="4516783"/>
            <a:chExt cx="449033" cy="191992"/>
          </a:xfrm>
        </p:grpSpPr>
        <p:sp>
          <p:nvSpPr>
            <p:cNvPr id="151" name="Овал 150"/>
            <p:cNvSpPr/>
            <p:nvPr/>
          </p:nvSpPr>
          <p:spPr>
            <a:xfrm rot="1100546">
              <a:off x="6210713" y="4521007"/>
              <a:ext cx="133086" cy="18354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52" name="Группа 151"/>
            <p:cNvGrpSpPr/>
            <p:nvPr/>
          </p:nvGrpSpPr>
          <p:grpSpPr>
            <a:xfrm>
              <a:off x="6431823" y="4516783"/>
              <a:ext cx="227923" cy="191992"/>
              <a:chOff x="4129765" y="4501621"/>
              <a:chExt cx="227923" cy="191992"/>
            </a:xfrm>
          </p:grpSpPr>
          <p:sp>
            <p:nvSpPr>
              <p:cNvPr id="154" name="Овал 153"/>
              <p:cNvSpPr/>
              <p:nvPr/>
            </p:nvSpPr>
            <p:spPr>
              <a:xfrm rot="1572134">
                <a:off x="4129765" y="4501621"/>
                <a:ext cx="133086" cy="18944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5" name="Полилиния 154"/>
              <p:cNvSpPr/>
              <p:nvPr/>
            </p:nvSpPr>
            <p:spPr>
              <a:xfrm>
                <a:off x="4244864" y="4517231"/>
                <a:ext cx="112824" cy="176382"/>
              </a:xfrm>
              <a:custGeom>
                <a:avLst/>
                <a:gdLst>
                  <a:gd name="connsiteX0" fmla="*/ 58055 w 112824"/>
                  <a:gd name="connsiteY0" fmla="*/ 0 h 176382"/>
                  <a:gd name="connsiteX1" fmla="*/ 905 w 112824"/>
                  <a:gd name="connsiteY1" fmla="*/ 133350 h 176382"/>
                  <a:gd name="connsiteX2" fmla="*/ 29480 w 112824"/>
                  <a:gd name="connsiteY2" fmla="*/ 176213 h 176382"/>
                  <a:gd name="connsiteX3" fmla="*/ 112824 w 112824"/>
                  <a:gd name="connsiteY3" fmla="*/ 121444 h 176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2824" h="176382">
                    <a:moveTo>
                      <a:pt x="58055" y="0"/>
                    </a:moveTo>
                    <a:cubicBezTo>
                      <a:pt x="31861" y="51990"/>
                      <a:pt x="5667" y="103981"/>
                      <a:pt x="905" y="133350"/>
                    </a:cubicBezTo>
                    <a:cubicBezTo>
                      <a:pt x="-3857" y="162719"/>
                      <a:pt x="10827" y="178197"/>
                      <a:pt x="29480" y="176213"/>
                    </a:cubicBezTo>
                    <a:cubicBezTo>
                      <a:pt x="48133" y="174229"/>
                      <a:pt x="80478" y="147836"/>
                      <a:pt x="112824" y="121444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53" name="Полилиния 152"/>
            <p:cNvSpPr/>
            <p:nvPr/>
          </p:nvSpPr>
          <p:spPr>
            <a:xfrm>
              <a:off x="6326898" y="4527349"/>
              <a:ext cx="150865" cy="45719"/>
            </a:xfrm>
            <a:custGeom>
              <a:avLst/>
              <a:gdLst>
                <a:gd name="connsiteX0" fmla="*/ 0 w 166687"/>
                <a:gd name="connsiteY0" fmla="*/ 7144 h 35786"/>
                <a:gd name="connsiteX1" fmla="*/ 85725 w 166687"/>
                <a:gd name="connsiteY1" fmla="*/ 35719 h 35786"/>
                <a:gd name="connsiteX2" fmla="*/ 166687 w 166687"/>
                <a:gd name="connsiteY2" fmla="*/ 0 h 35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6687" h="35786">
                  <a:moveTo>
                    <a:pt x="0" y="7144"/>
                  </a:moveTo>
                  <a:cubicBezTo>
                    <a:pt x="28972" y="22027"/>
                    <a:pt x="57944" y="36910"/>
                    <a:pt x="85725" y="35719"/>
                  </a:cubicBezTo>
                  <a:cubicBezTo>
                    <a:pt x="113506" y="34528"/>
                    <a:pt x="140096" y="17264"/>
                    <a:pt x="166687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6" name="Группа 155"/>
          <p:cNvGrpSpPr/>
          <p:nvPr/>
        </p:nvGrpSpPr>
        <p:grpSpPr>
          <a:xfrm>
            <a:off x="9504699" y="4780302"/>
            <a:ext cx="447610" cy="179688"/>
            <a:chOff x="6210713" y="4516783"/>
            <a:chExt cx="449033" cy="191992"/>
          </a:xfrm>
        </p:grpSpPr>
        <p:sp>
          <p:nvSpPr>
            <p:cNvPr id="157" name="Овал 156"/>
            <p:cNvSpPr/>
            <p:nvPr/>
          </p:nvSpPr>
          <p:spPr>
            <a:xfrm rot="1100546">
              <a:off x="6210713" y="4521007"/>
              <a:ext cx="133086" cy="18354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58" name="Группа 157"/>
            <p:cNvGrpSpPr/>
            <p:nvPr/>
          </p:nvGrpSpPr>
          <p:grpSpPr>
            <a:xfrm>
              <a:off x="6431823" y="4516783"/>
              <a:ext cx="227923" cy="191992"/>
              <a:chOff x="4129765" y="4501621"/>
              <a:chExt cx="227923" cy="191992"/>
            </a:xfrm>
          </p:grpSpPr>
          <p:sp>
            <p:nvSpPr>
              <p:cNvPr id="160" name="Овал 159"/>
              <p:cNvSpPr/>
              <p:nvPr/>
            </p:nvSpPr>
            <p:spPr>
              <a:xfrm rot="1572134">
                <a:off x="4129765" y="4501621"/>
                <a:ext cx="133086" cy="18944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1" name="Полилиния 160"/>
              <p:cNvSpPr/>
              <p:nvPr/>
            </p:nvSpPr>
            <p:spPr>
              <a:xfrm>
                <a:off x="4244864" y="4517231"/>
                <a:ext cx="112824" cy="176382"/>
              </a:xfrm>
              <a:custGeom>
                <a:avLst/>
                <a:gdLst>
                  <a:gd name="connsiteX0" fmla="*/ 58055 w 112824"/>
                  <a:gd name="connsiteY0" fmla="*/ 0 h 176382"/>
                  <a:gd name="connsiteX1" fmla="*/ 905 w 112824"/>
                  <a:gd name="connsiteY1" fmla="*/ 133350 h 176382"/>
                  <a:gd name="connsiteX2" fmla="*/ 29480 w 112824"/>
                  <a:gd name="connsiteY2" fmla="*/ 176213 h 176382"/>
                  <a:gd name="connsiteX3" fmla="*/ 112824 w 112824"/>
                  <a:gd name="connsiteY3" fmla="*/ 121444 h 176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2824" h="176382">
                    <a:moveTo>
                      <a:pt x="58055" y="0"/>
                    </a:moveTo>
                    <a:cubicBezTo>
                      <a:pt x="31861" y="51990"/>
                      <a:pt x="5667" y="103981"/>
                      <a:pt x="905" y="133350"/>
                    </a:cubicBezTo>
                    <a:cubicBezTo>
                      <a:pt x="-3857" y="162719"/>
                      <a:pt x="10827" y="178197"/>
                      <a:pt x="29480" y="176213"/>
                    </a:cubicBezTo>
                    <a:cubicBezTo>
                      <a:pt x="48133" y="174229"/>
                      <a:pt x="80478" y="147836"/>
                      <a:pt x="112824" y="121444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59" name="Полилиния 158"/>
            <p:cNvSpPr/>
            <p:nvPr/>
          </p:nvSpPr>
          <p:spPr>
            <a:xfrm>
              <a:off x="6326898" y="4527349"/>
              <a:ext cx="150865" cy="45719"/>
            </a:xfrm>
            <a:custGeom>
              <a:avLst/>
              <a:gdLst>
                <a:gd name="connsiteX0" fmla="*/ 0 w 166687"/>
                <a:gd name="connsiteY0" fmla="*/ 7144 h 35786"/>
                <a:gd name="connsiteX1" fmla="*/ 85725 w 166687"/>
                <a:gd name="connsiteY1" fmla="*/ 35719 h 35786"/>
                <a:gd name="connsiteX2" fmla="*/ 166687 w 166687"/>
                <a:gd name="connsiteY2" fmla="*/ 0 h 35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6687" h="35786">
                  <a:moveTo>
                    <a:pt x="0" y="7144"/>
                  </a:moveTo>
                  <a:cubicBezTo>
                    <a:pt x="28972" y="22027"/>
                    <a:pt x="57944" y="36910"/>
                    <a:pt x="85725" y="35719"/>
                  </a:cubicBezTo>
                  <a:cubicBezTo>
                    <a:pt x="113506" y="34528"/>
                    <a:pt x="140096" y="17264"/>
                    <a:pt x="166687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2" name="Группа 161"/>
          <p:cNvGrpSpPr/>
          <p:nvPr/>
        </p:nvGrpSpPr>
        <p:grpSpPr>
          <a:xfrm>
            <a:off x="10169781" y="4780301"/>
            <a:ext cx="447610" cy="179688"/>
            <a:chOff x="6210713" y="4516783"/>
            <a:chExt cx="449033" cy="191992"/>
          </a:xfrm>
        </p:grpSpPr>
        <p:sp>
          <p:nvSpPr>
            <p:cNvPr id="163" name="Овал 162"/>
            <p:cNvSpPr/>
            <p:nvPr/>
          </p:nvSpPr>
          <p:spPr>
            <a:xfrm rot="1100546">
              <a:off x="6210713" y="4521007"/>
              <a:ext cx="133086" cy="18354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64" name="Группа 163"/>
            <p:cNvGrpSpPr/>
            <p:nvPr/>
          </p:nvGrpSpPr>
          <p:grpSpPr>
            <a:xfrm>
              <a:off x="6431823" y="4516783"/>
              <a:ext cx="227923" cy="191992"/>
              <a:chOff x="4129765" y="4501621"/>
              <a:chExt cx="227923" cy="191992"/>
            </a:xfrm>
          </p:grpSpPr>
          <p:sp>
            <p:nvSpPr>
              <p:cNvPr id="166" name="Овал 165"/>
              <p:cNvSpPr/>
              <p:nvPr/>
            </p:nvSpPr>
            <p:spPr>
              <a:xfrm rot="1572134">
                <a:off x="4129765" y="4501621"/>
                <a:ext cx="133086" cy="18944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7" name="Полилиния 166"/>
              <p:cNvSpPr/>
              <p:nvPr/>
            </p:nvSpPr>
            <p:spPr>
              <a:xfrm>
                <a:off x="4244864" y="4517231"/>
                <a:ext cx="112824" cy="176382"/>
              </a:xfrm>
              <a:custGeom>
                <a:avLst/>
                <a:gdLst>
                  <a:gd name="connsiteX0" fmla="*/ 58055 w 112824"/>
                  <a:gd name="connsiteY0" fmla="*/ 0 h 176382"/>
                  <a:gd name="connsiteX1" fmla="*/ 905 w 112824"/>
                  <a:gd name="connsiteY1" fmla="*/ 133350 h 176382"/>
                  <a:gd name="connsiteX2" fmla="*/ 29480 w 112824"/>
                  <a:gd name="connsiteY2" fmla="*/ 176213 h 176382"/>
                  <a:gd name="connsiteX3" fmla="*/ 112824 w 112824"/>
                  <a:gd name="connsiteY3" fmla="*/ 121444 h 176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2824" h="176382">
                    <a:moveTo>
                      <a:pt x="58055" y="0"/>
                    </a:moveTo>
                    <a:cubicBezTo>
                      <a:pt x="31861" y="51990"/>
                      <a:pt x="5667" y="103981"/>
                      <a:pt x="905" y="133350"/>
                    </a:cubicBezTo>
                    <a:cubicBezTo>
                      <a:pt x="-3857" y="162719"/>
                      <a:pt x="10827" y="178197"/>
                      <a:pt x="29480" y="176213"/>
                    </a:cubicBezTo>
                    <a:cubicBezTo>
                      <a:pt x="48133" y="174229"/>
                      <a:pt x="80478" y="147836"/>
                      <a:pt x="112824" y="121444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65" name="Полилиния 164"/>
            <p:cNvSpPr/>
            <p:nvPr/>
          </p:nvSpPr>
          <p:spPr>
            <a:xfrm>
              <a:off x="6326898" y="4527349"/>
              <a:ext cx="150865" cy="45719"/>
            </a:xfrm>
            <a:custGeom>
              <a:avLst/>
              <a:gdLst>
                <a:gd name="connsiteX0" fmla="*/ 0 w 166687"/>
                <a:gd name="connsiteY0" fmla="*/ 7144 h 35786"/>
                <a:gd name="connsiteX1" fmla="*/ 85725 w 166687"/>
                <a:gd name="connsiteY1" fmla="*/ 35719 h 35786"/>
                <a:gd name="connsiteX2" fmla="*/ 166687 w 166687"/>
                <a:gd name="connsiteY2" fmla="*/ 0 h 35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6687" h="35786">
                  <a:moveTo>
                    <a:pt x="0" y="7144"/>
                  </a:moveTo>
                  <a:cubicBezTo>
                    <a:pt x="28972" y="22027"/>
                    <a:pt x="57944" y="36910"/>
                    <a:pt x="85725" y="35719"/>
                  </a:cubicBezTo>
                  <a:cubicBezTo>
                    <a:pt x="113506" y="34528"/>
                    <a:pt x="140096" y="17264"/>
                    <a:pt x="166687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8" name="Группа 167"/>
          <p:cNvGrpSpPr/>
          <p:nvPr/>
        </p:nvGrpSpPr>
        <p:grpSpPr>
          <a:xfrm>
            <a:off x="5615444" y="5276905"/>
            <a:ext cx="478944" cy="463935"/>
            <a:chOff x="4368546" y="4978394"/>
            <a:chExt cx="461604" cy="463935"/>
          </a:xfrm>
        </p:grpSpPr>
        <p:sp>
          <p:nvSpPr>
            <p:cNvPr id="169" name="Полилиния 168"/>
            <p:cNvSpPr/>
            <p:nvPr/>
          </p:nvSpPr>
          <p:spPr>
            <a:xfrm>
              <a:off x="4368546" y="4978394"/>
              <a:ext cx="461604" cy="463935"/>
            </a:xfrm>
            <a:custGeom>
              <a:avLst/>
              <a:gdLst>
                <a:gd name="connsiteX0" fmla="*/ 254 w 461604"/>
                <a:gd name="connsiteY0" fmla="*/ 406406 h 463935"/>
                <a:gd name="connsiteX1" fmla="*/ 28829 w 461604"/>
                <a:gd name="connsiteY1" fmla="*/ 460381 h 463935"/>
                <a:gd name="connsiteX2" fmla="*/ 181229 w 461604"/>
                <a:gd name="connsiteY2" fmla="*/ 374656 h 463935"/>
                <a:gd name="connsiteX3" fmla="*/ 460629 w 461604"/>
                <a:gd name="connsiteY3" fmla="*/ 6 h 463935"/>
                <a:gd name="connsiteX4" fmla="*/ 273304 w 461604"/>
                <a:gd name="connsiteY4" fmla="*/ 384181 h 463935"/>
                <a:gd name="connsiteX5" fmla="*/ 266954 w 461604"/>
                <a:gd name="connsiteY5" fmla="*/ 463556 h 463935"/>
                <a:gd name="connsiteX6" fmla="*/ 400304 w 461604"/>
                <a:gd name="connsiteY6" fmla="*/ 371481 h 463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1604" h="463935">
                  <a:moveTo>
                    <a:pt x="254" y="406406"/>
                  </a:moveTo>
                  <a:cubicBezTo>
                    <a:pt x="-540" y="436039"/>
                    <a:pt x="-1333" y="465673"/>
                    <a:pt x="28829" y="460381"/>
                  </a:cubicBezTo>
                  <a:cubicBezTo>
                    <a:pt x="58991" y="455089"/>
                    <a:pt x="109263" y="451385"/>
                    <a:pt x="181229" y="374656"/>
                  </a:cubicBezTo>
                  <a:cubicBezTo>
                    <a:pt x="253195" y="297927"/>
                    <a:pt x="445283" y="-1582"/>
                    <a:pt x="460629" y="6"/>
                  </a:cubicBezTo>
                  <a:cubicBezTo>
                    <a:pt x="475975" y="1593"/>
                    <a:pt x="305583" y="306923"/>
                    <a:pt x="273304" y="384181"/>
                  </a:cubicBezTo>
                  <a:cubicBezTo>
                    <a:pt x="241025" y="461439"/>
                    <a:pt x="245787" y="465673"/>
                    <a:pt x="266954" y="463556"/>
                  </a:cubicBezTo>
                  <a:cubicBezTo>
                    <a:pt x="288121" y="461439"/>
                    <a:pt x="344212" y="416460"/>
                    <a:pt x="400304" y="37148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70" name="Прямая соединительная линия 169"/>
            <p:cNvCxnSpPr/>
            <p:nvPr/>
          </p:nvCxnSpPr>
          <p:spPr>
            <a:xfrm>
              <a:off x="4569091" y="5251450"/>
              <a:ext cx="190792" cy="31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1" name="Группа 170"/>
          <p:cNvGrpSpPr/>
          <p:nvPr/>
        </p:nvGrpSpPr>
        <p:grpSpPr>
          <a:xfrm>
            <a:off x="6162356" y="5549961"/>
            <a:ext cx="227923" cy="191992"/>
            <a:chOff x="4129765" y="4501621"/>
            <a:chExt cx="227923" cy="191992"/>
          </a:xfrm>
        </p:grpSpPr>
        <p:sp>
          <p:nvSpPr>
            <p:cNvPr id="172" name="Овал 171"/>
            <p:cNvSpPr/>
            <p:nvPr/>
          </p:nvSpPr>
          <p:spPr>
            <a:xfrm rot="1572134">
              <a:off x="4129765" y="4501621"/>
              <a:ext cx="133086" cy="18944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3" name="Полилиния 172"/>
            <p:cNvSpPr/>
            <p:nvPr/>
          </p:nvSpPr>
          <p:spPr>
            <a:xfrm>
              <a:off x="4244864" y="4517231"/>
              <a:ext cx="112824" cy="176382"/>
            </a:xfrm>
            <a:custGeom>
              <a:avLst/>
              <a:gdLst>
                <a:gd name="connsiteX0" fmla="*/ 58055 w 112824"/>
                <a:gd name="connsiteY0" fmla="*/ 0 h 176382"/>
                <a:gd name="connsiteX1" fmla="*/ 905 w 112824"/>
                <a:gd name="connsiteY1" fmla="*/ 133350 h 176382"/>
                <a:gd name="connsiteX2" fmla="*/ 29480 w 112824"/>
                <a:gd name="connsiteY2" fmla="*/ 176213 h 176382"/>
                <a:gd name="connsiteX3" fmla="*/ 112824 w 112824"/>
                <a:gd name="connsiteY3" fmla="*/ 121444 h 176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824" h="176382">
                  <a:moveTo>
                    <a:pt x="58055" y="0"/>
                  </a:moveTo>
                  <a:cubicBezTo>
                    <a:pt x="31861" y="51990"/>
                    <a:pt x="5667" y="103981"/>
                    <a:pt x="905" y="133350"/>
                  </a:cubicBezTo>
                  <a:cubicBezTo>
                    <a:pt x="-3857" y="162719"/>
                    <a:pt x="10827" y="178197"/>
                    <a:pt x="29480" y="176213"/>
                  </a:cubicBezTo>
                  <a:cubicBezTo>
                    <a:pt x="48133" y="174229"/>
                    <a:pt x="80478" y="147836"/>
                    <a:pt x="112824" y="12144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4" name="Овал 173"/>
          <p:cNvSpPr/>
          <p:nvPr/>
        </p:nvSpPr>
        <p:spPr>
          <a:xfrm rot="1100546">
            <a:off x="6519361" y="5563040"/>
            <a:ext cx="133086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5" name="Группа 174"/>
          <p:cNvGrpSpPr/>
          <p:nvPr/>
        </p:nvGrpSpPr>
        <p:grpSpPr>
          <a:xfrm>
            <a:off x="6841603" y="5287578"/>
            <a:ext cx="478944" cy="463935"/>
            <a:chOff x="4368546" y="4978394"/>
            <a:chExt cx="461604" cy="463935"/>
          </a:xfrm>
        </p:grpSpPr>
        <p:sp>
          <p:nvSpPr>
            <p:cNvPr id="176" name="Полилиния 175"/>
            <p:cNvSpPr/>
            <p:nvPr/>
          </p:nvSpPr>
          <p:spPr>
            <a:xfrm>
              <a:off x="4368546" y="4978394"/>
              <a:ext cx="461604" cy="463935"/>
            </a:xfrm>
            <a:custGeom>
              <a:avLst/>
              <a:gdLst>
                <a:gd name="connsiteX0" fmla="*/ 254 w 461604"/>
                <a:gd name="connsiteY0" fmla="*/ 406406 h 463935"/>
                <a:gd name="connsiteX1" fmla="*/ 28829 w 461604"/>
                <a:gd name="connsiteY1" fmla="*/ 460381 h 463935"/>
                <a:gd name="connsiteX2" fmla="*/ 181229 w 461604"/>
                <a:gd name="connsiteY2" fmla="*/ 374656 h 463935"/>
                <a:gd name="connsiteX3" fmla="*/ 460629 w 461604"/>
                <a:gd name="connsiteY3" fmla="*/ 6 h 463935"/>
                <a:gd name="connsiteX4" fmla="*/ 273304 w 461604"/>
                <a:gd name="connsiteY4" fmla="*/ 384181 h 463935"/>
                <a:gd name="connsiteX5" fmla="*/ 266954 w 461604"/>
                <a:gd name="connsiteY5" fmla="*/ 463556 h 463935"/>
                <a:gd name="connsiteX6" fmla="*/ 400304 w 461604"/>
                <a:gd name="connsiteY6" fmla="*/ 371481 h 463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1604" h="463935">
                  <a:moveTo>
                    <a:pt x="254" y="406406"/>
                  </a:moveTo>
                  <a:cubicBezTo>
                    <a:pt x="-540" y="436039"/>
                    <a:pt x="-1333" y="465673"/>
                    <a:pt x="28829" y="460381"/>
                  </a:cubicBezTo>
                  <a:cubicBezTo>
                    <a:pt x="58991" y="455089"/>
                    <a:pt x="109263" y="451385"/>
                    <a:pt x="181229" y="374656"/>
                  </a:cubicBezTo>
                  <a:cubicBezTo>
                    <a:pt x="253195" y="297927"/>
                    <a:pt x="445283" y="-1582"/>
                    <a:pt x="460629" y="6"/>
                  </a:cubicBezTo>
                  <a:cubicBezTo>
                    <a:pt x="475975" y="1593"/>
                    <a:pt x="305583" y="306923"/>
                    <a:pt x="273304" y="384181"/>
                  </a:cubicBezTo>
                  <a:cubicBezTo>
                    <a:pt x="241025" y="461439"/>
                    <a:pt x="245787" y="465673"/>
                    <a:pt x="266954" y="463556"/>
                  </a:cubicBezTo>
                  <a:cubicBezTo>
                    <a:pt x="288121" y="461439"/>
                    <a:pt x="344212" y="416460"/>
                    <a:pt x="400304" y="37148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77" name="Прямая соединительная линия 176"/>
            <p:cNvCxnSpPr/>
            <p:nvPr/>
          </p:nvCxnSpPr>
          <p:spPr>
            <a:xfrm>
              <a:off x="4569091" y="5251450"/>
              <a:ext cx="190792" cy="31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8" name="Группа 177"/>
          <p:cNvGrpSpPr/>
          <p:nvPr/>
        </p:nvGrpSpPr>
        <p:grpSpPr>
          <a:xfrm>
            <a:off x="7388515" y="5560634"/>
            <a:ext cx="227923" cy="191992"/>
            <a:chOff x="4129765" y="4501621"/>
            <a:chExt cx="227923" cy="191992"/>
          </a:xfrm>
        </p:grpSpPr>
        <p:sp>
          <p:nvSpPr>
            <p:cNvPr id="179" name="Овал 178"/>
            <p:cNvSpPr/>
            <p:nvPr/>
          </p:nvSpPr>
          <p:spPr>
            <a:xfrm rot="1572134">
              <a:off x="4129765" y="4501621"/>
              <a:ext cx="133086" cy="18944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0" name="Полилиния 179"/>
            <p:cNvSpPr/>
            <p:nvPr/>
          </p:nvSpPr>
          <p:spPr>
            <a:xfrm>
              <a:off x="4244864" y="4517231"/>
              <a:ext cx="112824" cy="176382"/>
            </a:xfrm>
            <a:custGeom>
              <a:avLst/>
              <a:gdLst>
                <a:gd name="connsiteX0" fmla="*/ 58055 w 112824"/>
                <a:gd name="connsiteY0" fmla="*/ 0 h 176382"/>
                <a:gd name="connsiteX1" fmla="*/ 905 w 112824"/>
                <a:gd name="connsiteY1" fmla="*/ 133350 h 176382"/>
                <a:gd name="connsiteX2" fmla="*/ 29480 w 112824"/>
                <a:gd name="connsiteY2" fmla="*/ 176213 h 176382"/>
                <a:gd name="connsiteX3" fmla="*/ 112824 w 112824"/>
                <a:gd name="connsiteY3" fmla="*/ 121444 h 176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824" h="176382">
                  <a:moveTo>
                    <a:pt x="58055" y="0"/>
                  </a:moveTo>
                  <a:cubicBezTo>
                    <a:pt x="31861" y="51990"/>
                    <a:pt x="5667" y="103981"/>
                    <a:pt x="905" y="133350"/>
                  </a:cubicBezTo>
                  <a:cubicBezTo>
                    <a:pt x="-3857" y="162719"/>
                    <a:pt x="10827" y="178197"/>
                    <a:pt x="29480" y="176213"/>
                  </a:cubicBezTo>
                  <a:cubicBezTo>
                    <a:pt x="48133" y="174229"/>
                    <a:pt x="80478" y="147836"/>
                    <a:pt x="112824" y="12144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1" name="Овал 180"/>
          <p:cNvSpPr/>
          <p:nvPr/>
        </p:nvSpPr>
        <p:spPr>
          <a:xfrm rot="1100546">
            <a:off x="7745520" y="5573713"/>
            <a:ext cx="133086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2" name="Группа 181"/>
          <p:cNvGrpSpPr/>
          <p:nvPr/>
        </p:nvGrpSpPr>
        <p:grpSpPr>
          <a:xfrm>
            <a:off x="8072798" y="5282903"/>
            <a:ext cx="478944" cy="463935"/>
            <a:chOff x="4368546" y="4978394"/>
            <a:chExt cx="461604" cy="463935"/>
          </a:xfrm>
        </p:grpSpPr>
        <p:sp>
          <p:nvSpPr>
            <p:cNvPr id="183" name="Полилиния 182"/>
            <p:cNvSpPr/>
            <p:nvPr/>
          </p:nvSpPr>
          <p:spPr>
            <a:xfrm>
              <a:off x="4368546" y="4978394"/>
              <a:ext cx="461604" cy="463935"/>
            </a:xfrm>
            <a:custGeom>
              <a:avLst/>
              <a:gdLst>
                <a:gd name="connsiteX0" fmla="*/ 254 w 461604"/>
                <a:gd name="connsiteY0" fmla="*/ 406406 h 463935"/>
                <a:gd name="connsiteX1" fmla="*/ 28829 w 461604"/>
                <a:gd name="connsiteY1" fmla="*/ 460381 h 463935"/>
                <a:gd name="connsiteX2" fmla="*/ 181229 w 461604"/>
                <a:gd name="connsiteY2" fmla="*/ 374656 h 463935"/>
                <a:gd name="connsiteX3" fmla="*/ 460629 w 461604"/>
                <a:gd name="connsiteY3" fmla="*/ 6 h 463935"/>
                <a:gd name="connsiteX4" fmla="*/ 273304 w 461604"/>
                <a:gd name="connsiteY4" fmla="*/ 384181 h 463935"/>
                <a:gd name="connsiteX5" fmla="*/ 266954 w 461604"/>
                <a:gd name="connsiteY5" fmla="*/ 463556 h 463935"/>
                <a:gd name="connsiteX6" fmla="*/ 400304 w 461604"/>
                <a:gd name="connsiteY6" fmla="*/ 371481 h 463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1604" h="463935">
                  <a:moveTo>
                    <a:pt x="254" y="406406"/>
                  </a:moveTo>
                  <a:cubicBezTo>
                    <a:pt x="-540" y="436039"/>
                    <a:pt x="-1333" y="465673"/>
                    <a:pt x="28829" y="460381"/>
                  </a:cubicBezTo>
                  <a:cubicBezTo>
                    <a:pt x="58991" y="455089"/>
                    <a:pt x="109263" y="451385"/>
                    <a:pt x="181229" y="374656"/>
                  </a:cubicBezTo>
                  <a:cubicBezTo>
                    <a:pt x="253195" y="297927"/>
                    <a:pt x="445283" y="-1582"/>
                    <a:pt x="460629" y="6"/>
                  </a:cubicBezTo>
                  <a:cubicBezTo>
                    <a:pt x="475975" y="1593"/>
                    <a:pt x="305583" y="306923"/>
                    <a:pt x="273304" y="384181"/>
                  </a:cubicBezTo>
                  <a:cubicBezTo>
                    <a:pt x="241025" y="461439"/>
                    <a:pt x="245787" y="465673"/>
                    <a:pt x="266954" y="463556"/>
                  </a:cubicBezTo>
                  <a:cubicBezTo>
                    <a:pt x="288121" y="461439"/>
                    <a:pt x="344212" y="416460"/>
                    <a:pt x="400304" y="37148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84" name="Прямая соединительная линия 183"/>
            <p:cNvCxnSpPr/>
            <p:nvPr/>
          </p:nvCxnSpPr>
          <p:spPr>
            <a:xfrm>
              <a:off x="4569091" y="5251450"/>
              <a:ext cx="190792" cy="31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5" name="Группа 184"/>
          <p:cNvGrpSpPr/>
          <p:nvPr/>
        </p:nvGrpSpPr>
        <p:grpSpPr>
          <a:xfrm>
            <a:off x="8619710" y="5555959"/>
            <a:ext cx="227923" cy="191992"/>
            <a:chOff x="4129765" y="4501621"/>
            <a:chExt cx="227923" cy="191992"/>
          </a:xfrm>
        </p:grpSpPr>
        <p:sp>
          <p:nvSpPr>
            <p:cNvPr id="186" name="Овал 185"/>
            <p:cNvSpPr/>
            <p:nvPr/>
          </p:nvSpPr>
          <p:spPr>
            <a:xfrm rot="1572134">
              <a:off x="4129765" y="4501621"/>
              <a:ext cx="133086" cy="18944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7" name="Полилиния 186"/>
            <p:cNvSpPr/>
            <p:nvPr/>
          </p:nvSpPr>
          <p:spPr>
            <a:xfrm>
              <a:off x="4244864" y="4517231"/>
              <a:ext cx="112824" cy="176382"/>
            </a:xfrm>
            <a:custGeom>
              <a:avLst/>
              <a:gdLst>
                <a:gd name="connsiteX0" fmla="*/ 58055 w 112824"/>
                <a:gd name="connsiteY0" fmla="*/ 0 h 176382"/>
                <a:gd name="connsiteX1" fmla="*/ 905 w 112824"/>
                <a:gd name="connsiteY1" fmla="*/ 133350 h 176382"/>
                <a:gd name="connsiteX2" fmla="*/ 29480 w 112824"/>
                <a:gd name="connsiteY2" fmla="*/ 176213 h 176382"/>
                <a:gd name="connsiteX3" fmla="*/ 112824 w 112824"/>
                <a:gd name="connsiteY3" fmla="*/ 121444 h 176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824" h="176382">
                  <a:moveTo>
                    <a:pt x="58055" y="0"/>
                  </a:moveTo>
                  <a:cubicBezTo>
                    <a:pt x="31861" y="51990"/>
                    <a:pt x="5667" y="103981"/>
                    <a:pt x="905" y="133350"/>
                  </a:cubicBezTo>
                  <a:cubicBezTo>
                    <a:pt x="-3857" y="162719"/>
                    <a:pt x="10827" y="178197"/>
                    <a:pt x="29480" y="176213"/>
                  </a:cubicBezTo>
                  <a:cubicBezTo>
                    <a:pt x="48133" y="174229"/>
                    <a:pt x="80478" y="147836"/>
                    <a:pt x="112824" y="12144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8" name="Овал 187"/>
          <p:cNvSpPr/>
          <p:nvPr/>
        </p:nvSpPr>
        <p:spPr>
          <a:xfrm rot="1100546">
            <a:off x="8976715" y="5569038"/>
            <a:ext cx="133086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9" name="Группа 188"/>
          <p:cNvGrpSpPr/>
          <p:nvPr/>
        </p:nvGrpSpPr>
        <p:grpSpPr>
          <a:xfrm>
            <a:off x="9307533" y="5272735"/>
            <a:ext cx="478944" cy="463935"/>
            <a:chOff x="4368546" y="4978394"/>
            <a:chExt cx="461604" cy="463935"/>
          </a:xfrm>
        </p:grpSpPr>
        <p:sp>
          <p:nvSpPr>
            <p:cNvPr id="190" name="Полилиния 189"/>
            <p:cNvSpPr/>
            <p:nvPr/>
          </p:nvSpPr>
          <p:spPr>
            <a:xfrm>
              <a:off x="4368546" y="4978394"/>
              <a:ext cx="461604" cy="463935"/>
            </a:xfrm>
            <a:custGeom>
              <a:avLst/>
              <a:gdLst>
                <a:gd name="connsiteX0" fmla="*/ 254 w 461604"/>
                <a:gd name="connsiteY0" fmla="*/ 406406 h 463935"/>
                <a:gd name="connsiteX1" fmla="*/ 28829 w 461604"/>
                <a:gd name="connsiteY1" fmla="*/ 460381 h 463935"/>
                <a:gd name="connsiteX2" fmla="*/ 181229 w 461604"/>
                <a:gd name="connsiteY2" fmla="*/ 374656 h 463935"/>
                <a:gd name="connsiteX3" fmla="*/ 460629 w 461604"/>
                <a:gd name="connsiteY3" fmla="*/ 6 h 463935"/>
                <a:gd name="connsiteX4" fmla="*/ 273304 w 461604"/>
                <a:gd name="connsiteY4" fmla="*/ 384181 h 463935"/>
                <a:gd name="connsiteX5" fmla="*/ 266954 w 461604"/>
                <a:gd name="connsiteY5" fmla="*/ 463556 h 463935"/>
                <a:gd name="connsiteX6" fmla="*/ 400304 w 461604"/>
                <a:gd name="connsiteY6" fmla="*/ 371481 h 463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1604" h="463935">
                  <a:moveTo>
                    <a:pt x="254" y="406406"/>
                  </a:moveTo>
                  <a:cubicBezTo>
                    <a:pt x="-540" y="436039"/>
                    <a:pt x="-1333" y="465673"/>
                    <a:pt x="28829" y="460381"/>
                  </a:cubicBezTo>
                  <a:cubicBezTo>
                    <a:pt x="58991" y="455089"/>
                    <a:pt x="109263" y="451385"/>
                    <a:pt x="181229" y="374656"/>
                  </a:cubicBezTo>
                  <a:cubicBezTo>
                    <a:pt x="253195" y="297927"/>
                    <a:pt x="445283" y="-1582"/>
                    <a:pt x="460629" y="6"/>
                  </a:cubicBezTo>
                  <a:cubicBezTo>
                    <a:pt x="475975" y="1593"/>
                    <a:pt x="305583" y="306923"/>
                    <a:pt x="273304" y="384181"/>
                  </a:cubicBezTo>
                  <a:cubicBezTo>
                    <a:pt x="241025" y="461439"/>
                    <a:pt x="245787" y="465673"/>
                    <a:pt x="266954" y="463556"/>
                  </a:cubicBezTo>
                  <a:cubicBezTo>
                    <a:pt x="288121" y="461439"/>
                    <a:pt x="344212" y="416460"/>
                    <a:pt x="400304" y="37148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91" name="Прямая соединительная линия 190"/>
            <p:cNvCxnSpPr/>
            <p:nvPr/>
          </p:nvCxnSpPr>
          <p:spPr>
            <a:xfrm>
              <a:off x="4569091" y="5251450"/>
              <a:ext cx="190792" cy="31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2" name="Группа 191"/>
          <p:cNvGrpSpPr/>
          <p:nvPr/>
        </p:nvGrpSpPr>
        <p:grpSpPr>
          <a:xfrm>
            <a:off x="9854445" y="5545791"/>
            <a:ext cx="227923" cy="191992"/>
            <a:chOff x="4129765" y="4501621"/>
            <a:chExt cx="227923" cy="191992"/>
          </a:xfrm>
        </p:grpSpPr>
        <p:sp>
          <p:nvSpPr>
            <p:cNvPr id="193" name="Овал 192"/>
            <p:cNvSpPr/>
            <p:nvPr/>
          </p:nvSpPr>
          <p:spPr>
            <a:xfrm rot="1572134">
              <a:off x="4129765" y="4501621"/>
              <a:ext cx="133086" cy="18944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4" name="Полилиния 193"/>
            <p:cNvSpPr/>
            <p:nvPr/>
          </p:nvSpPr>
          <p:spPr>
            <a:xfrm>
              <a:off x="4244864" y="4517231"/>
              <a:ext cx="112824" cy="176382"/>
            </a:xfrm>
            <a:custGeom>
              <a:avLst/>
              <a:gdLst>
                <a:gd name="connsiteX0" fmla="*/ 58055 w 112824"/>
                <a:gd name="connsiteY0" fmla="*/ 0 h 176382"/>
                <a:gd name="connsiteX1" fmla="*/ 905 w 112824"/>
                <a:gd name="connsiteY1" fmla="*/ 133350 h 176382"/>
                <a:gd name="connsiteX2" fmla="*/ 29480 w 112824"/>
                <a:gd name="connsiteY2" fmla="*/ 176213 h 176382"/>
                <a:gd name="connsiteX3" fmla="*/ 112824 w 112824"/>
                <a:gd name="connsiteY3" fmla="*/ 121444 h 176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824" h="176382">
                  <a:moveTo>
                    <a:pt x="58055" y="0"/>
                  </a:moveTo>
                  <a:cubicBezTo>
                    <a:pt x="31861" y="51990"/>
                    <a:pt x="5667" y="103981"/>
                    <a:pt x="905" y="133350"/>
                  </a:cubicBezTo>
                  <a:cubicBezTo>
                    <a:pt x="-3857" y="162719"/>
                    <a:pt x="10827" y="178197"/>
                    <a:pt x="29480" y="176213"/>
                  </a:cubicBezTo>
                  <a:cubicBezTo>
                    <a:pt x="48133" y="174229"/>
                    <a:pt x="80478" y="147836"/>
                    <a:pt x="112824" y="12144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5" name="Овал 194"/>
          <p:cNvSpPr/>
          <p:nvPr/>
        </p:nvSpPr>
        <p:spPr>
          <a:xfrm rot="1100546">
            <a:off x="10211450" y="5558870"/>
            <a:ext cx="133086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7" name="Прямоугольник 196"/>
          <p:cNvSpPr/>
          <p:nvPr/>
        </p:nvSpPr>
        <p:spPr>
          <a:xfrm>
            <a:off x="827141" y="396741"/>
            <a:ext cx="9692812" cy="11426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Визнач, які </a:t>
            </a:r>
            <a:r>
              <a:rPr lang="uk-UA" sz="3200" b="1" dirty="0" smtClean="0">
                <a:solidFill>
                  <a:schemeClr val="bg1"/>
                </a:solidFill>
              </a:rPr>
              <a:t>букви </a:t>
            </a:r>
            <a:r>
              <a:rPr lang="uk-UA" sz="3200" b="1" dirty="0">
                <a:solidFill>
                  <a:schemeClr val="bg1"/>
                </a:solidFill>
              </a:rPr>
              <a:t>ти напишеш у </a:t>
            </a:r>
            <a:r>
              <a:rPr lang="uk-UA" sz="3200" b="1" dirty="0" smtClean="0">
                <a:solidFill>
                  <a:schemeClr val="bg1"/>
                </a:solidFill>
              </a:rPr>
              <a:t>п’ятому </a:t>
            </a:r>
            <a:r>
              <a:rPr lang="uk-UA" sz="3200" b="1" dirty="0">
                <a:solidFill>
                  <a:schemeClr val="bg1"/>
                </a:solidFill>
              </a:rPr>
              <a:t>рядку? Напиши елементи за зразком </a:t>
            </a:r>
          </a:p>
        </p:txBody>
      </p:sp>
      <p:pic>
        <p:nvPicPr>
          <p:cNvPr id="198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97" y="2388930"/>
            <a:ext cx="2606719" cy="2689285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2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21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00" name="Рисунок 19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10592143" y="-207272"/>
            <a:ext cx="1786128" cy="1660031"/>
          </a:xfrm>
          <a:prstGeom prst="rect">
            <a:avLst/>
          </a:prstGeom>
        </p:spPr>
      </p:pic>
      <p:pic>
        <p:nvPicPr>
          <p:cNvPr id="201" name="Рисунок 20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11153969" y="5432404"/>
            <a:ext cx="1524149" cy="140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5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0" animBg="1"/>
      <p:bldP spid="181" grpId="0" animBg="1"/>
      <p:bldP spid="188" grpId="0" animBg="1"/>
      <p:bldP spid="19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1 клас\1. Навчання грамоти\1 УРОКИ 2023\Письмо\018 - Написання малої букви о\2023-10-02_11254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46"/>
          <a:stretch/>
        </p:blipFill>
        <p:spPr bwMode="auto">
          <a:xfrm>
            <a:off x="3331561" y="1770903"/>
            <a:ext cx="6726839" cy="458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06000" cy="1325563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Визнач, які </a:t>
            </a:r>
            <a:r>
              <a:rPr lang="uk-UA" sz="3200" b="1" dirty="0" smtClean="0">
                <a:solidFill>
                  <a:schemeClr val="bg1"/>
                </a:solidFill>
              </a:rPr>
              <a:t>букви </a:t>
            </a:r>
            <a:r>
              <a:rPr lang="uk-UA" sz="3200" b="1" dirty="0">
                <a:solidFill>
                  <a:schemeClr val="bg1"/>
                </a:solidFill>
              </a:rPr>
              <a:t>ти напишеш у </a:t>
            </a:r>
            <a:r>
              <a:rPr lang="uk-UA" sz="3200" b="1" dirty="0" smtClean="0">
                <a:solidFill>
                  <a:schemeClr val="bg1"/>
                </a:solidFill>
              </a:rPr>
              <a:t>шостому </a:t>
            </a:r>
            <a:r>
              <a:rPr lang="uk-UA" sz="3200" b="1" dirty="0">
                <a:solidFill>
                  <a:schemeClr val="bg1"/>
                </a:solidFill>
              </a:rPr>
              <a:t>рядку? Напиши елементи за зразком </a:t>
            </a:r>
            <a:endParaRPr lang="ru-RU" sz="3200" b="1" dirty="0"/>
          </a:p>
        </p:txBody>
      </p:sp>
      <p:pic>
        <p:nvPicPr>
          <p:cNvPr id="4" name="Picture 3" descr="D:\1 клас\1. Навчання грамоти\1 УРОКИ 2023\Письмо\018 - Написання малої букви о\2023-10-02_1128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" r="2975"/>
          <a:stretch/>
        </p:blipFill>
        <p:spPr bwMode="auto">
          <a:xfrm>
            <a:off x="3331561" y="1770902"/>
            <a:ext cx="6726839" cy="386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97" y="2388930"/>
            <a:ext cx="2606719" cy="2689285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2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21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10267262" y="728899"/>
            <a:ext cx="1786128" cy="166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12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348105" y="391887"/>
            <a:ext cx="9501323" cy="13171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Розглянь малюнок внизу сторінки зошита. Визнач, </a:t>
            </a:r>
            <a:r>
              <a:rPr lang="uk-UA" sz="2400" b="1" dirty="0">
                <a:solidFill>
                  <a:schemeClr val="bg1"/>
                </a:solidFill>
              </a:rPr>
              <a:t>скільки клоунів і шапочок над ними. </a:t>
            </a:r>
            <a:r>
              <a:rPr lang="uk-UA" sz="2400" b="1" dirty="0" smtClean="0">
                <a:solidFill>
                  <a:schemeClr val="bg1"/>
                </a:solidFill>
              </a:rPr>
              <a:t>Чим </a:t>
            </a:r>
            <a:r>
              <a:rPr lang="uk-UA" sz="2400" b="1" dirty="0">
                <a:solidFill>
                  <a:schemeClr val="bg1"/>
                </a:solidFill>
              </a:rPr>
              <a:t>відрізняються клоуни один від </a:t>
            </a:r>
            <a:r>
              <a:rPr lang="uk-UA" sz="2400" b="1" dirty="0" smtClean="0">
                <a:solidFill>
                  <a:schemeClr val="bg1"/>
                </a:solidFill>
              </a:rPr>
              <a:t>одного?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21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7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53" y="2022453"/>
            <a:ext cx="2439247" cy="2516508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353915" y="337458"/>
            <a:ext cx="9501323" cy="142602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Знайди </a:t>
            </a:r>
            <a:r>
              <a:rPr lang="uk-UA" sz="2400" b="1" dirty="0">
                <a:solidFill>
                  <a:schemeClr val="bg1"/>
                </a:solidFill>
              </a:rPr>
              <a:t>шапочку кожного клоуна. </a:t>
            </a:r>
            <a:r>
              <a:rPr lang="uk-UA" sz="2400" b="1" dirty="0" smtClean="0">
                <a:solidFill>
                  <a:schemeClr val="bg1"/>
                </a:solidFill>
              </a:rPr>
              <a:t>Визнач, </a:t>
            </a:r>
            <a:r>
              <a:rPr lang="uk-UA" sz="2400" b="1" dirty="0">
                <a:solidFill>
                  <a:schemeClr val="bg1"/>
                </a:solidFill>
              </a:rPr>
              <a:t>якому клоунові належить шапочка без візерунка, </a:t>
            </a:r>
            <a:r>
              <a:rPr lang="uk-UA" sz="2400" b="1" dirty="0" smtClean="0">
                <a:solidFill>
                  <a:schemeClr val="bg1"/>
                </a:solidFill>
              </a:rPr>
              <a:t>намалюй </a:t>
            </a:r>
            <a:r>
              <a:rPr lang="uk-UA" sz="2400" b="1" dirty="0">
                <a:solidFill>
                  <a:schemeClr val="bg1"/>
                </a:solidFill>
              </a:rPr>
              <a:t>відповідний візерунок. </a:t>
            </a:r>
            <a:r>
              <a:rPr lang="uk-UA" sz="2400" b="1" dirty="0" smtClean="0">
                <a:solidFill>
                  <a:schemeClr val="bg1"/>
                </a:solidFill>
              </a:rPr>
              <a:t>Розфарбуй  </a:t>
            </a:r>
            <a:r>
              <a:rPr lang="uk-UA" sz="2400" b="1" dirty="0">
                <a:solidFill>
                  <a:schemeClr val="bg1"/>
                </a:solidFill>
              </a:rPr>
              <a:t>однаково костюми і шапочки клоунів кольоровими олівцями. 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79" t="68376" r="25283" b="12530"/>
          <a:stretch/>
        </p:blipFill>
        <p:spPr>
          <a:xfrm>
            <a:off x="2853186" y="2022453"/>
            <a:ext cx="7996242" cy="3435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1" t="1452" r="1069" b="2700"/>
          <a:stretch/>
        </p:blipFill>
        <p:spPr>
          <a:xfrm>
            <a:off x="2853186" y="2022453"/>
            <a:ext cx="8002052" cy="3435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539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476999" y="1880316"/>
            <a:ext cx="4915358" cy="4082828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598920" y="410834"/>
            <a:ext cx="8732067" cy="6949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  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81606" y="2306967"/>
            <a:ext cx="4106144" cy="2862322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600" b="1" dirty="0">
                <a:solidFill>
                  <a:srgbClr val="FF0000"/>
                </a:solidFill>
              </a:rPr>
              <a:t>а </a:t>
            </a: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ст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д</a:t>
            </a:r>
            <a:r>
              <a:rPr lang="uk-UA" sz="3600" b="1" dirty="0">
                <a:solidFill>
                  <a:srgbClr val="FF0000"/>
                </a:solidFill>
              </a:rPr>
              <a:t>е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600" b="1" dirty="0">
                <a:solidFill>
                  <a:srgbClr val="FF0000"/>
                </a:solidFill>
              </a:rPr>
              <a:t>е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600" b="1" dirty="0">
                <a:solidFill>
                  <a:srgbClr val="FF0000"/>
                </a:solidFill>
              </a:rPr>
              <a:t>о 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600" b="1" dirty="0">
                <a:solidFill>
                  <a:srgbClr val="FF0000"/>
                </a:solidFill>
              </a:rPr>
              <a:t>е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</a:p>
          <a:p>
            <a:pPr algn="ctr"/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г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ж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кл</a:t>
            </a:r>
            <a:r>
              <a:rPr lang="uk-UA" sz="3600" b="1" dirty="0">
                <a:solidFill>
                  <a:srgbClr val="FF0000"/>
                </a:solidFill>
              </a:rPr>
              <a:t>оу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42" y="1829466"/>
            <a:ext cx="5140488" cy="418452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29542" y="1249180"/>
            <a:ext cx="7424057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/>
              <a:t>Поясни </a:t>
            </a:r>
            <a:r>
              <a:rPr lang="uk-UA" sz="2400" b="1" dirty="0"/>
              <a:t>значення цих слів. </a:t>
            </a:r>
            <a:r>
              <a:rPr lang="uk-UA" sz="2400" b="1" dirty="0" smtClean="0"/>
              <a:t>Склади </a:t>
            </a:r>
            <a:r>
              <a:rPr lang="uk-UA" sz="2400" b="1" dirty="0"/>
              <a:t>з </a:t>
            </a:r>
            <a:r>
              <a:rPr lang="uk-UA" sz="2400" b="1" dirty="0" smtClean="0"/>
              <a:t>ними речення</a:t>
            </a:r>
            <a:r>
              <a:rPr lang="uk-UA" sz="2400" b="1" dirty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3171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77910" y="494529"/>
            <a:ext cx="8732066" cy="67704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Вправа «Мікрофон</a:t>
            </a:r>
            <a:r>
              <a:rPr lang="uk-UA" sz="3600" b="1" dirty="0" smtClean="0">
                <a:solidFill>
                  <a:schemeClr val="bg1"/>
                </a:solidFill>
              </a:rPr>
              <a:t>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8" name="Picture 4" descr="GettyImages 104595082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500" b="100000" l="0" r="100000">
                        <a14:foregroundMark x1="38000" y1="84773" x2="38000" y2="84773"/>
                        <a14:foregroundMark x1="77333" y1="69091" x2="77333" y2="69091"/>
                        <a14:foregroundMark x1="34667" y1="82045" x2="34667" y2="82045"/>
                        <a14:foregroundMark x1="41167" y1="79545" x2="41167" y2="79545"/>
                        <a14:foregroundMark x1="32500" y1="81364" x2="32500" y2="81364"/>
                        <a14:foregroundMark x1="40167" y1="82955" x2="40167" y2="82955"/>
                        <a14:foregroundMark x1="74167" y1="70000" x2="74167" y2="70000"/>
                        <a14:foregroundMark x1="78167" y1="67273" x2="78167" y2="6727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440" y="2145807"/>
            <a:ext cx="7002378" cy="456656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кутник: округлені кути 21">
            <a:extLst>
              <a:ext uri="{FF2B5EF4-FFF2-40B4-BE49-F238E27FC236}">
                <a16:creationId xmlns="" xmlns:a16="http://schemas.microsoft.com/office/drawing/2014/main" id="{95D2D168-3634-4996-8FC4-371AAB04392C}"/>
              </a:ext>
            </a:extLst>
          </p:cNvPr>
          <p:cNvSpPr/>
          <p:nvPr/>
        </p:nvSpPr>
        <p:spPr>
          <a:xfrm>
            <a:off x="4220439" y="1485024"/>
            <a:ext cx="7002379" cy="2532682"/>
          </a:xfrm>
          <a:prstGeom prst="wedgeEllipseCallout">
            <a:avLst>
              <a:gd name="adj1" fmla="val -13906"/>
              <a:gd name="adj2" fmla="val 80604"/>
            </a:avLst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42335" y="1999450"/>
            <a:ext cx="62804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букву вчилися писати?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Назви 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слова, які починаються з букви о.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 є буква о в словах </a:t>
            </a:r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клоун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шапочка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де вона знаходиться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10" y="1999451"/>
            <a:ext cx="3010592" cy="3105950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70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50041" y="376997"/>
            <a:ext cx="7546350" cy="7848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Рефлексія «Мій настрій»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11571" y="1714016"/>
            <a:ext cx="5188712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Я</a:t>
            </a:r>
            <a:r>
              <a:rPr lang="uk-UA" sz="2800" b="1" dirty="0" smtClean="0">
                <a:solidFill>
                  <a:schemeClr val="bg1"/>
                </a:solidFill>
              </a:rPr>
              <a:t> втомився на </a:t>
            </a:r>
            <a:r>
              <a:rPr lang="uk-UA" sz="2800" b="1" dirty="0" err="1" smtClean="0">
                <a:solidFill>
                  <a:schemeClr val="bg1"/>
                </a:solidFill>
              </a:rPr>
              <a:t>уроці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3314" name="Picture 2" descr="Агрессивный ребенок - это сегодня не редкость». ЯСЛИ - САД № 69 г. Гродно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256" y="661882"/>
            <a:ext cx="2625199" cy="262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113734" y="2544761"/>
            <a:ext cx="456404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 smtClean="0">
                <a:solidFill>
                  <a:schemeClr val="bg1"/>
                </a:solidFill>
              </a:rPr>
              <a:t>Було цікаво на </a:t>
            </a:r>
            <a:r>
              <a:rPr lang="uk-UA" sz="2800" b="1" dirty="0" err="1" smtClean="0">
                <a:solidFill>
                  <a:schemeClr val="bg1"/>
                </a:solidFill>
              </a:rPr>
              <a:t>уроці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Blink, cartoon, character, emoji, emotion, face, smiley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8" y="1644012"/>
            <a:ext cx="1966433" cy="196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Смайлики, эмодзи Фейсбук - коды, что означают раcшифров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174" y="3675613"/>
            <a:ext cx="2142506" cy="199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987923" y="3637595"/>
            <a:ext cx="5363275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 smtClean="0">
                <a:solidFill>
                  <a:schemeClr val="bg1"/>
                </a:solidFill>
              </a:rPr>
              <a:t>Дуже сподобалось працювати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5" name="Picture 4" descr="Пин от пользователя Светлана Андреева на доске Смайлики | Смайлики ...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8" y="4314800"/>
            <a:ext cx="2317794" cy="1888574"/>
          </a:xfrm>
          <a:prstGeom prst="rect">
            <a:avLst/>
          </a:prstGeom>
          <a:solidFill>
            <a:srgbClr val="7030A0"/>
          </a:solidFill>
          <a:extLst/>
        </p:spPr>
      </p:pic>
      <p:sp>
        <p:nvSpPr>
          <p:cNvPr id="16" name="TextBox 15"/>
          <p:cNvSpPr txBox="1"/>
          <p:nvPr/>
        </p:nvSpPr>
        <p:spPr>
          <a:xfrm>
            <a:off x="3223902" y="4829106"/>
            <a:ext cx="5127295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 smtClean="0">
                <a:solidFill>
                  <a:schemeClr val="bg1"/>
                </a:solidFill>
              </a:rPr>
              <a:t>Трохи відпочину і повернуся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07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429657" y="1200839"/>
            <a:ext cx="5563519" cy="3977089"/>
            <a:chOff x="429657" y="1200839"/>
            <a:chExt cx="5563519" cy="3977089"/>
          </a:xfrm>
        </p:grpSpPr>
        <p:pic>
          <p:nvPicPr>
            <p:cNvPr id="21" name="Picture 6" descr="листья&quot; — card of the user Vlad L. in Yandex.Collections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255" y="1574803"/>
              <a:ext cx="5131151" cy="3437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Window transparent PNG by AbsurdWordPreferred Watch Resources ...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54" t="-1079" r="12816" b="3766"/>
            <a:stretch/>
          </p:blipFill>
          <p:spPr bwMode="auto">
            <a:xfrm>
              <a:off x="429657" y="1200839"/>
              <a:ext cx="5563519" cy="3977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Скругленный прямоугольник 32"/>
          <p:cNvSpPr/>
          <p:nvPr/>
        </p:nvSpPr>
        <p:spPr>
          <a:xfrm>
            <a:off x="6619890" y="1562338"/>
            <a:ext cx="5181893" cy="3675550"/>
          </a:xfrm>
          <a:prstGeom prst="roundRect">
            <a:avLst/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13093" y="435655"/>
            <a:ext cx="8732066" cy="6871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Організація класу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799518" y="2016466"/>
            <a:ext cx="48226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Дзвенить струмочком рідна мова,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Усі слова знайомі в ній,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 писати кожне слово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мові правильно зумій.</a:t>
            </a: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04" y="3193283"/>
            <a:ext cx="2628114" cy="335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720" y="3080056"/>
            <a:ext cx="2380068" cy="34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6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50041" y="269448"/>
            <a:ext cx="7546350" cy="7848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Вправа «Всі готові до уроку</a:t>
            </a:r>
            <a:r>
              <a:rPr lang="uk-UA" sz="2800" b="1" dirty="0" smtClean="0">
                <a:solidFill>
                  <a:schemeClr val="bg1"/>
                </a:solidFill>
              </a:rPr>
              <a:t>»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01402" y="1409473"/>
            <a:ext cx="5188712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Чи готові ваші вушка слухати - головою </a:t>
            </a:r>
            <a:r>
              <a:rPr lang="uk-UA" sz="2800" b="1" dirty="0" smtClean="0">
                <a:solidFill>
                  <a:schemeClr val="bg1"/>
                </a:solidFill>
              </a:rPr>
              <a:t>кивніть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3314" name="Picture 2" descr="Агрессивный ребенок - это сегодня не редкость». ЯСЛИ - САД № 69 г. Гродно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256" y="661882"/>
            <a:ext cx="2625199" cy="262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113734" y="2544761"/>
            <a:ext cx="4564048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Чи готові ваші очі бачити – оком моргніть.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Blink, cartoon, character, emoji, emotion, face, smiley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8" y="1644012"/>
            <a:ext cx="1966433" cy="196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Смайлики, эмодзи Фейсбук - коды, что означают раcшифров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174" y="3675613"/>
            <a:ext cx="2142506" cy="199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987923" y="3637595"/>
            <a:ext cx="5363275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Чи готові ваші ротики відповідати – посміхніться.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5" name="Picture 4" descr="Пин от пользователя Светлана Андреева на доске Смайлики | Смайлики ...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8" y="4314800"/>
            <a:ext cx="2317794" cy="1888574"/>
          </a:xfrm>
          <a:prstGeom prst="rect">
            <a:avLst/>
          </a:prstGeom>
          <a:solidFill>
            <a:srgbClr val="7030A0"/>
          </a:solidFill>
          <a:extLst/>
        </p:spPr>
      </p:pic>
      <p:sp>
        <p:nvSpPr>
          <p:cNvPr id="16" name="TextBox 15"/>
          <p:cNvSpPr txBox="1"/>
          <p:nvPr/>
        </p:nvSpPr>
        <p:spPr>
          <a:xfrm>
            <a:off x="3223903" y="4829106"/>
            <a:ext cx="4564048" cy="95410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Чи готові ваші ручки писати – рукою махніть.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53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20825" y="445746"/>
            <a:ext cx="8756193" cy="6434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Повідомлення теми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627843" y="2023391"/>
            <a:ext cx="5342155" cy="296251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познайомимося з малою рукописною буквою </a:t>
            </a:r>
            <a:r>
              <a:rPr lang="uk-UA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її елементами, </a:t>
            </a:r>
            <a:endParaRPr lang="uk-UA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навчимося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писати малу рукописну букву </a:t>
            </a:r>
            <a:r>
              <a:rPr lang="uk-UA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144366" y="1089165"/>
            <a:ext cx="2869362" cy="26538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8854699" y="3902898"/>
            <a:ext cx="2964914" cy="2755597"/>
          </a:xfrm>
          <a:prstGeom prst="rect">
            <a:avLst/>
          </a:prstGeom>
        </p:spPr>
      </p:pic>
      <p:pic>
        <p:nvPicPr>
          <p:cNvPr id="8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276654"/>
            <a:ext cx="3060699" cy="3157644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25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400800" y="1863160"/>
            <a:ext cx="5067759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508293" y="456662"/>
            <a:ext cx="8732066" cy="6949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 Словникова робота  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670713" y="2154251"/>
            <a:ext cx="4527932" cy="3293209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endParaRPr lang="uk-UA" sz="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4000" b="1" dirty="0">
                <a:solidFill>
                  <a:srgbClr val="FF0000"/>
                </a:solidFill>
              </a:rPr>
              <a:t>о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4000" b="1" dirty="0">
                <a:solidFill>
                  <a:srgbClr val="FF0000"/>
                </a:solidFill>
              </a:rPr>
              <a:t>о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4000" b="1" dirty="0">
                <a:solidFill>
                  <a:srgbClr val="FF0000"/>
                </a:solidFill>
              </a:rPr>
              <a:t>а </a:t>
            </a:r>
          </a:p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4000" b="1" dirty="0">
                <a:solidFill>
                  <a:srgbClr val="FF0000"/>
                </a:solidFill>
              </a:rPr>
              <a:t>а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4000" b="1" dirty="0">
                <a:solidFill>
                  <a:srgbClr val="FF0000"/>
                </a:solidFill>
              </a:rPr>
              <a:t>и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</a:rPr>
              <a:t>ст</a:t>
            </a:r>
            <a:r>
              <a:rPr lang="uk-UA" sz="4000" b="1" dirty="0">
                <a:solidFill>
                  <a:srgbClr val="FF0000"/>
                </a:solidFill>
              </a:rPr>
              <a:t>о</a:t>
            </a:r>
          </a:p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</a:rPr>
              <a:t>д</a:t>
            </a:r>
            <a:r>
              <a:rPr lang="uk-UA" sz="4000" b="1" dirty="0">
                <a:solidFill>
                  <a:srgbClr val="FF0000"/>
                </a:solidFill>
              </a:rPr>
              <a:t>е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4000" b="1" dirty="0">
                <a:solidFill>
                  <a:srgbClr val="FF0000"/>
                </a:solidFill>
              </a:rPr>
              <a:t>е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4000" b="1" dirty="0">
                <a:solidFill>
                  <a:srgbClr val="FF0000"/>
                </a:solidFill>
              </a:rPr>
              <a:t>о о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4000" b="1" dirty="0">
                <a:solidFill>
                  <a:srgbClr val="FF0000"/>
                </a:solidFill>
              </a:rPr>
              <a:t>е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</a:p>
          <a:p>
            <a:pPr algn="ctr"/>
            <a:r>
              <a:rPr lang="uk-UA" sz="4000" b="1" dirty="0">
                <a:solidFill>
                  <a:srgbClr val="FF0000"/>
                </a:solidFill>
              </a:rPr>
              <a:t>о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</a:rPr>
              <a:t>г</a:t>
            </a:r>
            <a:r>
              <a:rPr lang="uk-UA" sz="4000" b="1" dirty="0">
                <a:solidFill>
                  <a:srgbClr val="FF0000"/>
                </a:solidFill>
              </a:rPr>
              <a:t>о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4000" b="1" dirty="0">
                <a:solidFill>
                  <a:srgbClr val="FF0000"/>
                </a:solidFill>
              </a:rPr>
              <a:t>о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</a:rPr>
              <a:t>ж</a:t>
            </a:r>
            <a:r>
              <a:rPr lang="uk-UA" sz="4000" b="1" dirty="0">
                <a:solidFill>
                  <a:srgbClr val="FF0000"/>
                </a:solidFill>
              </a:rPr>
              <a:t>а</a:t>
            </a:r>
          </a:p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</a:rPr>
              <a:t>кл</a:t>
            </a:r>
            <a:r>
              <a:rPr lang="uk-UA" sz="4000" b="1" dirty="0">
                <a:solidFill>
                  <a:srgbClr val="FF0000"/>
                </a:solidFill>
              </a:rPr>
              <a:t>оу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2" y="1863160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51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/>
          <a:stretch/>
        </p:blipFill>
        <p:spPr>
          <a:xfrm>
            <a:off x="2574583" y="2062767"/>
            <a:ext cx="7803734" cy="4173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349829" y="439950"/>
            <a:ext cx="8153400" cy="8011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Хт</a:t>
            </a:r>
            <a:r>
              <a:rPr lang="uk-UA" sz="3200" b="1" dirty="0" smtClean="0"/>
              <a:t>о зображений </a:t>
            </a:r>
            <a:r>
              <a:rPr lang="uk-UA" sz="3200" b="1" dirty="0" smtClean="0"/>
              <a:t>вгорі сторінки зошита?</a:t>
            </a:r>
            <a:r>
              <a:rPr lang="uk-UA" sz="32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</a:t>
            </a:r>
            <a:r>
              <a:rPr lang="en-US" sz="4000" b="1" dirty="0" smtClean="0">
                <a:solidFill>
                  <a:schemeClr val="bg1"/>
                </a:solidFill>
              </a:rPr>
              <a:t>1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1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188705"/>
            <a:ext cx="2216797" cy="2287012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987772" y="160338"/>
            <a:ext cx="2046939" cy="1902429"/>
          </a:xfrm>
          <a:prstGeom prst="rect">
            <a:avLst/>
          </a:prstGeom>
        </p:spPr>
      </p:pic>
      <p:sp>
        <p:nvSpPr>
          <p:cNvPr id="44" name="Прямоугольник 43"/>
          <p:cNvSpPr/>
          <p:nvPr/>
        </p:nvSpPr>
        <p:spPr>
          <a:xfrm>
            <a:off x="1349829" y="439950"/>
            <a:ext cx="8144329" cy="93952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Склади </a:t>
            </a:r>
            <a:r>
              <a:rPr lang="uk-UA" sz="2800" b="1" dirty="0">
                <a:solidFill>
                  <a:schemeClr val="bg1"/>
                </a:solidFill>
              </a:rPr>
              <a:t>розповідь за </a:t>
            </a:r>
            <a:r>
              <a:rPr lang="uk-UA" sz="2800" b="1" dirty="0" smtClean="0">
                <a:solidFill>
                  <a:schemeClr val="bg1"/>
                </a:solidFill>
              </a:rPr>
              <a:t>малюнком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r>
              <a:rPr lang="uk-UA" sz="2800" b="1" dirty="0">
                <a:solidFill>
                  <a:schemeClr val="bg1"/>
                </a:solidFill>
              </a:rPr>
              <a:t>про </a:t>
            </a:r>
            <a:r>
              <a:rPr lang="uk-UA" sz="2800" b="1" dirty="0" smtClean="0">
                <a:solidFill>
                  <a:schemeClr val="bg1"/>
                </a:solidFill>
              </a:rPr>
              <a:t>сорок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983548" y="2584619"/>
            <a:ext cx="2007537" cy="185675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372" y="1861882"/>
            <a:ext cx="8402124" cy="4754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8EF6E67D-87C9-4EAA-8AE1-E6EC1754F2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2064" y="2062767"/>
            <a:ext cx="8086253" cy="4161064"/>
          </a:xfrm>
          <a:prstGeom prst="rect">
            <a:avLst/>
          </a:prstGeom>
        </p:spPr>
      </p:pic>
      <p:sp>
        <p:nvSpPr>
          <p:cNvPr id="45" name="Прямоугольник 44"/>
          <p:cNvSpPr/>
          <p:nvPr/>
        </p:nvSpPr>
        <p:spPr>
          <a:xfrm>
            <a:off x="557584" y="1381068"/>
            <a:ext cx="7333727" cy="8442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Знайди </a:t>
            </a:r>
            <a:r>
              <a:rPr lang="uk-UA" sz="2000" b="1" dirty="0">
                <a:solidFill>
                  <a:schemeClr val="bg1"/>
                </a:solidFill>
              </a:rPr>
              <a:t>на малюнку предмети, в назвах яких є буква </a:t>
            </a:r>
            <a:r>
              <a:rPr lang="uk-UA" sz="2000" b="1" dirty="0" smtClean="0">
                <a:solidFill>
                  <a:schemeClr val="bg1"/>
                </a:solidFill>
              </a:rPr>
              <a:t>о. </a:t>
            </a: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Знайди </a:t>
            </a:r>
            <a:r>
              <a:rPr lang="uk-UA" sz="2000" b="1" dirty="0">
                <a:solidFill>
                  <a:schemeClr val="bg1"/>
                </a:solidFill>
              </a:rPr>
              <a:t>на малюнку овали, </a:t>
            </a:r>
            <a:r>
              <a:rPr lang="uk-UA" sz="2000" b="1" dirty="0" smtClean="0">
                <a:solidFill>
                  <a:schemeClr val="bg1"/>
                </a:solidFill>
              </a:rPr>
              <a:t>наведи </a:t>
            </a:r>
            <a:r>
              <a:rPr lang="uk-UA" sz="2000" b="1" dirty="0">
                <a:solidFill>
                  <a:schemeClr val="bg1"/>
                </a:solidFill>
              </a:rPr>
              <a:t>їх олівцем.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76860" y="1381068"/>
            <a:ext cx="7333727" cy="8442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Зафарбуй </a:t>
            </a:r>
            <a:r>
              <a:rPr lang="uk-UA" sz="2400" b="1" dirty="0">
                <a:solidFill>
                  <a:schemeClr val="bg1"/>
                </a:solidFill>
              </a:rPr>
              <a:t>всі овали. </a:t>
            </a:r>
            <a:endParaRPr lang="uk-UA" sz="2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Порахуй, </a:t>
            </a:r>
            <a:r>
              <a:rPr lang="uk-UA" sz="2400" b="1" dirty="0">
                <a:solidFill>
                  <a:schemeClr val="bg1"/>
                </a:solidFill>
              </a:rPr>
              <a:t>скільки </a:t>
            </a:r>
            <a:r>
              <a:rPr lang="uk-UA" sz="2400" b="1" dirty="0" smtClean="0">
                <a:solidFill>
                  <a:schemeClr val="bg1"/>
                </a:solidFill>
              </a:rPr>
              <a:t>всього намистинок зафарбовано.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18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47" t="26381"/>
          <a:stretch/>
        </p:blipFill>
        <p:spPr bwMode="auto">
          <a:xfrm>
            <a:off x="6291932" y="1327607"/>
            <a:ext cx="3955044" cy="5047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Прямая соединительная линия 13"/>
          <p:cNvCxnSpPr/>
          <p:nvPr/>
        </p:nvCxnSpPr>
        <p:spPr>
          <a:xfrm flipV="1">
            <a:off x="3536199" y="3286251"/>
            <a:ext cx="7616667" cy="24511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3536198" y="4793039"/>
            <a:ext cx="7616667" cy="27072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3536199" y="6445907"/>
            <a:ext cx="7616667" cy="19204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3539330" y="1460765"/>
            <a:ext cx="7616667" cy="19204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>
            <a:off x="3904913" y="1272777"/>
            <a:ext cx="2218135" cy="526296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8055517" y="1272777"/>
            <a:ext cx="2021174" cy="526296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11" descr="ellipse_25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739" y="3449516"/>
            <a:ext cx="2794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2" descr="J007908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440" y="2268416"/>
            <a:ext cx="1208087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4000" y="5907076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145753" y="445745"/>
            <a:ext cx="9816029" cy="89388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Аналіз написання малої </a:t>
            </a:r>
            <a:r>
              <a:rPr lang="uk-UA" sz="2800" b="1" dirty="0"/>
              <a:t>букви </a:t>
            </a:r>
            <a:r>
              <a:rPr lang="uk-UA" sz="2800" b="1" dirty="0" smtClean="0"/>
              <a:t>о. </a:t>
            </a:r>
          </a:p>
          <a:p>
            <a:pPr algn="ctr"/>
            <a:r>
              <a:rPr lang="uk-UA" sz="2800" b="1" dirty="0" smtClean="0"/>
              <a:t>З </a:t>
            </a:r>
            <a:r>
              <a:rPr lang="uk-UA" sz="2800" b="1" dirty="0"/>
              <a:t>яких елементів вона складається? 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21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78" y="1938969"/>
            <a:ext cx="3379576" cy="3486621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91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69 -0.00348 L -0.00521 -0.02362 L -0.01498 -0.03982 L -0.03008 -0.03311 L -0.04935 -0.0051 C -0.05547 0.01412 -0.07097 0.04097 -0.07097 0.07083 C -0.07409 0.09004 -0.07513 0.12152 -0.07396 0.13472 C -0.07279 0.15 -0.06927 0.15555 -0.06563 0.16111 L -0.05261 0.16805 L -0.0431 0.16435 L -0.02735 0.14282 L -0.01276 0.10023 L -0.00313 0.0574 L 3.125E-6 4.44444E-6 " pathEditMode="relative" rAng="0" ptsTypes="AAAAAAAAAAAAAA">
                                      <p:cBhvr>
                                        <p:cTn id="14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2" y="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516" y="1792678"/>
            <a:ext cx="7295651" cy="4272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Овал 20"/>
          <p:cNvSpPr/>
          <p:nvPr/>
        </p:nvSpPr>
        <p:spPr>
          <a:xfrm rot="1100546">
            <a:off x="5164610" y="2471454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 rot="1100546">
            <a:off x="5419015" y="2471454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 rot="1100546">
            <a:off x="5673420" y="2471454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 rot="1100546">
            <a:off x="5921351" y="2471454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 rot="1100546">
            <a:off x="6169282" y="2471455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 rot="1100546">
            <a:off x="6421266" y="2471455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 rot="1100546">
            <a:off x="6671617" y="2471455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 rot="1100546">
            <a:off x="6919549" y="2471454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 rot="1100546">
            <a:off x="7167480" y="2471455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 rot="1100546">
            <a:off x="7415411" y="2471454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 rot="1100546">
            <a:off x="7663342" y="2471454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 rot="1100546">
            <a:off x="7911273" y="2471454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 rot="1100546">
            <a:off x="8159204" y="2471454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 rot="1100546">
            <a:off x="8408006" y="2471454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 rot="1100546">
            <a:off x="8652102" y="2471454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 rot="1100546">
            <a:off x="8896198" y="2471454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 rot="1100546">
            <a:off x="9140294" y="2471454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 rot="1100546">
            <a:off x="9384389" y="2471454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 rot="1100546">
            <a:off x="9628484" y="2471454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 rot="1100546">
            <a:off x="9872579" y="2471454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 rot="1100546">
            <a:off x="10116674" y="2471454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/>
          <p:cNvSpPr/>
          <p:nvPr/>
        </p:nvSpPr>
        <p:spPr>
          <a:xfrm rot="1100546">
            <a:off x="10360769" y="2471454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827141" y="396741"/>
            <a:ext cx="9692812" cy="11426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Визнач, які елементи ти напишеш у першому рядку? Напиши елементи за зразком </a:t>
            </a:r>
          </a:p>
        </p:txBody>
      </p:sp>
      <p:pic>
        <p:nvPicPr>
          <p:cNvPr id="47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97" y="2388930"/>
            <a:ext cx="2606719" cy="2689285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2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21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10267262" y="728899"/>
            <a:ext cx="1786128" cy="1660031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10581092" y="5263271"/>
            <a:ext cx="1524149" cy="140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41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516" y="1792678"/>
            <a:ext cx="7295651" cy="4272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Овал 20"/>
          <p:cNvSpPr/>
          <p:nvPr/>
        </p:nvSpPr>
        <p:spPr>
          <a:xfrm rot="1100546">
            <a:off x="5156772" y="2475532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 rot="1100546">
            <a:off x="5411177" y="2475532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 rot="1100546">
            <a:off x="5665582" y="2475532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 rot="1100546">
            <a:off x="5913513" y="2475532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 rot="1100546">
            <a:off x="6161444" y="2475533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 rot="1100546">
            <a:off x="6413428" y="2475533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 rot="1100546">
            <a:off x="6663779" y="2475533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 rot="1100546">
            <a:off x="6911711" y="2475532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 rot="1100546">
            <a:off x="7159642" y="2475533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 rot="1100546">
            <a:off x="7407573" y="2475532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 rot="1100546">
            <a:off x="7655504" y="2475532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 rot="1100546">
            <a:off x="7903435" y="2475532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 rot="1100546">
            <a:off x="8151366" y="2475532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 rot="1100546">
            <a:off x="8400168" y="2475532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 rot="1100546">
            <a:off x="8644264" y="2475532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 rot="1100546">
            <a:off x="8888360" y="2475532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 rot="1100546">
            <a:off x="9132456" y="2475532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 rot="1100546">
            <a:off x="9376551" y="2475532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 rot="1100546">
            <a:off x="9620646" y="2475532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 rot="1100546">
            <a:off x="9864741" y="2475532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 rot="1100546">
            <a:off x="10108836" y="2475532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/>
          <p:cNvSpPr/>
          <p:nvPr/>
        </p:nvSpPr>
        <p:spPr>
          <a:xfrm rot="1100546">
            <a:off x="10352931" y="2475532"/>
            <a:ext cx="124880" cy="18354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 rot="1100546">
            <a:off x="4809594" y="3254715"/>
            <a:ext cx="127702" cy="174431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 flipH="1">
            <a:off x="5030304" y="3253161"/>
            <a:ext cx="78581" cy="1762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Группа 46"/>
          <p:cNvGrpSpPr/>
          <p:nvPr/>
        </p:nvGrpSpPr>
        <p:grpSpPr>
          <a:xfrm>
            <a:off x="7546150" y="3246700"/>
            <a:ext cx="279572" cy="182300"/>
            <a:chOff x="6244801" y="3022551"/>
            <a:chExt cx="279572" cy="182300"/>
          </a:xfrm>
        </p:grpSpPr>
        <p:sp>
          <p:nvSpPr>
            <p:cNvPr id="48" name="Овал 47"/>
            <p:cNvSpPr/>
            <p:nvPr/>
          </p:nvSpPr>
          <p:spPr>
            <a:xfrm rot="1100546">
              <a:off x="6244801" y="3023759"/>
              <a:ext cx="124553" cy="18109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9" name="Прямая соединительная линия 48"/>
            <p:cNvCxnSpPr/>
            <p:nvPr/>
          </p:nvCxnSpPr>
          <p:spPr>
            <a:xfrm flipH="1">
              <a:off x="6443705" y="3022551"/>
              <a:ext cx="80668" cy="1818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Полилиния 49"/>
            <p:cNvSpPr/>
            <p:nvPr/>
          </p:nvSpPr>
          <p:spPr>
            <a:xfrm>
              <a:off x="6356940" y="3022551"/>
              <a:ext cx="167431" cy="45719"/>
            </a:xfrm>
            <a:custGeom>
              <a:avLst/>
              <a:gdLst>
                <a:gd name="connsiteX0" fmla="*/ 0 w 150019"/>
                <a:gd name="connsiteY0" fmla="*/ 11906 h 35922"/>
                <a:gd name="connsiteX1" fmla="*/ 57150 w 150019"/>
                <a:gd name="connsiteY1" fmla="*/ 35719 h 35922"/>
                <a:gd name="connsiteX2" fmla="*/ 150019 w 150019"/>
                <a:gd name="connsiteY2" fmla="*/ 0 h 3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35922">
                  <a:moveTo>
                    <a:pt x="0" y="11906"/>
                  </a:moveTo>
                  <a:cubicBezTo>
                    <a:pt x="16073" y="24804"/>
                    <a:pt x="32147" y="37703"/>
                    <a:pt x="57150" y="35719"/>
                  </a:cubicBezTo>
                  <a:cubicBezTo>
                    <a:pt x="82153" y="33735"/>
                    <a:pt x="116086" y="16867"/>
                    <a:pt x="150019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1" name="Овал 50"/>
          <p:cNvSpPr/>
          <p:nvPr/>
        </p:nvSpPr>
        <p:spPr>
          <a:xfrm rot="1100546">
            <a:off x="5201892" y="3254716"/>
            <a:ext cx="127702" cy="174431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 flipH="1">
            <a:off x="5422602" y="3253162"/>
            <a:ext cx="78581" cy="1762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Овал 52"/>
          <p:cNvSpPr/>
          <p:nvPr/>
        </p:nvSpPr>
        <p:spPr>
          <a:xfrm rot="1100546">
            <a:off x="5594189" y="3254716"/>
            <a:ext cx="127702" cy="174431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 flipH="1">
            <a:off x="5814899" y="3253162"/>
            <a:ext cx="78581" cy="1762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Овал 54"/>
          <p:cNvSpPr/>
          <p:nvPr/>
        </p:nvSpPr>
        <p:spPr>
          <a:xfrm rot="1100546">
            <a:off x="5991279" y="3254716"/>
            <a:ext cx="127702" cy="174431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 flipH="1">
            <a:off x="6211989" y="3253162"/>
            <a:ext cx="78581" cy="1762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Овал 56"/>
          <p:cNvSpPr/>
          <p:nvPr/>
        </p:nvSpPr>
        <p:spPr>
          <a:xfrm rot="1100546">
            <a:off x="6389105" y="3254716"/>
            <a:ext cx="127702" cy="174431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 flipH="1">
            <a:off x="6609815" y="3253162"/>
            <a:ext cx="78581" cy="1762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Овал 58"/>
          <p:cNvSpPr/>
          <p:nvPr/>
        </p:nvSpPr>
        <p:spPr>
          <a:xfrm rot="1100546">
            <a:off x="6781404" y="3254715"/>
            <a:ext cx="127702" cy="174431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 flipH="1">
            <a:off x="7002114" y="3253161"/>
            <a:ext cx="78581" cy="1762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Овал 60"/>
          <p:cNvSpPr/>
          <p:nvPr/>
        </p:nvSpPr>
        <p:spPr>
          <a:xfrm rot="1100546">
            <a:off x="7173701" y="3254716"/>
            <a:ext cx="127702" cy="174431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2" name="Группа 61"/>
          <p:cNvGrpSpPr/>
          <p:nvPr/>
        </p:nvGrpSpPr>
        <p:grpSpPr>
          <a:xfrm>
            <a:off x="7963190" y="3246700"/>
            <a:ext cx="279572" cy="182300"/>
            <a:chOff x="6244801" y="3022551"/>
            <a:chExt cx="279572" cy="182300"/>
          </a:xfrm>
        </p:grpSpPr>
        <p:sp>
          <p:nvSpPr>
            <p:cNvPr id="63" name="Овал 62"/>
            <p:cNvSpPr/>
            <p:nvPr/>
          </p:nvSpPr>
          <p:spPr>
            <a:xfrm rot="1100546">
              <a:off x="6244801" y="3023759"/>
              <a:ext cx="124553" cy="18109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64" name="Прямая соединительная линия 63"/>
            <p:cNvCxnSpPr/>
            <p:nvPr/>
          </p:nvCxnSpPr>
          <p:spPr>
            <a:xfrm flipH="1">
              <a:off x="6443705" y="3022551"/>
              <a:ext cx="80668" cy="1818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Полилиния 64"/>
            <p:cNvSpPr/>
            <p:nvPr/>
          </p:nvSpPr>
          <p:spPr>
            <a:xfrm>
              <a:off x="6349156" y="3022551"/>
              <a:ext cx="175217" cy="45719"/>
            </a:xfrm>
            <a:custGeom>
              <a:avLst/>
              <a:gdLst>
                <a:gd name="connsiteX0" fmla="*/ 0 w 150019"/>
                <a:gd name="connsiteY0" fmla="*/ 11906 h 35922"/>
                <a:gd name="connsiteX1" fmla="*/ 57150 w 150019"/>
                <a:gd name="connsiteY1" fmla="*/ 35719 h 35922"/>
                <a:gd name="connsiteX2" fmla="*/ 150019 w 150019"/>
                <a:gd name="connsiteY2" fmla="*/ 0 h 3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35922">
                  <a:moveTo>
                    <a:pt x="0" y="11906"/>
                  </a:moveTo>
                  <a:cubicBezTo>
                    <a:pt x="16073" y="24804"/>
                    <a:pt x="32147" y="37703"/>
                    <a:pt x="57150" y="35719"/>
                  </a:cubicBezTo>
                  <a:cubicBezTo>
                    <a:pt x="82153" y="33735"/>
                    <a:pt x="116086" y="16867"/>
                    <a:pt x="150019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6" name="Группа 65"/>
          <p:cNvGrpSpPr/>
          <p:nvPr/>
        </p:nvGrpSpPr>
        <p:grpSpPr>
          <a:xfrm>
            <a:off x="8372448" y="3246700"/>
            <a:ext cx="279572" cy="182300"/>
            <a:chOff x="6244801" y="3022551"/>
            <a:chExt cx="279572" cy="182300"/>
          </a:xfrm>
        </p:grpSpPr>
        <p:sp>
          <p:nvSpPr>
            <p:cNvPr id="67" name="Овал 66"/>
            <p:cNvSpPr/>
            <p:nvPr/>
          </p:nvSpPr>
          <p:spPr>
            <a:xfrm rot="1100546">
              <a:off x="6244801" y="3023759"/>
              <a:ext cx="124553" cy="18109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68" name="Прямая соединительная линия 67"/>
            <p:cNvCxnSpPr/>
            <p:nvPr/>
          </p:nvCxnSpPr>
          <p:spPr>
            <a:xfrm flipH="1">
              <a:off x="6443705" y="3022551"/>
              <a:ext cx="80668" cy="1818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Полилиния 68"/>
            <p:cNvSpPr/>
            <p:nvPr/>
          </p:nvSpPr>
          <p:spPr>
            <a:xfrm>
              <a:off x="6349156" y="3022551"/>
              <a:ext cx="175217" cy="45719"/>
            </a:xfrm>
            <a:custGeom>
              <a:avLst/>
              <a:gdLst>
                <a:gd name="connsiteX0" fmla="*/ 0 w 150019"/>
                <a:gd name="connsiteY0" fmla="*/ 11906 h 35922"/>
                <a:gd name="connsiteX1" fmla="*/ 57150 w 150019"/>
                <a:gd name="connsiteY1" fmla="*/ 35719 h 35922"/>
                <a:gd name="connsiteX2" fmla="*/ 150019 w 150019"/>
                <a:gd name="connsiteY2" fmla="*/ 0 h 3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35922">
                  <a:moveTo>
                    <a:pt x="0" y="11906"/>
                  </a:moveTo>
                  <a:cubicBezTo>
                    <a:pt x="16073" y="24804"/>
                    <a:pt x="32147" y="37703"/>
                    <a:pt x="57150" y="35719"/>
                  </a:cubicBezTo>
                  <a:cubicBezTo>
                    <a:pt x="82153" y="33735"/>
                    <a:pt x="116086" y="16867"/>
                    <a:pt x="150019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0" name="Группа 69"/>
          <p:cNvGrpSpPr/>
          <p:nvPr/>
        </p:nvGrpSpPr>
        <p:grpSpPr>
          <a:xfrm>
            <a:off x="8781706" y="3252132"/>
            <a:ext cx="279572" cy="182300"/>
            <a:chOff x="6244801" y="3022551"/>
            <a:chExt cx="279572" cy="182300"/>
          </a:xfrm>
        </p:grpSpPr>
        <p:sp>
          <p:nvSpPr>
            <p:cNvPr id="71" name="Овал 70"/>
            <p:cNvSpPr/>
            <p:nvPr/>
          </p:nvSpPr>
          <p:spPr>
            <a:xfrm rot="1100546">
              <a:off x="6244801" y="3023759"/>
              <a:ext cx="124553" cy="18109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72" name="Прямая соединительная линия 71"/>
            <p:cNvCxnSpPr/>
            <p:nvPr/>
          </p:nvCxnSpPr>
          <p:spPr>
            <a:xfrm flipH="1">
              <a:off x="6443705" y="3022551"/>
              <a:ext cx="80668" cy="1818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Полилиния 72"/>
            <p:cNvSpPr/>
            <p:nvPr/>
          </p:nvSpPr>
          <p:spPr>
            <a:xfrm>
              <a:off x="6349156" y="3022551"/>
              <a:ext cx="175217" cy="45719"/>
            </a:xfrm>
            <a:custGeom>
              <a:avLst/>
              <a:gdLst>
                <a:gd name="connsiteX0" fmla="*/ 0 w 150019"/>
                <a:gd name="connsiteY0" fmla="*/ 11906 h 35922"/>
                <a:gd name="connsiteX1" fmla="*/ 57150 w 150019"/>
                <a:gd name="connsiteY1" fmla="*/ 35719 h 35922"/>
                <a:gd name="connsiteX2" fmla="*/ 150019 w 150019"/>
                <a:gd name="connsiteY2" fmla="*/ 0 h 3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35922">
                  <a:moveTo>
                    <a:pt x="0" y="11906"/>
                  </a:moveTo>
                  <a:cubicBezTo>
                    <a:pt x="16073" y="24804"/>
                    <a:pt x="32147" y="37703"/>
                    <a:pt x="57150" y="35719"/>
                  </a:cubicBezTo>
                  <a:cubicBezTo>
                    <a:pt x="82153" y="33735"/>
                    <a:pt x="116086" y="16867"/>
                    <a:pt x="150019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4" name="Группа 73"/>
          <p:cNvGrpSpPr/>
          <p:nvPr/>
        </p:nvGrpSpPr>
        <p:grpSpPr>
          <a:xfrm>
            <a:off x="9200161" y="3246262"/>
            <a:ext cx="279572" cy="182300"/>
            <a:chOff x="6244801" y="3022551"/>
            <a:chExt cx="279572" cy="182300"/>
          </a:xfrm>
        </p:grpSpPr>
        <p:sp>
          <p:nvSpPr>
            <p:cNvPr id="75" name="Овал 74"/>
            <p:cNvSpPr/>
            <p:nvPr/>
          </p:nvSpPr>
          <p:spPr>
            <a:xfrm rot="1100546">
              <a:off x="6244801" y="3023759"/>
              <a:ext cx="124553" cy="18109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76" name="Прямая соединительная линия 75"/>
            <p:cNvCxnSpPr/>
            <p:nvPr/>
          </p:nvCxnSpPr>
          <p:spPr>
            <a:xfrm flipH="1">
              <a:off x="6443705" y="3022551"/>
              <a:ext cx="80668" cy="1818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Полилиния 76"/>
            <p:cNvSpPr/>
            <p:nvPr/>
          </p:nvSpPr>
          <p:spPr>
            <a:xfrm>
              <a:off x="6349156" y="3022551"/>
              <a:ext cx="175217" cy="45719"/>
            </a:xfrm>
            <a:custGeom>
              <a:avLst/>
              <a:gdLst>
                <a:gd name="connsiteX0" fmla="*/ 0 w 150019"/>
                <a:gd name="connsiteY0" fmla="*/ 11906 h 35922"/>
                <a:gd name="connsiteX1" fmla="*/ 57150 w 150019"/>
                <a:gd name="connsiteY1" fmla="*/ 35719 h 35922"/>
                <a:gd name="connsiteX2" fmla="*/ 150019 w 150019"/>
                <a:gd name="connsiteY2" fmla="*/ 0 h 3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35922">
                  <a:moveTo>
                    <a:pt x="0" y="11906"/>
                  </a:moveTo>
                  <a:cubicBezTo>
                    <a:pt x="16073" y="24804"/>
                    <a:pt x="32147" y="37703"/>
                    <a:pt x="57150" y="35719"/>
                  </a:cubicBezTo>
                  <a:cubicBezTo>
                    <a:pt x="82153" y="33735"/>
                    <a:pt x="116086" y="16867"/>
                    <a:pt x="150019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8" name="Группа 77"/>
          <p:cNvGrpSpPr/>
          <p:nvPr/>
        </p:nvGrpSpPr>
        <p:grpSpPr>
          <a:xfrm>
            <a:off x="9621809" y="3245824"/>
            <a:ext cx="279572" cy="182300"/>
            <a:chOff x="6244801" y="3022551"/>
            <a:chExt cx="279572" cy="182300"/>
          </a:xfrm>
        </p:grpSpPr>
        <p:sp>
          <p:nvSpPr>
            <p:cNvPr id="79" name="Овал 78"/>
            <p:cNvSpPr/>
            <p:nvPr/>
          </p:nvSpPr>
          <p:spPr>
            <a:xfrm rot="1100546">
              <a:off x="6244801" y="3023759"/>
              <a:ext cx="124553" cy="18109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81" name="Прямая соединительная линия 80"/>
            <p:cNvCxnSpPr/>
            <p:nvPr/>
          </p:nvCxnSpPr>
          <p:spPr>
            <a:xfrm flipH="1">
              <a:off x="6443705" y="3022551"/>
              <a:ext cx="80668" cy="1818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Полилиния 81"/>
            <p:cNvSpPr/>
            <p:nvPr/>
          </p:nvSpPr>
          <p:spPr>
            <a:xfrm>
              <a:off x="6349156" y="3022551"/>
              <a:ext cx="175217" cy="45719"/>
            </a:xfrm>
            <a:custGeom>
              <a:avLst/>
              <a:gdLst>
                <a:gd name="connsiteX0" fmla="*/ 0 w 150019"/>
                <a:gd name="connsiteY0" fmla="*/ 11906 h 35922"/>
                <a:gd name="connsiteX1" fmla="*/ 57150 w 150019"/>
                <a:gd name="connsiteY1" fmla="*/ 35719 h 35922"/>
                <a:gd name="connsiteX2" fmla="*/ 150019 w 150019"/>
                <a:gd name="connsiteY2" fmla="*/ 0 h 3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35922">
                  <a:moveTo>
                    <a:pt x="0" y="11906"/>
                  </a:moveTo>
                  <a:cubicBezTo>
                    <a:pt x="16073" y="24804"/>
                    <a:pt x="32147" y="37703"/>
                    <a:pt x="57150" y="35719"/>
                  </a:cubicBezTo>
                  <a:cubicBezTo>
                    <a:pt x="82153" y="33735"/>
                    <a:pt x="116086" y="16867"/>
                    <a:pt x="150019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3" name="Группа 82"/>
          <p:cNvGrpSpPr/>
          <p:nvPr/>
        </p:nvGrpSpPr>
        <p:grpSpPr>
          <a:xfrm>
            <a:off x="10046458" y="3245386"/>
            <a:ext cx="279572" cy="182300"/>
            <a:chOff x="6244801" y="3022551"/>
            <a:chExt cx="279572" cy="182300"/>
          </a:xfrm>
        </p:grpSpPr>
        <p:sp>
          <p:nvSpPr>
            <p:cNvPr id="84" name="Овал 83"/>
            <p:cNvSpPr/>
            <p:nvPr/>
          </p:nvSpPr>
          <p:spPr>
            <a:xfrm rot="1100546">
              <a:off x="6244801" y="3023759"/>
              <a:ext cx="124553" cy="18109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85" name="Прямая соединительная линия 84"/>
            <p:cNvCxnSpPr/>
            <p:nvPr/>
          </p:nvCxnSpPr>
          <p:spPr>
            <a:xfrm flipH="1">
              <a:off x="6443705" y="3022551"/>
              <a:ext cx="80668" cy="1818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Полилиния 85"/>
            <p:cNvSpPr/>
            <p:nvPr/>
          </p:nvSpPr>
          <p:spPr>
            <a:xfrm>
              <a:off x="6349156" y="3022551"/>
              <a:ext cx="175217" cy="45719"/>
            </a:xfrm>
            <a:custGeom>
              <a:avLst/>
              <a:gdLst>
                <a:gd name="connsiteX0" fmla="*/ 0 w 150019"/>
                <a:gd name="connsiteY0" fmla="*/ 11906 h 35922"/>
                <a:gd name="connsiteX1" fmla="*/ 57150 w 150019"/>
                <a:gd name="connsiteY1" fmla="*/ 35719 h 35922"/>
                <a:gd name="connsiteX2" fmla="*/ 150019 w 150019"/>
                <a:gd name="connsiteY2" fmla="*/ 0 h 3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35922">
                  <a:moveTo>
                    <a:pt x="0" y="11906"/>
                  </a:moveTo>
                  <a:cubicBezTo>
                    <a:pt x="16073" y="24804"/>
                    <a:pt x="32147" y="37703"/>
                    <a:pt x="57150" y="35719"/>
                  </a:cubicBezTo>
                  <a:cubicBezTo>
                    <a:pt x="82153" y="33735"/>
                    <a:pt x="116086" y="16867"/>
                    <a:pt x="150019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7" name="Группа 86"/>
          <p:cNvGrpSpPr/>
          <p:nvPr/>
        </p:nvGrpSpPr>
        <p:grpSpPr>
          <a:xfrm>
            <a:off x="10443841" y="3244948"/>
            <a:ext cx="279572" cy="182300"/>
            <a:chOff x="6244801" y="3022551"/>
            <a:chExt cx="279572" cy="182300"/>
          </a:xfrm>
        </p:grpSpPr>
        <p:sp>
          <p:nvSpPr>
            <p:cNvPr id="88" name="Овал 87"/>
            <p:cNvSpPr/>
            <p:nvPr/>
          </p:nvSpPr>
          <p:spPr>
            <a:xfrm rot="1100546">
              <a:off x="6244801" y="3023759"/>
              <a:ext cx="124553" cy="18109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89" name="Прямая соединительная линия 88"/>
            <p:cNvCxnSpPr/>
            <p:nvPr/>
          </p:nvCxnSpPr>
          <p:spPr>
            <a:xfrm flipH="1">
              <a:off x="6443705" y="3022551"/>
              <a:ext cx="80668" cy="1818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Полилиния 89"/>
            <p:cNvSpPr/>
            <p:nvPr/>
          </p:nvSpPr>
          <p:spPr>
            <a:xfrm>
              <a:off x="6349156" y="3022551"/>
              <a:ext cx="175217" cy="45719"/>
            </a:xfrm>
            <a:custGeom>
              <a:avLst/>
              <a:gdLst>
                <a:gd name="connsiteX0" fmla="*/ 0 w 150019"/>
                <a:gd name="connsiteY0" fmla="*/ 11906 h 35922"/>
                <a:gd name="connsiteX1" fmla="*/ 57150 w 150019"/>
                <a:gd name="connsiteY1" fmla="*/ 35719 h 35922"/>
                <a:gd name="connsiteX2" fmla="*/ 150019 w 150019"/>
                <a:gd name="connsiteY2" fmla="*/ 0 h 3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35922">
                  <a:moveTo>
                    <a:pt x="0" y="11906"/>
                  </a:moveTo>
                  <a:cubicBezTo>
                    <a:pt x="16073" y="24804"/>
                    <a:pt x="32147" y="37703"/>
                    <a:pt x="57150" y="35719"/>
                  </a:cubicBezTo>
                  <a:cubicBezTo>
                    <a:pt x="82153" y="33735"/>
                    <a:pt x="116086" y="16867"/>
                    <a:pt x="150019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2" name="Прямоугольник 91"/>
          <p:cNvSpPr/>
          <p:nvPr/>
        </p:nvSpPr>
        <p:spPr>
          <a:xfrm>
            <a:off x="827141" y="396741"/>
            <a:ext cx="9692812" cy="11426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Визнач, які елементи ти напишеш у </a:t>
            </a:r>
            <a:r>
              <a:rPr lang="uk-UA" sz="3200" b="1" dirty="0" smtClean="0">
                <a:solidFill>
                  <a:schemeClr val="bg1"/>
                </a:solidFill>
              </a:rPr>
              <a:t>другому </a:t>
            </a:r>
            <a:r>
              <a:rPr lang="uk-UA" sz="3200" b="1" dirty="0">
                <a:solidFill>
                  <a:schemeClr val="bg1"/>
                </a:solidFill>
              </a:rPr>
              <a:t>рядку? Напиши елементи за зразком </a:t>
            </a:r>
          </a:p>
        </p:txBody>
      </p:sp>
      <p:pic>
        <p:nvPicPr>
          <p:cNvPr id="93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97" y="2388930"/>
            <a:ext cx="2606719" cy="2689285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2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21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95" name="Рисунок 9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10267262" y="728899"/>
            <a:ext cx="1786128" cy="1660031"/>
          </a:xfrm>
          <a:prstGeom prst="rect">
            <a:avLst/>
          </a:prstGeom>
        </p:spPr>
      </p:pic>
      <p:pic>
        <p:nvPicPr>
          <p:cNvPr id="96" name="Рисунок 9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10581092" y="5263271"/>
            <a:ext cx="1524149" cy="140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81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51" grpId="0" animBg="1"/>
      <p:bldP spid="53" grpId="0" animBg="1"/>
      <p:bldP spid="55" grpId="0" animBg="1"/>
      <p:bldP spid="57" grpId="0" animBg="1"/>
      <p:bldP spid="59" grpId="0" animBg="1"/>
      <p:bldP spid="6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40107</TotalTime>
  <Words>395</Words>
  <Application>Microsoft Office PowerPoint</Application>
  <PresentationFormat>Произвольный</PresentationFormat>
  <Paragraphs>79</Paragraphs>
  <Slides>17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Визнач, які букви ти напишеш у шостому рядку? Напиши елементи за зразком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2421</cp:revision>
  <dcterms:created xsi:type="dcterms:W3CDTF">2018-01-05T16:38:53Z</dcterms:created>
  <dcterms:modified xsi:type="dcterms:W3CDTF">2023-10-02T14:14:58Z</dcterms:modified>
</cp:coreProperties>
</file>