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8" r:id="rId2"/>
    <p:sldId id="741" r:id="rId3"/>
    <p:sldId id="763" r:id="rId4"/>
    <p:sldId id="764" r:id="rId5"/>
    <p:sldId id="765" r:id="rId6"/>
    <p:sldId id="766" r:id="rId7"/>
    <p:sldId id="761" r:id="rId8"/>
    <p:sldId id="510" r:id="rId9"/>
    <p:sldId id="754" r:id="rId10"/>
    <p:sldId id="755" r:id="rId11"/>
    <p:sldId id="756" r:id="rId12"/>
    <p:sldId id="757" r:id="rId13"/>
    <p:sldId id="767" r:id="rId14"/>
    <p:sldId id="768" r:id="rId15"/>
    <p:sldId id="769" r:id="rId16"/>
    <p:sldId id="770" r:id="rId1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5FFF"/>
    <a:srgbClr val="F5F6F9"/>
    <a:srgbClr val="F7F8FB"/>
    <a:srgbClr val="78B64E"/>
    <a:srgbClr val="FCFCFE"/>
    <a:srgbClr val="FF5050"/>
    <a:srgbClr val="F0F2F6"/>
    <a:srgbClr val="FF66FF"/>
    <a:srgbClr val="CC00CC"/>
    <a:srgbClr val="2F32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4320" autoAdjust="0"/>
    <p:restoredTop sz="94660"/>
  </p:normalViewPr>
  <p:slideViewPr>
    <p:cSldViewPr snapToGrid="0">
      <p:cViewPr>
        <p:scale>
          <a:sx n="78" d="100"/>
          <a:sy n="78" d="100"/>
        </p:scale>
        <p:origin x="-540" y="-32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2BE04B-0FEE-474E-98E3-E5C059B0E3D6}" type="datetimeFigureOut">
              <a:rPr lang="ru-RU" smtClean="0"/>
              <a:t>04.10.2023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08AAFC-F45B-4763-9C1F-8029DFCE03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9451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26D62-0A69-489C-AD8A-DBBB454FE69F}" type="datetime1">
              <a:rPr lang="uk-UA" smtClean="0"/>
              <a:t>04.10.2023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5242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41F5A-B942-463D-BFFB-A6C0BF2A95D9}" type="datetime1">
              <a:rPr lang="uk-UA" smtClean="0"/>
              <a:t>04.10.2023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6421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F5CA3-AACC-4614-BF69-00E689DA5E5C}" type="datetime1">
              <a:rPr lang="uk-UA" smtClean="0"/>
              <a:t>04.10.2023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8756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57AFC-C01B-4F35-8E90-7CDC7BDC9F41}" type="datetime1">
              <a:rPr lang="uk-UA" smtClean="0"/>
              <a:t>04.10.2023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9445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57DF8-A1C4-4191-9BCE-6255C9741248}" type="datetime1">
              <a:rPr lang="uk-UA" smtClean="0"/>
              <a:t>04.10.2023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0646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B527B-8C9A-436C-98CD-9931061FA41E}" type="datetime1">
              <a:rPr lang="uk-UA" smtClean="0"/>
              <a:t>04.10.2023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3066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2E25-D864-431C-9803-DC1DF816B3B2}" type="datetime1">
              <a:rPr lang="uk-UA" smtClean="0"/>
              <a:t>04.10.2023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9923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1627C-B8CA-44C8-AA80-F38F7E2DC942}" type="datetime1">
              <a:rPr lang="uk-UA" smtClean="0"/>
              <a:t>04.10.2023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1058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8820F-613B-4084-A210-F6071CA8AA12}" type="datetime1">
              <a:rPr lang="uk-UA" smtClean="0"/>
              <a:t>04.10.2023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9499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3D5AF-C886-45A1-B5DC-5A526CB61C15}" type="datetime1">
              <a:rPr lang="uk-UA" smtClean="0"/>
              <a:t>04.10.2023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2121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D2A21-8E22-4A57-9D96-C14531AB525D}" type="datetime1">
              <a:rPr lang="uk-UA" smtClean="0"/>
              <a:t>04.10.2023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1652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FBF2D6-4F70-474E-8189-F1C29A9FD449}" type="datetime1">
              <a:rPr lang="uk-UA" smtClean="0"/>
              <a:t>04.10.2023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610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22.png"/><Relationship Id="rId7" Type="http://schemas.openxmlformats.org/officeDocument/2006/relationships/image" Target="../media/image24.png"/><Relationship Id="rId12" Type="http://schemas.microsoft.com/office/2007/relationships/hdphoto" Target="../media/hdphoto3.wdp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11" Type="http://schemas.openxmlformats.org/officeDocument/2006/relationships/image" Target="../media/image11.png"/><Relationship Id="rId5" Type="http://schemas.openxmlformats.org/officeDocument/2006/relationships/image" Target="../media/image23.png"/><Relationship Id="rId10" Type="http://schemas.microsoft.com/office/2007/relationships/hdphoto" Target="../media/hdphoto8.wdp"/><Relationship Id="rId4" Type="http://schemas.microsoft.com/office/2007/relationships/hdphoto" Target="../media/hdphoto6.wdp"/><Relationship Id="rId9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microsoft.com/office/2007/relationships/hdphoto" Target="../media/hdphoto3.wdp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6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15.png"/><Relationship Id="rId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wmf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emf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605427" y="4607400"/>
            <a:ext cx="9013805" cy="102155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5400" b="1" dirty="0">
                <a:solidFill>
                  <a:schemeClr val="bg1"/>
                </a:solidFill>
              </a:rPr>
              <a:t>Написання великої букви О</a:t>
            </a:r>
            <a:endParaRPr lang="ru-RU" sz="5400" b="1" dirty="0">
              <a:solidFill>
                <a:schemeClr val="bg1"/>
              </a:solidFill>
            </a:endParaRPr>
          </a:p>
        </p:txBody>
      </p:sp>
      <p:pic>
        <p:nvPicPr>
          <p:cNvPr id="10" name="Picture 2" descr="https://i.pinimg.com/564x/3b/76/80/3b7680c2c4af5f97e87e2a9488ed736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8"/>
          <a:stretch/>
        </p:blipFill>
        <p:spPr bwMode="auto">
          <a:xfrm>
            <a:off x="1025341" y="1017541"/>
            <a:ext cx="4984250" cy="2823953"/>
          </a:xfrm>
          <a:prstGeom prst="round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6784028" y="1424988"/>
            <a:ext cx="3689843" cy="200906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Навчання грамоти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Письмо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Букварний </a:t>
            </a:r>
            <a:r>
              <a:rPr lang="uk-UA" sz="2800" b="1" dirty="0">
                <a:solidFill>
                  <a:schemeClr val="bg1"/>
                </a:solidFill>
              </a:rPr>
              <a:t>період</a:t>
            </a:r>
            <a:endParaRPr lang="ru-RU" sz="28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Урок 19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57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Рисунок 3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" t="32541" r="14333" b="34663"/>
          <a:stretch/>
        </p:blipFill>
        <p:spPr>
          <a:xfrm>
            <a:off x="4047516" y="1733184"/>
            <a:ext cx="7295651" cy="39725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6" name="Овал 45"/>
          <p:cNvSpPr/>
          <p:nvPr/>
        </p:nvSpPr>
        <p:spPr>
          <a:xfrm rot="1184954">
            <a:off x="6090041" y="1797002"/>
            <a:ext cx="290344" cy="498632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Овал 46"/>
          <p:cNvSpPr/>
          <p:nvPr/>
        </p:nvSpPr>
        <p:spPr>
          <a:xfrm rot="1184954">
            <a:off x="6608912" y="1797002"/>
            <a:ext cx="290344" cy="498632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Овал 47"/>
          <p:cNvSpPr/>
          <p:nvPr/>
        </p:nvSpPr>
        <p:spPr>
          <a:xfrm rot="1184954">
            <a:off x="7135784" y="1797001"/>
            <a:ext cx="290344" cy="498632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9" name="Овал 48"/>
          <p:cNvSpPr/>
          <p:nvPr/>
        </p:nvSpPr>
        <p:spPr>
          <a:xfrm rot="1184954">
            <a:off x="7652432" y="1797001"/>
            <a:ext cx="290344" cy="498632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0" name="Овал 49"/>
          <p:cNvSpPr/>
          <p:nvPr/>
        </p:nvSpPr>
        <p:spPr>
          <a:xfrm rot="1184954">
            <a:off x="8181527" y="1797001"/>
            <a:ext cx="290344" cy="498632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1" name="Овал 50"/>
          <p:cNvSpPr/>
          <p:nvPr/>
        </p:nvSpPr>
        <p:spPr>
          <a:xfrm rot="1184954">
            <a:off x="8710623" y="1797000"/>
            <a:ext cx="290344" cy="498632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2" name="Овал 51"/>
          <p:cNvSpPr/>
          <p:nvPr/>
        </p:nvSpPr>
        <p:spPr>
          <a:xfrm rot="1184954">
            <a:off x="9237494" y="1797000"/>
            <a:ext cx="290344" cy="498632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3" name="Овал 52"/>
          <p:cNvSpPr/>
          <p:nvPr/>
        </p:nvSpPr>
        <p:spPr>
          <a:xfrm rot="1184954">
            <a:off x="9769692" y="1797000"/>
            <a:ext cx="290344" cy="498632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4" name="Овал 53"/>
          <p:cNvSpPr/>
          <p:nvPr/>
        </p:nvSpPr>
        <p:spPr>
          <a:xfrm rot="1184954">
            <a:off x="10301890" y="1796999"/>
            <a:ext cx="290344" cy="498632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5" name="Овал 54"/>
          <p:cNvSpPr/>
          <p:nvPr/>
        </p:nvSpPr>
        <p:spPr>
          <a:xfrm rot="1184954">
            <a:off x="10828761" y="1796998"/>
            <a:ext cx="290344" cy="498632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олилиния 19"/>
          <p:cNvSpPr/>
          <p:nvPr/>
        </p:nvSpPr>
        <p:spPr>
          <a:xfrm>
            <a:off x="5872392" y="2854411"/>
            <a:ext cx="113221" cy="190294"/>
          </a:xfrm>
          <a:custGeom>
            <a:avLst/>
            <a:gdLst>
              <a:gd name="connsiteX0" fmla="*/ 77650 w 141943"/>
              <a:gd name="connsiteY0" fmla="*/ 0 h 230030"/>
              <a:gd name="connsiteX1" fmla="*/ 6212 w 141943"/>
              <a:gd name="connsiteY1" fmla="*/ 164306 h 230030"/>
              <a:gd name="connsiteX2" fmla="*/ 10975 w 141943"/>
              <a:gd name="connsiteY2" fmla="*/ 221456 h 230030"/>
              <a:gd name="connsiteX3" fmla="*/ 70506 w 141943"/>
              <a:gd name="connsiteY3" fmla="*/ 223837 h 230030"/>
              <a:gd name="connsiteX4" fmla="*/ 141943 w 141943"/>
              <a:gd name="connsiteY4" fmla="*/ 164306 h 2300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" h="230030">
                <a:moveTo>
                  <a:pt x="77650" y="0"/>
                </a:moveTo>
                <a:cubicBezTo>
                  <a:pt x="47487" y="63698"/>
                  <a:pt x="17324" y="127397"/>
                  <a:pt x="6212" y="164306"/>
                </a:cubicBezTo>
                <a:cubicBezTo>
                  <a:pt x="-4900" y="201215"/>
                  <a:pt x="259" y="211534"/>
                  <a:pt x="10975" y="221456"/>
                </a:cubicBezTo>
                <a:cubicBezTo>
                  <a:pt x="21691" y="231378"/>
                  <a:pt x="48678" y="233362"/>
                  <a:pt x="70506" y="223837"/>
                </a:cubicBezTo>
                <a:cubicBezTo>
                  <a:pt x="92334" y="214312"/>
                  <a:pt x="117138" y="189309"/>
                  <a:pt x="141943" y="164306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1" name="Группа 20"/>
          <p:cNvGrpSpPr/>
          <p:nvPr/>
        </p:nvGrpSpPr>
        <p:grpSpPr>
          <a:xfrm>
            <a:off x="7962694" y="2557849"/>
            <a:ext cx="432487" cy="501744"/>
            <a:chOff x="7036569" y="2885130"/>
            <a:chExt cx="530762" cy="590711"/>
          </a:xfrm>
        </p:grpSpPr>
        <p:sp>
          <p:nvSpPr>
            <p:cNvPr id="23" name="Овал 22"/>
            <p:cNvSpPr/>
            <p:nvPr/>
          </p:nvSpPr>
          <p:spPr>
            <a:xfrm rot="1184954">
              <a:off x="7036569" y="2885130"/>
              <a:ext cx="370896" cy="590711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" name="Полилиния 23"/>
            <p:cNvSpPr/>
            <p:nvPr/>
          </p:nvSpPr>
          <p:spPr>
            <a:xfrm>
              <a:off x="7425388" y="3236119"/>
              <a:ext cx="141943" cy="230030"/>
            </a:xfrm>
            <a:custGeom>
              <a:avLst/>
              <a:gdLst>
                <a:gd name="connsiteX0" fmla="*/ 77650 w 141943"/>
                <a:gd name="connsiteY0" fmla="*/ 0 h 230030"/>
                <a:gd name="connsiteX1" fmla="*/ 6212 w 141943"/>
                <a:gd name="connsiteY1" fmla="*/ 164306 h 230030"/>
                <a:gd name="connsiteX2" fmla="*/ 10975 w 141943"/>
                <a:gd name="connsiteY2" fmla="*/ 221456 h 230030"/>
                <a:gd name="connsiteX3" fmla="*/ 70506 w 141943"/>
                <a:gd name="connsiteY3" fmla="*/ 223837 h 230030"/>
                <a:gd name="connsiteX4" fmla="*/ 141943 w 141943"/>
                <a:gd name="connsiteY4" fmla="*/ 164306 h 230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43" h="230030">
                  <a:moveTo>
                    <a:pt x="77650" y="0"/>
                  </a:moveTo>
                  <a:cubicBezTo>
                    <a:pt x="47487" y="63698"/>
                    <a:pt x="17324" y="127397"/>
                    <a:pt x="6212" y="164306"/>
                  </a:cubicBezTo>
                  <a:cubicBezTo>
                    <a:pt x="-4900" y="201215"/>
                    <a:pt x="259" y="211534"/>
                    <a:pt x="10975" y="221456"/>
                  </a:cubicBezTo>
                  <a:cubicBezTo>
                    <a:pt x="21691" y="231378"/>
                    <a:pt x="48678" y="233362"/>
                    <a:pt x="70506" y="223837"/>
                  </a:cubicBezTo>
                  <a:cubicBezTo>
                    <a:pt x="92334" y="214312"/>
                    <a:pt x="117138" y="189309"/>
                    <a:pt x="141943" y="164306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" name="Полилиния 24"/>
            <p:cNvSpPr/>
            <p:nvPr/>
          </p:nvSpPr>
          <p:spPr>
            <a:xfrm>
              <a:off x="7248525" y="3248025"/>
              <a:ext cx="240506" cy="188119"/>
            </a:xfrm>
            <a:custGeom>
              <a:avLst/>
              <a:gdLst>
                <a:gd name="connsiteX0" fmla="*/ 0 w 240506"/>
                <a:gd name="connsiteY0" fmla="*/ 188119 h 188119"/>
                <a:gd name="connsiteX1" fmla="*/ 102394 w 240506"/>
                <a:gd name="connsiteY1" fmla="*/ 142875 h 188119"/>
                <a:gd name="connsiteX2" fmla="*/ 240506 w 240506"/>
                <a:gd name="connsiteY2" fmla="*/ 0 h 188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40506" h="188119">
                  <a:moveTo>
                    <a:pt x="0" y="188119"/>
                  </a:moveTo>
                  <a:cubicBezTo>
                    <a:pt x="31155" y="181173"/>
                    <a:pt x="62310" y="174228"/>
                    <a:pt x="102394" y="142875"/>
                  </a:cubicBezTo>
                  <a:cubicBezTo>
                    <a:pt x="142478" y="111522"/>
                    <a:pt x="191492" y="55761"/>
                    <a:pt x="240506" y="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6" name="Овал 25"/>
          <p:cNvSpPr/>
          <p:nvPr/>
        </p:nvSpPr>
        <p:spPr>
          <a:xfrm rot="1184954">
            <a:off x="5470116" y="2559793"/>
            <a:ext cx="296062" cy="501934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олилиния 26"/>
          <p:cNvSpPr/>
          <p:nvPr/>
        </p:nvSpPr>
        <p:spPr>
          <a:xfrm>
            <a:off x="6665341" y="2851354"/>
            <a:ext cx="113221" cy="190294"/>
          </a:xfrm>
          <a:custGeom>
            <a:avLst/>
            <a:gdLst>
              <a:gd name="connsiteX0" fmla="*/ 77650 w 141943"/>
              <a:gd name="connsiteY0" fmla="*/ 0 h 230030"/>
              <a:gd name="connsiteX1" fmla="*/ 6212 w 141943"/>
              <a:gd name="connsiteY1" fmla="*/ 164306 h 230030"/>
              <a:gd name="connsiteX2" fmla="*/ 10975 w 141943"/>
              <a:gd name="connsiteY2" fmla="*/ 221456 h 230030"/>
              <a:gd name="connsiteX3" fmla="*/ 70506 w 141943"/>
              <a:gd name="connsiteY3" fmla="*/ 223837 h 230030"/>
              <a:gd name="connsiteX4" fmla="*/ 141943 w 141943"/>
              <a:gd name="connsiteY4" fmla="*/ 164306 h 2300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" h="230030">
                <a:moveTo>
                  <a:pt x="77650" y="0"/>
                </a:moveTo>
                <a:cubicBezTo>
                  <a:pt x="47487" y="63698"/>
                  <a:pt x="17324" y="127397"/>
                  <a:pt x="6212" y="164306"/>
                </a:cubicBezTo>
                <a:cubicBezTo>
                  <a:pt x="-4900" y="201215"/>
                  <a:pt x="259" y="211534"/>
                  <a:pt x="10975" y="221456"/>
                </a:cubicBezTo>
                <a:cubicBezTo>
                  <a:pt x="21691" y="231378"/>
                  <a:pt x="48678" y="233362"/>
                  <a:pt x="70506" y="223837"/>
                </a:cubicBezTo>
                <a:cubicBezTo>
                  <a:pt x="92334" y="214312"/>
                  <a:pt x="117138" y="189309"/>
                  <a:pt x="141943" y="164306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Овал 27"/>
          <p:cNvSpPr/>
          <p:nvPr/>
        </p:nvSpPr>
        <p:spPr>
          <a:xfrm rot="1184954">
            <a:off x="6263065" y="2556736"/>
            <a:ext cx="296062" cy="501934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олилиния 28"/>
          <p:cNvSpPr/>
          <p:nvPr/>
        </p:nvSpPr>
        <p:spPr>
          <a:xfrm>
            <a:off x="7455848" y="2851263"/>
            <a:ext cx="113221" cy="190294"/>
          </a:xfrm>
          <a:custGeom>
            <a:avLst/>
            <a:gdLst>
              <a:gd name="connsiteX0" fmla="*/ 77650 w 141943"/>
              <a:gd name="connsiteY0" fmla="*/ 0 h 230030"/>
              <a:gd name="connsiteX1" fmla="*/ 6212 w 141943"/>
              <a:gd name="connsiteY1" fmla="*/ 164306 h 230030"/>
              <a:gd name="connsiteX2" fmla="*/ 10975 w 141943"/>
              <a:gd name="connsiteY2" fmla="*/ 221456 h 230030"/>
              <a:gd name="connsiteX3" fmla="*/ 70506 w 141943"/>
              <a:gd name="connsiteY3" fmla="*/ 223837 h 230030"/>
              <a:gd name="connsiteX4" fmla="*/ 141943 w 141943"/>
              <a:gd name="connsiteY4" fmla="*/ 164306 h 2300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" h="230030">
                <a:moveTo>
                  <a:pt x="77650" y="0"/>
                </a:moveTo>
                <a:cubicBezTo>
                  <a:pt x="47487" y="63698"/>
                  <a:pt x="17324" y="127397"/>
                  <a:pt x="6212" y="164306"/>
                </a:cubicBezTo>
                <a:cubicBezTo>
                  <a:pt x="-4900" y="201215"/>
                  <a:pt x="259" y="211534"/>
                  <a:pt x="10975" y="221456"/>
                </a:cubicBezTo>
                <a:cubicBezTo>
                  <a:pt x="21691" y="231378"/>
                  <a:pt x="48678" y="233362"/>
                  <a:pt x="70506" y="223837"/>
                </a:cubicBezTo>
                <a:cubicBezTo>
                  <a:pt x="92334" y="214312"/>
                  <a:pt x="117138" y="189309"/>
                  <a:pt x="141943" y="164306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Овал 29"/>
          <p:cNvSpPr/>
          <p:nvPr/>
        </p:nvSpPr>
        <p:spPr>
          <a:xfrm rot="1184954">
            <a:off x="7053572" y="2556645"/>
            <a:ext cx="296062" cy="501934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31" name="Группа 30"/>
          <p:cNvGrpSpPr/>
          <p:nvPr/>
        </p:nvGrpSpPr>
        <p:grpSpPr>
          <a:xfrm>
            <a:off x="8637398" y="2549617"/>
            <a:ext cx="432487" cy="501744"/>
            <a:chOff x="7036569" y="2885130"/>
            <a:chExt cx="530762" cy="590711"/>
          </a:xfrm>
        </p:grpSpPr>
        <p:sp>
          <p:nvSpPr>
            <p:cNvPr id="33" name="Овал 32"/>
            <p:cNvSpPr/>
            <p:nvPr/>
          </p:nvSpPr>
          <p:spPr>
            <a:xfrm rot="1184954">
              <a:off x="7036569" y="2885130"/>
              <a:ext cx="370896" cy="590711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" name="Полилиния 33"/>
            <p:cNvSpPr/>
            <p:nvPr/>
          </p:nvSpPr>
          <p:spPr>
            <a:xfrm>
              <a:off x="7425388" y="3236119"/>
              <a:ext cx="141943" cy="230030"/>
            </a:xfrm>
            <a:custGeom>
              <a:avLst/>
              <a:gdLst>
                <a:gd name="connsiteX0" fmla="*/ 77650 w 141943"/>
                <a:gd name="connsiteY0" fmla="*/ 0 h 230030"/>
                <a:gd name="connsiteX1" fmla="*/ 6212 w 141943"/>
                <a:gd name="connsiteY1" fmla="*/ 164306 h 230030"/>
                <a:gd name="connsiteX2" fmla="*/ 10975 w 141943"/>
                <a:gd name="connsiteY2" fmla="*/ 221456 h 230030"/>
                <a:gd name="connsiteX3" fmla="*/ 70506 w 141943"/>
                <a:gd name="connsiteY3" fmla="*/ 223837 h 230030"/>
                <a:gd name="connsiteX4" fmla="*/ 141943 w 141943"/>
                <a:gd name="connsiteY4" fmla="*/ 164306 h 230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43" h="230030">
                  <a:moveTo>
                    <a:pt x="77650" y="0"/>
                  </a:moveTo>
                  <a:cubicBezTo>
                    <a:pt x="47487" y="63698"/>
                    <a:pt x="17324" y="127397"/>
                    <a:pt x="6212" y="164306"/>
                  </a:cubicBezTo>
                  <a:cubicBezTo>
                    <a:pt x="-4900" y="201215"/>
                    <a:pt x="259" y="211534"/>
                    <a:pt x="10975" y="221456"/>
                  </a:cubicBezTo>
                  <a:cubicBezTo>
                    <a:pt x="21691" y="231378"/>
                    <a:pt x="48678" y="233362"/>
                    <a:pt x="70506" y="223837"/>
                  </a:cubicBezTo>
                  <a:cubicBezTo>
                    <a:pt x="92334" y="214312"/>
                    <a:pt x="117138" y="189309"/>
                    <a:pt x="141943" y="164306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5" name="Полилиния 34"/>
            <p:cNvSpPr/>
            <p:nvPr/>
          </p:nvSpPr>
          <p:spPr>
            <a:xfrm>
              <a:off x="7248525" y="3248025"/>
              <a:ext cx="240506" cy="188119"/>
            </a:xfrm>
            <a:custGeom>
              <a:avLst/>
              <a:gdLst>
                <a:gd name="connsiteX0" fmla="*/ 0 w 240506"/>
                <a:gd name="connsiteY0" fmla="*/ 188119 h 188119"/>
                <a:gd name="connsiteX1" fmla="*/ 102394 w 240506"/>
                <a:gd name="connsiteY1" fmla="*/ 142875 h 188119"/>
                <a:gd name="connsiteX2" fmla="*/ 240506 w 240506"/>
                <a:gd name="connsiteY2" fmla="*/ 0 h 188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40506" h="188119">
                  <a:moveTo>
                    <a:pt x="0" y="188119"/>
                  </a:moveTo>
                  <a:cubicBezTo>
                    <a:pt x="31155" y="181173"/>
                    <a:pt x="62310" y="174228"/>
                    <a:pt x="102394" y="142875"/>
                  </a:cubicBezTo>
                  <a:cubicBezTo>
                    <a:pt x="142478" y="111522"/>
                    <a:pt x="191492" y="55761"/>
                    <a:pt x="240506" y="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36" name="Группа 35"/>
          <p:cNvGrpSpPr/>
          <p:nvPr/>
        </p:nvGrpSpPr>
        <p:grpSpPr>
          <a:xfrm>
            <a:off x="9292253" y="2548507"/>
            <a:ext cx="432487" cy="501744"/>
            <a:chOff x="7036569" y="2885130"/>
            <a:chExt cx="530762" cy="590711"/>
          </a:xfrm>
        </p:grpSpPr>
        <p:sp>
          <p:nvSpPr>
            <p:cNvPr id="37" name="Овал 36"/>
            <p:cNvSpPr/>
            <p:nvPr/>
          </p:nvSpPr>
          <p:spPr>
            <a:xfrm rot="1184954">
              <a:off x="7036569" y="2885130"/>
              <a:ext cx="370896" cy="590711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8" name="Полилиния 37"/>
            <p:cNvSpPr/>
            <p:nvPr/>
          </p:nvSpPr>
          <p:spPr>
            <a:xfrm>
              <a:off x="7425388" y="3236119"/>
              <a:ext cx="141943" cy="230030"/>
            </a:xfrm>
            <a:custGeom>
              <a:avLst/>
              <a:gdLst>
                <a:gd name="connsiteX0" fmla="*/ 77650 w 141943"/>
                <a:gd name="connsiteY0" fmla="*/ 0 h 230030"/>
                <a:gd name="connsiteX1" fmla="*/ 6212 w 141943"/>
                <a:gd name="connsiteY1" fmla="*/ 164306 h 230030"/>
                <a:gd name="connsiteX2" fmla="*/ 10975 w 141943"/>
                <a:gd name="connsiteY2" fmla="*/ 221456 h 230030"/>
                <a:gd name="connsiteX3" fmla="*/ 70506 w 141943"/>
                <a:gd name="connsiteY3" fmla="*/ 223837 h 230030"/>
                <a:gd name="connsiteX4" fmla="*/ 141943 w 141943"/>
                <a:gd name="connsiteY4" fmla="*/ 164306 h 230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43" h="230030">
                  <a:moveTo>
                    <a:pt x="77650" y="0"/>
                  </a:moveTo>
                  <a:cubicBezTo>
                    <a:pt x="47487" y="63698"/>
                    <a:pt x="17324" y="127397"/>
                    <a:pt x="6212" y="164306"/>
                  </a:cubicBezTo>
                  <a:cubicBezTo>
                    <a:pt x="-4900" y="201215"/>
                    <a:pt x="259" y="211534"/>
                    <a:pt x="10975" y="221456"/>
                  </a:cubicBezTo>
                  <a:cubicBezTo>
                    <a:pt x="21691" y="231378"/>
                    <a:pt x="48678" y="233362"/>
                    <a:pt x="70506" y="223837"/>
                  </a:cubicBezTo>
                  <a:cubicBezTo>
                    <a:pt x="92334" y="214312"/>
                    <a:pt x="117138" y="189309"/>
                    <a:pt x="141943" y="164306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9" name="Полилиния 38"/>
            <p:cNvSpPr/>
            <p:nvPr/>
          </p:nvSpPr>
          <p:spPr>
            <a:xfrm>
              <a:off x="7248525" y="3248025"/>
              <a:ext cx="240506" cy="188119"/>
            </a:xfrm>
            <a:custGeom>
              <a:avLst/>
              <a:gdLst>
                <a:gd name="connsiteX0" fmla="*/ 0 w 240506"/>
                <a:gd name="connsiteY0" fmla="*/ 188119 h 188119"/>
                <a:gd name="connsiteX1" fmla="*/ 102394 w 240506"/>
                <a:gd name="connsiteY1" fmla="*/ 142875 h 188119"/>
                <a:gd name="connsiteX2" fmla="*/ 240506 w 240506"/>
                <a:gd name="connsiteY2" fmla="*/ 0 h 188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40506" h="188119">
                  <a:moveTo>
                    <a:pt x="0" y="188119"/>
                  </a:moveTo>
                  <a:cubicBezTo>
                    <a:pt x="31155" y="181173"/>
                    <a:pt x="62310" y="174228"/>
                    <a:pt x="102394" y="142875"/>
                  </a:cubicBezTo>
                  <a:cubicBezTo>
                    <a:pt x="142478" y="111522"/>
                    <a:pt x="191492" y="55761"/>
                    <a:pt x="240506" y="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40" name="Группа 39"/>
          <p:cNvGrpSpPr/>
          <p:nvPr/>
        </p:nvGrpSpPr>
        <p:grpSpPr>
          <a:xfrm>
            <a:off x="9967268" y="2548507"/>
            <a:ext cx="432487" cy="501744"/>
            <a:chOff x="7036569" y="2885130"/>
            <a:chExt cx="530762" cy="590711"/>
          </a:xfrm>
        </p:grpSpPr>
        <p:sp>
          <p:nvSpPr>
            <p:cNvPr id="41" name="Овал 40"/>
            <p:cNvSpPr/>
            <p:nvPr/>
          </p:nvSpPr>
          <p:spPr>
            <a:xfrm rot="1184954">
              <a:off x="7036569" y="2885130"/>
              <a:ext cx="370896" cy="590711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2" name="Полилиния 41"/>
            <p:cNvSpPr/>
            <p:nvPr/>
          </p:nvSpPr>
          <p:spPr>
            <a:xfrm>
              <a:off x="7425388" y="3236119"/>
              <a:ext cx="141943" cy="230030"/>
            </a:xfrm>
            <a:custGeom>
              <a:avLst/>
              <a:gdLst>
                <a:gd name="connsiteX0" fmla="*/ 77650 w 141943"/>
                <a:gd name="connsiteY0" fmla="*/ 0 h 230030"/>
                <a:gd name="connsiteX1" fmla="*/ 6212 w 141943"/>
                <a:gd name="connsiteY1" fmla="*/ 164306 h 230030"/>
                <a:gd name="connsiteX2" fmla="*/ 10975 w 141943"/>
                <a:gd name="connsiteY2" fmla="*/ 221456 h 230030"/>
                <a:gd name="connsiteX3" fmla="*/ 70506 w 141943"/>
                <a:gd name="connsiteY3" fmla="*/ 223837 h 230030"/>
                <a:gd name="connsiteX4" fmla="*/ 141943 w 141943"/>
                <a:gd name="connsiteY4" fmla="*/ 164306 h 230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43" h="230030">
                  <a:moveTo>
                    <a:pt x="77650" y="0"/>
                  </a:moveTo>
                  <a:cubicBezTo>
                    <a:pt x="47487" y="63698"/>
                    <a:pt x="17324" y="127397"/>
                    <a:pt x="6212" y="164306"/>
                  </a:cubicBezTo>
                  <a:cubicBezTo>
                    <a:pt x="-4900" y="201215"/>
                    <a:pt x="259" y="211534"/>
                    <a:pt x="10975" y="221456"/>
                  </a:cubicBezTo>
                  <a:cubicBezTo>
                    <a:pt x="21691" y="231378"/>
                    <a:pt x="48678" y="233362"/>
                    <a:pt x="70506" y="223837"/>
                  </a:cubicBezTo>
                  <a:cubicBezTo>
                    <a:pt x="92334" y="214312"/>
                    <a:pt x="117138" y="189309"/>
                    <a:pt x="141943" y="164306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3" name="Полилиния 42"/>
            <p:cNvSpPr/>
            <p:nvPr/>
          </p:nvSpPr>
          <p:spPr>
            <a:xfrm>
              <a:off x="7248525" y="3248025"/>
              <a:ext cx="240506" cy="188119"/>
            </a:xfrm>
            <a:custGeom>
              <a:avLst/>
              <a:gdLst>
                <a:gd name="connsiteX0" fmla="*/ 0 w 240506"/>
                <a:gd name="connsiteY0" fmla="*/ 188119 h 188119"/>
                <a:gd name="connsiteX1" fmla="*/ 102394 w 240506"/>
                <a:gd name="connsiteY1" fmla="*/ 142875 h 188119"/>
                <a:gd name="connsiteX2" fmla="*/ 240506 w 240506"/>
                <a:gd name="connsiteY2" fmla="*/ 0 h 188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40506" h="188119">
                  <a:moveTo>
                    <a:pt x="0" y="188119"/>
                  </a:moveTo>
                  <a:cubicBezTo>
                    <a:pt x="31155" y="181173"/>
                    <a:pt x="62310" y="174228"/>
                    <a:pt x="102394" y="142875"/>
                  </a:cubicBezTo>
                  <a:cubicBezTo>
                    <a:pt x="142478" y="111522"/>
                    <a:pt x="191492" y="55761"/>
                    <a:pt x="240506" y="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44" name="Группа 43"/>
          <p:cNvGrpSpPr/>
          <p:nvPr/>
        </p:nvGrpSpPr>
        <p:grpSpPr>
          <a:xfrm>
            <a:off x="10671993" y="2549617"/>
            <a:ext cx="432487" cy="501744"/>
            <a:chOff x="7036569" y="2885130"/>
            <a:chExt cx="530762" cy="590711"/>
          </a:xfrm>
        </p:grpSpPr>
        <p:sp>
          <p:nvSpPr>
            <p:cNvPr id="56" name="Овал 55"/>
            <p:cNvSpPr/>
            <p:nvPr/>
          </p:nvSpPr>
          <p:spPr>
            <a:xfrm rot="1184954">
              <a:off x="7036569" y="2885130"/>
              <a:ext cx="370896" cy="590711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7" name="Полилиния 56"/>
            <p:cNvSpPr/>
            <p:nvPr/>
          </p:nvSpPr>
          <p:spPr>
            <a:xfrm>
              <a:off x="7425388" y="3236119"/>
              <a:ext cx="141943" cy="230030"/>
            </a:xfrm>
            <a:custGeom>
              <a:avLst/>
              <a:gdLst>
                <a:gd name="connsiteX0" fmla="*/ 77650 w 141943"/>
                <a:gd name="connsiteY0" fmla="*/ 0 h 230030"/>
                <a:gd name="connsiteX1" fmla="*/ 6212 w 141943"/>
                <a:gd name="connsiteY1" fmla="*/ 164306 h 230030"/>
                <a:gd name="connsiteX2" fmla="*/ 10975 w 141943"/>
                <a:gd name="connsiteY2" fmla="*/ 221456 h 230030"/>
                <a:gd name="connsiteX3" fmla="*/ 70506 w 141943"/>
                <a:gd name="connsiteY3" fmla="*/ 223837 h 230030"/>
                <a:gd name="connsiteX4" fmla="*/ 141943 w 141943"/>
                <a:gd name="connsiteY4" fmla="*/ 164306 h 230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43" h="230030">
                  <a:moveTo>
                    <a:pt x="77650" y="0"/>
                  </a:moveTo>
                  <a:cubicBezTo>
                    <a:pt x="47487" y="63698"/>
                    <a:pt x="17324" y="127397"/>
                    <a:pt x="6212" y="164306"/>
                  </a:cubicBezTo>
                  <a:cubicBezTo>
                    <a:pt x="-4900" y="201215"/>
                    <a:pt x="259" y="211534"/>
                    <a:pt x="10975" y="221456"/>
                  </a:cubicBezTo>
                  <a:cubicBezTo>
                    <a:pt x="21691" y="231378"/>
                    <a:pt x="48678" y="233362"/>
                    <a:pt x="70506" y="223837"/>
                  </a:cubicBezTo>
                  <a:cubicBezTo>
                    <a:pt x="92334" y="214312"/>
                    <a:pt x="117138" y="189309"/>
                    <a:pt x="141943" y="164306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8" name="Полилиния 57"/>
            <p:cNvSpPr/>
            <p:nvPr/>
          </p:nvSpPr>
          <p:spPr>
            <a:xfrm>
              <a:off x="7248525" y="3248025"/>
              <a:ext cx="240506" cy="188119"/>
            </a:xfrm>
            <a:custGeom>
              <a:avLst/>
              <a:gdLst>
                <a:gd name="connsiteX0" fmla="*/ 0 w 240506"/>
                <a:gd name="connsiteY0" fmla="*/ 188119 h 188119"/>
                <a:gd name="connsiteX1" fmla="*/ 102394 w 240506"/>
                <a:gd name="connsiteY1" fmla="*/ 142875 h 188119"/>
                <a:gd name="connsiteX2" fmla="*/ 240506 w 240506"/>
                <a:gd name="connsiteY2" fmla="*/ 0 h 188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40506" h="188119">
                  <a:moveTo>
                    <a:pt x="0" y="188119"/>
                  </a:moveTo>
                  <a:cubicBezTo>
                    <a:pt x="31155" y="181173"/>
                    <a:pt x="62310" y="174228"/>
                    <a:pt x="102394" y="142875"/>
                  </a:cubicBezTo>
                  <a:cubicBezTo>
                    <a:pt x="142478" y="111522"/>
                    <a:pt x="191492" y="55761"/>
                    <a:pt x="240506" y="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60" name="Полилиния 59"/>
          <p:cNvSpPr/>
          <p:nvPr/>
        </p:nvSpPr>
        <p:spPr>
          <a:xfrm>
            <a:off x="5187739" y="3351476"/>
            <a:ext cx="326491" cy="493010"/>
          </a:xfrm>
          <a:custGeom>
            <a:avLst/>
            <a:gdLst>
              <a:gd name="connsiteX0" fmla="*/ 0 w 380600"/>
              <a:gd name="connsiteY0" fmla="*/ 420789 h 568426"/>
              <a:gd name="connsiteX1" fmla="*/ 147637 w 380600"/>
              <a:gd name="connsiteY1" fmla="*/ 337445 h 568426"/>
              <a:gd name="connsiteX2" fmla="*/ 247650 w 380600"/>
              <a:gd name="connsiteY2" fmla="*/ 249339 h 568426"/>
              <a:gd name="connsiteX3" fmla="*/ 333375 w 380600"/>
              <a:gd name="connsiteY3" fmla="*/ 135039 h 568426"/>
              <a:gd name="connsiteX4" fmla="*/ 364331 w 380600"/>
              <a:gd name="connsiteY4" fmla="*/ 73126 h 568426"/>
              <a:gd name="connsiteX5" fmla="*/ 378618 w 380600"/>
              <a:gd name="connsiteY5" fmla="*/ 13595 h 568426"/>
              <a:gd name="connsiteX6" fmla="*/ 321468 w 380600"/>
              <a:gd name="connsiteY6" fmla="*/ 6451 h 568426"/>
              <a:gd name="connsiteX7" fmla="*/ 250031 w 380600"/>
              <a:gd name="connsiteY7" fmla="*/ 92176 h 568426"/>
              <a:gd name="connsiteX8" fmla="*/ 42862 w 380600"/>
              <a:gd name="connsiteY8" fmla="*/ 568426 h 568426"/>
              <a:gd name="connsiteX0" fmla="*/ 0 w 381213"/>
              <a:gd name="connsiteY0" fmla="*/ 417388 h 565025"/>
              <a:gd name="connsiteX1" fmla="*/ 147637 w 381213"/>
              <a:gd name="connsiteY1" fmla="*/ 334044 h 565025"/>
              <a:gd name="connsiteX2" fmla="*/ 247650 w 381213"/>
              <a:gd name="connsiteY2" fmla="*/ 245938 h 565025"/>
              <a:gd name="connsiteX3" fmla="*/ 333375 w 381213"/>
              <a:gd name="connsiteY3" fmla="*/ 131638 h 565025"/>
              <a:gd name="connsiteX4" fmla="*/ 364331 w 381213"/>
              <a:gd name="connsiteY4" fmla="*/ 69725 h 565025"/>
              <a:gd name="connsiteX5" fmla="*/ 378618 w 381213"/>
              <a:gd name="connsiteY5" fmla="*/ 10194 h 565025"/>
              <a:gd name="connsiteX6" fmla="*/ 311943 w 381213"/>
              <a:gd name="connsiteY6" fmla="*/ 7812 h 565025"/>
              <a:gd name="connsiteX7" fmla="*/ 250031 w 381213"/>
              <a:gd name="connsiteY7" fmla="*/ 88775 h 565025"/>
              <a:gd name="connsiteX8" fmla="*/ 42862 w 381213"/>
              <a:gd name="connsiteY8" fmla="*/ 565025 h 565025"/>
              <a:gd name="connsiteX0" fmla="*/ 0 w 381213"/>
              <a:gd name="connsiteY0" fmla="*/ 422533 h 570170"/>
              <a:gd name="connsiteX1" fmla="*/ 147637 w 381213"/>
              <a:gd name="connsiteY1" fmla="*/ 339189 h 570170"/>
              <a:gd name="connsiteX2" fmla="*/ 247650 w 381213"/>
              <a:gd name="connsiteY2" fmla="*/ 251083 h 570170"/>
              <a:gd name="connsiteX3" fmla="*/ 333375 w 381213"/>
              <a:gd name="connsiteY3" fmla="*/ 136783 h 570170"/>
              <a:gd name="connsiteX4" fmla="*/ 364331 w 381213"/>
              <a:gd name="connsiteY4" fmla="*/ 74870 h 570170"/>
              <a:gd name="connsiteX5" fmla="*/ 378618 w 381213"/>
              <a:gd name="connsiteY5" fmla="*/ 15339 h 570170"/>
              <a:gd name="connsiteX6" fmla="*/ 311943 w 381213"/>
              <a:gd name="connsiteY6" fmla="*/ 12957 h 570170"/>
              <a:gd name="connsiteX7" fmla="*/ 250031 w 381213"/>
              <a:gd name="connsiteY7" fmla="*/ 93920 h 570170"/>
              <a:gd name="connsiteX8" fmla="*/ 42862 w 381213"/>
              <a:gd name="connsiteY8" fmla="*/ 570170 h 570170"/>
              <a:gd name="connsiteX0" fmla="*/ 0 w 385491"/>
              <a:gd name="connsiteY0" fmla="*/ 407363 h 555000"/>
              <a:gd name="connsiteX1" fmla="*/ 147637 w 385491"/>
              <a:gd name="connsiteY1" fmla="*/ 324019 h 555000"/>
              <a:gd name="connsiteX2" fmla="*/ 247650 w 385491"/>
              <a:gd name="connsiteY2" fmla="*/ 235913 h 555000"/>
              <a:gd name="connsiteX3" fmla="*/ 333375 w 385491"/>
              <a:gd name="connsiteY3" fmla="*/ 121613 h 555000"/>
              <a:gd name="connsiteX4" fmla="*/ 364331 w 385491"/>
              <a:gd name="connsiteY4" fmla="*/ 59700 h 555000"/>
              <a:gd name="connsiteX5" fmla="*/ 378618 w 385491"/>
              <a:gd name="connsiteY5" fmla="*/ 169 h 555000"/>
              <a:gd name="connsiteX6" fmla="*/ 250031 w 385491"/>
              <a:gd name="connsiteY6" fmla="*/ 78750 h 555000"/>
              <a:gd name="connsiteX7" fmla="*/ 42862 w 385491"/>
              <a:gd name="connsiteY7" fmla="*/ 555000 h 555000"/>
              <a:gd name="connsiteX0" fmla="*/ 0 w 366997"/>
              <a:gd name="connsiteY0" fmla="*/ 412111 h 559748"/>
              <a:gd name="connsiteX1" fmla="*/ 147637 w 366997"/>
              <a:gd name="connsiteY1" fmla="*/ 328767 h 559748"/>
              <a:gd name="connsiteX2" fmla="*/ 247650 w 366997"/>
              <a:gd name="connsiteY2" fmla="*/ 240661 h 559748"/>
              <a:gd name="connsiteX3" fmla="*/ 333375 w 366997"/>
              <a:gd name="connsiteY3" fmla="*/ 126361 h 559748"/>
              <a:gd name="connsiteX4" fmla="*/ 364331 w 366997"/>
              <a:gd name="connsiteY4" fmla="*/ 64448 h 559748"/>
              <a:gd name="connsiteX5" fmla="*/ 352424 w 366997"/>
              <a:gd name="connsiteY5" fmla="*/ 154 h 559748"/>
              <a:gd name="connsiteX6" fmla="*/ 250031 w 366997"/>
              <a:gd name="connsiteY6" fmla="*/ 83498 h 559748"/>
              <a:gd name="connsiteX7" fmla="*/ 42862 w 366997"/>
              <a:gd name="connsiteY7" fmla="*/ 559748 h 559748"/>
              <a:gd name="connsiteX0" fmla="*/ 0 w 370291"/>
              <a:gd name="connsiteY0" fmla="*/ 417746 h 565383"/>
              <a:gd name="connsiteX1" fmla="*/ 147637 w 370291"/>
              <a:gd name="connsiteY1" fmla="*/ 334402 h 565383"/>
              <a:gd name="connsiteX2" fmla="*/ 247650 w 370291"/>
              <a:gd name="connsiteY2" fmla="*/ 246296 h 565383"/>
              <a:gd name="connsiteX3" fmla="*/ 333375 w 370291"/>
              <a:gd name="connsiteY3" fmla="*/ 131996 h 565383"/>
              <a:gd name="connsiteX4" fmla="*/ 364331 w 370291"/>
              <a:gd name="connsiteY4" fmla="*/ 70083 h 565383"/>
              <a:gd name="connsiteX5" fmla="*/ 352424 w 370291"/>
              <a:gd name="connsiteY5" fmla="*/ 5789 h 565383"/>
              <a:gd name="connsiteX6" fmla="*/ 250031 w 370291"/>
              <a:gd name="connsiteY6" fmla="*/ 89133 h 565383"/>
              <a:gd name="connsiteX7" fmla="*/ 42862 w 370291"/>
              <a:gd name="connsiteY7" fmla="*/ 565383 h 565383"/>
              <a:gd name="connsiteX0" fmla="*/ 0 w 365860"/>
              <a:gd name="connsiteY0" fmla="*/ 414754 h 562391"/>
              <a:gd name="connsiteX1" fmla="*/ 147637 w 365860"/>
              <a:gd name="connsiteY1" fmla="*/ 331410 h 562391"/>
              <a:gd name="connsiteX2" fmla="*/ 247650 w 365860"/>
              <a:gd name="connsiteY2" fmla="*/ 243304 h 562391"/>
              <a:gd name="connsiteX3" fmla="*/ 333375 w 365860"/>
              <a:gd name="connsiteY3" fmla="*/ 129004 h 562391"/>
              <a:gd name="connsiteX4" fmla="*/ 364331 w 365860"/>
              <a:gd name="connsiteY4" fmla="*/ 67091 h 562391"/>
              <a:gd name="connsiteX5" fmla="*/ 352424 w 365860"/>
              <a:gd name="connsiteY5" fmla="*/ 2797 h 562391"/>
              <a:gd name="connsiteX6" fmla="*/ 250031 w 365860"/>
              <a:gd name="connsiteY6" fmla="*/ 86141 h 562391"/>
              <a:gd name="connsiteX7" fmla="*/ 42862 w 365860"/>
              <a:gd name="connsiteY7" fmla="*/ 562391 h 562391"/>
              <a:gd name="connsiteX0" fmla="*/ 0 w 366998"/>
              <a:gd name="connsiteY0" fmla="*/ 414754 h 562391"/>
              <a:gd name="connsiteX1" fmla="*/ 147637 w 366998"/>
              <a:gd name="connsiteY1" fmla="*/ 331410 h 562391"/>
              <a:gd name="connsiteX2" fmla="*/ 247650 w 366998"/>
              <a:gd name="connsiteY2" fmla="*/ 243304 h 562391"/>
              <a:gd name="connsiteX3" fmla="*/ 333375 w 366998"/>
              <a:gd name="connsiteY3" fmla="*/ 129004 h 562391"/>
              <a:gd name="connsiteX4" fmla="*/ 364331 w 366998"/>
              <a:gd name="connsiteY4" fmla="*/ 67091 h 562391"/>
              <a:gd name="connsiteX5" fmla="*/ 352424 w 366998"/>
              <a:gd name="connsiteY5" fmla="*/ 2797 h 562391"/>
              <a:gd name="connsiteX6" fmla="*/ 250031 w 366998"/>
              <a:gd name="connsiteY6" fmla="*/ 86141 h 562391"/>
              <a:gd name="connsiteX7" fmla="*/ 42862 w 366998"/>
              <a:gd name="connsiteY7" fmla="*/ 562391 h 5623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6998" h="562391">
                <a:moveTo>
                  <a:pt x="0" y="414754"/>
                </a:moveTo>
                <a:cubicBezTo>
                  <a:pt x="53181" y="387369"/>
                  <a:pt x="106362" y="359985"/>
                  <a:pt x="147637" y="331410"/>
                </a:cubicBezTo>
                <a:cubicBezTo>
                  <a:pt x="188912" y="302835"/>
                  <a:pt x="216694" y="277038"/>
                  <a:pt x="247650" y="243304"/>
                </a:cubicBezTo>
                <a:cubicBezTo>
                  <a:pt x="278606" y="209570"/>
                  <a:pt x="313928" y="158373"/>
                  <a:pt x="333375" y="129004"/>
                </a:cubicBezTo>
                <a:cubicBezTo>
                  <a:pt x="352822" y="99635"/>
                  <a:pt x="361156" y="88125"/>
                  <a:pt x="364331" y="67091"/>
                </a:cubicBezTo>
                <a:cubicBezTo>
                  <a:pt x="367506" y="46057"/>
                  <a:pt x="371475" y="9147"/>
                  <a:pt x="352424" y="2797"/>
                </a:cubicBezTo>
                <a:cubicBezTo>
                  <a:pt x="333373" y="-3553"/>
                  <a:pt x="301625" y="-7125"/>
                  <a:pt x="250031" y="86141"/>
                </a:cubicBezTo>
                <a:cubicBezTo>
                  <a:pt x="198437" y="179407"/>
                  <a:pt x="123229" y="371097"/>
                  <a:pt x="42862" y="562391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61" name="Группа 60"/>
          <p:cNvGrpSpPr/>
          <p:nvPr/>
        </p:nvGrpSpPr>
        <p:grpSpPr>
          <a:xfrm>
            <a:off x="7975157" y="3335062"/>
            <a:ext cx="540690" cy="507551"/>
            <a:chOff x="7048534" y="3799530"/>
            <a:chExt cx="687242" cy="590711"/>
          </a:xfrm>
        </p:grpSpPr>
        <p:sp>
          <p:nvSpPr>
            <p:cNvPr id="62" name="Овал 61"/>
            <p:cNvSpPr/>
            <p:nvPr/>
          </p:nvSpPr>
          <p:spPr>
            <a:xfrm rot="1184954">
              <a:off x="7048534" y="3799530"/>
              <a:ext cx="370896" cy="590711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3" name="Полилиния 62"/>
            <p:cNvSpPr/>
            <p:nvPr/>
          </p:nvSpPr>
          <p:spPr>
            <a:xfrm>
              <a:off x="7368778" y="3824154"/>
              <a:ext cx="366998" cy="562391"/>
            </a:xfrm>
            <a:custGeom>
              <a:avLst/>
              <a:gdLst>
                <a:gd name="connsiteX0" fmla="*/ 0 w 380600"/>
                <a:gd name="connsiteY0" fmla="*/ 420789 h 568426"/>
                <a:gd name="connsiteX1" fmla="*/ 147637 w 380600"/>
                <a:gd name="connsiteY1" fmla="*/ 337445 h 568426"/>
                <a:gd name="connsiteX2" fmla="*/ 247650 w 380600"/>
                <a:gd name="connsiteY2" fmla="*/ 249339 h 568426"/>
                <a:gd name="connsiteX3" fmla="*/ 333375 w 380600"/>
                <a:gd name="connsiteY3" fmla="*/ 135039 h 568426"/>
                <a:gd name="connsiteX4" fmla="*/ 364331 w 380600"/>
                <a:gd name="connsiteY4" fmla="*/ 73126 h 568426"/>
                <a:gd name="connsiteX5" fmla="*/ 378618 w 380600"/>
                <a:gd name="connsiteY5" fmla="*/ 13595 h 568426"/>
                <a:gd name="connsiteX6" fmla="*/ 321468 w 380600"/>
                <a:gd name="connsiteY6" fmla="*/ 6451 h 568426"/>
                <a:gd name="connsiteX7" fmla="*/ 250031 w 380600"/>
                <a:gd name="connsiteY7" fmla="*/ 92176 h 568426"/>
                <a:gd name="connsiteX8" fmla="*/ 42862 w 380600"/>
                <a:gd name="connsiteY8" fmla="*/ 568426 h 568426"/>
                <a:gd name="connsiteX0" fmla="*/ 0 w 381213"/>
                <a:gd name="connsiteY0" fmla="*/ 417388 h 565025"/>
                <a:gd name="connsiteX1" fmla="*/ 147637 w 381213"/>
                <a:gd name="connsiteY1" fmla="*/ 334044 h 565025"/>
                <a:gd name="connsiteX2" fmla="*/ 247650 w 381213"/>
                <a:gd name="connsiteY2" fmla="*/ 245938 h 565025"/>
                <a:gd name="connsiteX3" fmla="*/ 333375 w 381213"/>
                <a:gd name="connsiteY3" fmla="*/ 131638 h 565025"/>
                <a:gd name="connsiteX4" fmla="*/ 364331 w 381213"/>
                <a:gd name="connsiteY4" fmla="*/ 69725 h 565025"/>
                <a:gd name="connsiteX5" fmla="*/ 378618 w 381213"/>
                <a:gd name="connsiteY5" fmla="*/ 10194 h 565025"/>
                <a:gd name="connsiteX6" fmla="*/ 311943 w 381213"/>
                <a:gd name="connsiteY6" fmla="*/ 7812 h 565025"/>
                <a:gd name="connsiteX7" fmla="*/ 250031 w 381213"/>
                <a:gd name="connsiteY7" fmla="*/ 88775 h 565025"/>
                <a:gd name="connsiteX8" fmla="*/ 42862 w 381213"/>
                <a:gd name="connsiteY8" fmla="*/ 565025 h 565025"/>
                <a:gd name="connsiteX0" fmla="*/ 0 w 381213"/>
                <a:gd name="connsiteY0" fmla="*/ 422533 h 570170"/>
                <a:gd name="connsiteX1" fmla="*/ 147637 w 381213"/>
                <a:gd name="connsiteY1" fmla="*/ 339189 h 570170"/>
                <a:gd name="connsiteX2" fmla="*/ 247650 w 381213"/>
                <a:gd name="connsiteY2" fmla="*/ 251083 h 570170"/>
                <a:gd name="connsiteX3" fmla="*/ 333375 w 381213"/>
                <a:gd name="connsiteY3" fmla="*/ 136783 h 570170"/>
                <a:gd name="connsiteX4" fmla="*/ 364331 w 381213"/>
                <a:gd name="connsiteY4" fmla="*/ 74870 h 570170"/>
                <a:gd name="connsiteX5" fmla="*/ 378618 w 381213"/>
                <a:gd name="connsiteY5" fmla="*/ 15339 h 570170"/>
                <a:gd name="connsiteX6" fmla="*/ 311943 w 381213"/>
                <a:gd name="connsiteY6" fmla="*/ 12957 h 570170"/>
                <a:gd name="connsiteX7" fmla="*/ 250031 w 381213"/>
                <a:gd name="connsiteY7" fmla="*/ 93920 h 570170"/>
                <a:gd name="connsiteX8" fmla="*/ 42862 w 381213"/>
                <a:gd name="connsiteY8" fmla="*/ 570170 h 570170"/>
                <a:gd name="connsiteX0" fmla="*/ 0 w 385491"/>
                <a:gd name="connsiteY0" fmla="*/ 407363 h 555000"/>
                <a:gd name="connsiteX1" fmla="*/ 147637 w 385491"/>
                <a:gd name="connsiteY1" fmla="*/ 324019 h 555000"/>
                <a:gd name="connsiteX2" fmla="*/ 247650 w 385491"/>
                <a:gd name="connsiteY2" fmla="*/ 235913 h 555000"/>
                <a:gd name="connsiteX3" fmla="*/ 333375 w 385491"/>
                <a:gd name="connsiteY3" fmla="*/ 121613 h 555000"/>
                <a:gd name="connsiteX4" fmla="*/ 364331 w 385491"/>
                <a:gd name="connsiteY4" fmla="*/ 59700 h 555000"/>
                <a:gd name="connsiteX5" fmla="*/ 378618 w 385491"/>
                <a:gd name="connsiteY5" fmla="*/ 169 h 555000"/>
                <a:gd name="connsiteX6" fmla="*/ 250031 w 385491"/>
                <a:gd name="connsiteY6" fmla="*/ 78750 h 555000"/>
                <a:gd name="connsiteX7" fmla="*/ 42862 w 385491"/>
                <a:gd name="connsiteY7" fmla="*/ 555000 h 555000"/>
                <a:gd name="connsiteX0" fmla="*/ 0 w 366997"/>
                <a:gd name="connsiteY0" fmla="*/ 412111 h 559748"/>
                <a:gd name="connsiteX1" fmla="*/ 147637 w 366997"/>
                <a:gd name="connsiteY1" fmla="*/ 328767 h 559748"/>
                <a:gd name="connsiteX2" fmla="*/ 247650 w 366997"/>
                <a:gd name="connsiteY2" fmla="*/ 240661 h 559748"/>
                <a:gd name="connsiteX3" fmla="*/ 333375 w 366997"/>
                <a:gd name="connsiteY3" fmla="*/ 126361 h 559748"/>
                <a:gd name="connsiteX4" fmla="*/ 364331 w 366997"/>
                <a:gd name="connsiteY4" fmla="*/ 64448 h 559748"/>
                <a:gd name="connsiteX5" fmla="*/ 352424 w 366997"/>
                <a:gd name="connsiteY5" fmla="*/ 154 h 559748"/>
                <a:gd name="connsiteX6" fmla="*/ 250031 w 366997"/>
                <a:gd name="connsiteY6" fmla="*/ 83498 h 559748"/>
                <a:gd name="connsiteX7" fmla="*/ 42862 w 366997"/>
                <a:gd name="connsiteY7" fmla="*/ 559748 h 559748"/>
                <a:gd name="connsiteX0" fmla="*/ 0 w 370291"/>
                <a:gd name="connsiteY0" fmla="*/ 417746 h 565383"/>
                <a:gd name="connsiteX1" fmla="*/ 147637 w 370291"/>
                <a:gd name="connsiteY1" fmla="*/ 334402 h 565383"/>
                <a:gd name="connsiteX2" fmla="*/ 247650 w 370291"/>
                <a:gd name="connsiteY2" fmla="*/ 246296 h 565383"/>
                <a:gd name="connsiteX3" fmla="*/ 333375 w 370291"/>
                <a:gd name="connsiteY3" fmla="*/ 131996 h 565383"/>
                <a:gd name="connsiteX4" fmla="*/ 364331 w 370291"/>
                <a:gd name="connsiteY4" fmla="*/ 70083 h 565383"/>
                <a:gd name="connsiteX5" fmla="*/ 352424 w 370291"/>
                <a:gd name="connsiteY5" fmla="*/ 5789 h 565383"/>
                <a:gd name="connsiteX6" fmla="*/ 250031 w 370291"/>
                <a:gd name="connsiteY6" fmla="*/ 89133 h 565383"/>
                <a:gd name="connsiteX7" fmla="*/ 42862 w 370291"/>
                <a:gd name="connsiteY7" fmla="*/ 565383 h 565383"/>
                <a:gd name="connsiteX0" fmla="*/ 0 w 365860"/>
                <a:gd name="connsiteY0" fmla="*/ 414754 h 562391"/>
                <a:gd name="connsiteX1" fmla="*/ 147637 w 365860"/>
                <a:gd name="connsiteY1" fmla="*/ 331410 h 562391"/>
                <a:gd name="connsiteX2" fmla="*/ 247650 w 365860"/>
                <a:gd name="connsiteY2" fmla="*/ 243304 h 562391"/>
                <a:gd name="connsiteX3" fmla="*/ 333375 w 365860"/>
                <a:gd name="connsiteY3" fmla="*/ 129004 h 562391"/>
                <a:gd name="connsiteX4" fmla="*/ 364331 w 365860"/>
                <a:gd name="connsiteY4" fmla="*/ 67091 h 562391"/>
                <a:gd name="connsiteX5" fmla="*/ 352424 w 365860"/>
                <a:gd name="connsiteY5" fmla="*/ 2797 h 562391"/>
                <a:gd name="connsiteX6" fmla="*/ 250031 w 365860"/>
                <a:gd name="connsiteY6" fmla="*/ 86141 h 562391"/>
                <a:gd name="connsiteX7" fmla="*/ 42862 w 365860"/>
                <a:gd name="connsiteY7" fmla="*/ 562391 h 562391"/>
                <a:gd name="connsiteX0" fmla="*/ 0 w 366998"/>
                <a:gd name="connsiteY0" fmla="*/ 414754 h 562391"/>
                <a:gd name="connsiteX1" fmla="*/ 147637 w 366998"/>
                <a:gd name="connsiteY1" fmla="*/ 331410 h 562391"/>
                <a:gd name="connsiteX2" fmla="*/ 247650 w 366998"/>
                <a:gd name="connsiteY2" fmla="*/ 243304 h 562391"/>
                <a:gd name="connsiteX3" fmla="*/ 333375 w 366998"/>
                <a:gd name="connsiteY3" fmla="*/ 129004 h 562391"/>
                <a:gd name="connsiteX4" fmla="*/ 364331 w 366998"/>
                <a:gd name="connsiteY4" fmla="*/ 67091 h 562391"/>
                <a:gd name="connsiteX5" fmla="*/ 352424 w 366998"/>
                <a:gd name="connsiteY5" fmla="*/ 2797 h 562391"/>
                <a:gd name="connsiteX6" fmla="*/ 250031 w 366998"/>
                <a:gd name="connsiteY6" fmla="*/ 86141 h 562391"/>
                <a:gd name="connsiteX7" fmla="*/ 42862 w 366998"/>
                <a:gd name="connsiteY7" fmla="*/ 562391 h 5623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66998" h="562391">
                  <a:moveTo>
                    <a:pt x="0" y="414754"/>
                  </a:moveTo>
                  <a:cubicBezTo>
                    <a:pt x="53181" y="387369"/>
                    <a:pt x="106362" y="359985"/>
                    <a:pt x="147637" y="331410"/>
                  </a:cubicBezTo>
                  <a:cubicBezTo>
                    <a:pt x="188912" y="302835"/>
                    <a:pt x="216694" y="277038"/>
                    <a:pt x="247650" y="243304"/>
                  </a:cubicBezTo>
                  <a:cubicBezTo>
                    <a:pt x="278606" y="209570"/>
                    <a:pt x="313928" y="158373"/>
                    <a:pt x="333375" y="129004"/>
                  </a:cubicBezTo>
                  <a:cubicBezTo>
                    <a:pt x="352822" y="99635"/>
                    <a:pt x="361156" y="88125"/>
                    <a:pt x="364331" y="67091"/>
                  </a:cubicBezTo>
                  <a:cubicBezTo>
                    <a:pt x="367506" y="46057"/>
                    <a:pt x="371475" y="9147"/>
                    <a:pt x="352424" y="2797"/>
                  </a:cubicBezTo>
                  <a:cubicBezTo>
                    <a:pt x="333373" y="-3553"/>
                    <a:pt x="301625" y="-7125"/>
                    <a:pt x="250031" y="86141"/>
                  </a:cubicBezTo>
                  <a:cubicBezTo>
                    <a:pt x="198437" y="179407"/>
                    <a:pt x="123229" y="371097"/>
                    <a:pt x="42862" y="562391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64" name="Овал 63"/>
          <p:cNvSpPr/>
          <p:nvPr/>
        </p:nvSpPr>
        <p:spPr>
          <a:xfrm rot="1184954">
            <a:off x="4773931" y="3346482"/>
            <a:ext cx="298899" cy="482734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5" name="Полилиния 64"/>
          <p:cNvSpPr/>
          <p:nvPr/>
        </p:nvSpPr>
        <p:spPr>
          <a:xfrm>
            <a:off x="6261162" y="3335062"/>
            <a:ext cx="326491" cy="493010"/>
          </a:xfrm>
          <a:custGeom>
            <a:avLst/>
            <a:gdLst>
              <a:gd name="connsiteX0" fmla="*/ 0 w 380600"/>
              <a:gd name="connsiteY0" fmla="*/ 420789 h 568426"/>
              <a:gd name="connsiteX1" fmla="*/ 147637 w 380600"/>
              <a:gd name="connsiteY1" fmla="*/ 337445 h 568426"/>
              <a:gd name="connsiteX2" fmla="*/ 247650 w 380600"/>
              <a:gd name="connsiteY2" fmla="*/ 249339 h 568426"/>
              <a:gd name="connsiteX3" fmla="*/ 333375 w 380600"/>
              <a:gd name="connsiteY3" fmla="*/ 135039 h 568426"/>
              <a:gd name="connsiteX4" fmla="*/ 364331 w 380600"/>
              <a:gd name="connsiteY4" fmla="*/ 73126 h 568426"/>
              <a:gd name="connsiteX5" fmla="*/ 378618 w 380600"/>
              <a:gd name="connsiteY5" fmla="*/ 13595 h 568426"/>
              <a:gd name="connsiteX6" fmla="*/ 321468 w 380600"/>
              <a:gd name="connsiteY6" fmla="*/ 6451 h 568426"/>
              <a:gd name="connsiteX7" fmla="*/ 250031 w 380600"/>
              <a:gd name="connsiteY7" fmla="*/ 92176 h 568426"/>
              <a:gd name="connsiteX8" fmla="*/ 42862 w 380600"/>
              <a:gd name="connsiteY8" fmla="*/ 568426 h 568426"/>
              <a:gd name="connsiteX0" fmla="*/ 0 w 381213"/>
              <a:gd name="connsiteY0" fmla="*/ 417388 h 565025"/>
              <a:gd name="connsiteX1" fmla="*/ 147637 w 381213"/>
              <a:gd name="connsiteY1" fmla="*/ 334044 h 565025"/>
              <a:gd name="connsiteX2" fmla="*/ 247650 w 381213"/>
              <a:gd name="connsiteY2" fmla="*/ 245938 h 565025"/>
              <a:gd name="connsiteX3" fmla="*/ 333375 w 381213"/>
              <a:gd name="connsiteY3" fmla="*/ 131638 h 565025"/>
              <a:gd name="connsiteX4" fmla="*/ 364331 w 381213"/>
              <a:gd name="connsiteY4" fmla="*/ 69725 h 565025"/>
              <a:gd name="connsiteX5" fmla="*/ 378618 w 381213"/>
              <a:gd name="connsiteY5" fmla="*/ 10194 h 565025"/>
              <a:gd name="connsiteX6" fmla="*/ 311943 w 381213"/>
              <a:gd name="connsiteY6" fmla="*/ 7812 h 565025"/>
              <a:gd name="connsiteX7" fmla="*/ 250031 w 381213"/>
              <a:gd name="connsiteY7" fmla="*/ 88775 h 565025"/>
              <a:gd name="connsiteX8" fmla="*/ 42862 w 381213"/>
              <a:gd name="connsiteY8" fmla="*/ 565025 h 565025"/>
              <a:gd name="connsiteX0" fmla="*/ 0 w 381213"/>
              <a:gd name="connsiteY0" fmla="*/ 422533 h 570170"/>
              <a:gd name="connsiteX1" fmla="*/ 147637 w 381213"/>
              <a:gd name="connsiteY1" fmla="*/ 339189 h 570170"/>
              <a:gd name="connsiteX2" fmla="*/ 247650 w 381213"/>
              <a:gd name="connsiteY2" fmla="*/ 251083 h 570170"/>
              <a:gd name="connsiteX3" fmla="*/ 333375 w 381213"/>
              <a:gd name="connsiteY3" fmla="*/ 136783 h 570170"/>
              <a:gd name="connsiteX4" fmla="*/ 364331 w 381213"/>
              <a:gd name="connsiteY4" fmla="*/ 74870 h 570170"/>
              <a:gd name="connsiteX5" fmla="*/ 378618 w 381213"/>
              <a:gd name="connsiteY5" fmla="*/ 15339 h 570170"/>
              <a:gd name="connsiteX6" fmla="*/ 311943 w 381213"/>
              <a:gd name="connsiteY6" fmla="*/ 12957 h 570170"/>
              <a:gd name="connsiteX7" fmla="*/ 250031 w 381213"/>
              <a:gd name="connsiteY7" fmla="*/ 93920 h 570170"/>
              <a:gd name="connsiteX8" fmla="*/ 42862 w 381213"/>
              <a:gd name="connsiteY8" fmla="*/ 570170 h 570170"/>
              <a:gd name="connsiteX0" fmla="*/ 0 w 385491"/>
              <a:gd name="connsiteY0" fmla="*/ 407363 h 555000"/>
              <a:gd name="connsiteX1" fmla="*/ 147637 w 385491"/>
              <a:gd name="connsiteY1" fmla="*/ 324019 h 555000"/>
              <a:gd name="connsiteX2" fmla="*/ 247650 w 385491"/>
              <a:gd name="connsiteY2" fmla="*/ 235913 h 555000"/>
              <a:gd name="connsiteX3" fmla="*/ 333375 w 385491"/>
              <a:gd name="connsiteY3" fmla="*/ 121613 h 555000"/>
              <a:gd name="connsiteX4" fmla="*/ 364331 w 385491"/>
              <a:gd name="connsiteY4" fmla="*/ 59700 h 555000"/>
              <a:gd name="connsiteX5" fmla="*/ 378618 w 385491"/>
              <a:gd name="connsiteY5" fmla="*/ 169 h 555000"/>
              <a:gd name="connsiteX6" fmla="*/ 250031 w 385491"/>
              <a:gd name="connsiteY6" fmla="*/ 78750 h 555000"/>
              <a:gd name="connsiteX7" fmla="*/ 42862 w 385491"/>
              <a:gd name="connsiteY7" fmla="*/ 555000 h 555000"/>
              <a:gd name="connsiteX0" fmla="*/ 0 w 366997"/>
              <a:gd name="connsiteY0" fmla="*/ 412111 h 559748"/>
              <a:gd name="connsiteX1" fmla="*/ 147637 w 366997"/>
              <a:gd name="connsiteY1" fmla="*/ 328767 h 559748"/>
              <a:gd name="connsiteX2" fmla="*/ 247650 w 366997"/>
              <a:gd name="connsiteY2" fmla="*/ 240661 h 559748"/>
              <a:gd name="connsiteX3" fmla="*/ 333375 w 366997"/>
              <a:gd name="connsiteY3" fmla="*/ 126361 h 559748"/>
              <a:gd name="connsiteX4" fmla="*/ 364331 w 366997"/>
              <a:gd name="connsiteY4" fmla="*/ 64448 h 559748"/>
              <a:gd name="connsiteX5" fmla="*/ 352424 w 366997"/>
              <a:gd name="connsiteY5" fmla="*/ 154 h 559748"/>
              <a:gd name="connsiteX6" fmla="*/ 250031 w 366997"/>
              <a:gd name="connsiteY6" fmla="*/ 83498 h 559748"/>
              <a:gd name="connsiteX7" fmla="*/ 42862 w 366997"/>
              <a:gd name="connsiteY7" fmla="*/ 559748 h 559748"/>
              <a:gd name="connsiteX0" fmla="*/ 0 w 370291"/>
              <a:gd name="connsiteY0" fmla="*/ 417746 h 565383"/>
              <a:gd name="connsiteX1" fmla="*/ 147637 w 370291"/>
              <a:gd name="connsiteY1" fmla="*/ 334402 h 565383"/>
              <a:gd name="connsiteX2" fmla="*/ 247650 w 370291"/>
              <a:gd name="connsiteY2" fmla="*/ 246296 h 565383"/>
              <a:gd name="connsiteX3" fmla="*/ 333375 w 370291"/>
              <a:gd name="connsiteY3" fmla="*/ 131996 h 565383"/>
              <a:gd name="connsiteX4" fmla="*/ 364331 w 370291"/>
              <a:gd name="connsiteY4" fmla="*/ 70083 h 565383"/>
              <a:gd name="connsiteX5" fmla="*/ 352424 w 370291"/>
              <a:gd name="connsiteY5" fmla="*/ 5789 h 565383"/>
              <a:gd name="connsiteX6" fmla="*/ 250031 w 370291"/>
              <a:gd name="connsiteY6" fmla="*/ 89133 h 565383"/>
              <a:gd name="connsiteX7" fmla="*/ 42862 w 370291"/>
              <a:gd name="connsiteY7" fmla="*/ 565383 h 565383"/>
              <a:gd name="connsiteX0" fmla="*/ 0 w 365860"/>
              <a:gd name="connsiteY0" fmla="*/ 414754 h 562391"/>
              <a:gd name="connsiteX1" fmla="*/ 147637 w 365860"/>
              <a:gd name="connsiteY1" fmla="*/ 331410 h 562391"/>
              <a:gd name="connsiteX2" fmla="*/ 247650 w 365860"/>
              <a:gd name="connsiteY2" fmla="*/ 243304 h 562391"/>
              <a:gd name="connsiteX3" fmla="*/ 333375 w 365860"/>
              <a:gd name="connsiteY3" fmla="*/ 129004 h 562391"/>
              <a:gd name="connsiteX4" fmla="*/ 364331 w 365860"/>
              <a:gd name="connsiteY4" fmla="*/ 67091 h 562391"/>
              <a:gd name="connsiteX5" fmla="*/ 352424 w 365860"/>
              <a:gd name="connsiteY5" fmla="*/ 2797 h 562391"/>
              <a:gd name="connsiteX6" fmla="*/ 250031 w 365860"/>
              <a:gd name="connsiteY6" fmla="*/ 86141 h 562391"/>
              <a:gd name="connsiteX7" fmla="*/ 42862 w 365860"/>
              <a:gd name="connsiteY7" fmla="*/ 562391 h 562391"/>
              <a:gd name="connsiteX0" fmla="*/ 0 w 366998"/>
              <a:gd name="connsiteY0" fmla="*/ 414754 h 562391"/>
              <a:gd name="connsiteX1" fmla="*/ 147637 w 366998"/>
              <a:gd name="connsiteY1" fmla="*/ 331410 h 562391"/>
              <a:gd name="connsiteX2" fmla="*/ 247650 w 366998"/>
              <a:gd name="connsiteY2" fmla="*/ 243304 h 562391"/>
              <a:gd name="connsiteX3" fmla="*/ 333375 w 366998"/>
              <a:gd name="connsiteY3" fmla="*/ 129004 h 562391"/>
              <a:gd name="connsiteX4" fmla="*/ 364331 w 366998"/>
              <a:gd name="connsiteY4" fmla="*/ 67091 h 562391"/>
              <a:gd name="connsiteX5" fmla="*/ 352424 w 366998"/>
              <a:gd name="connsiteY5" fmla="*/ 2797 h 562391"/>
              <a:gd name="connsiteX6" fmla="*/ 250031 w 366998"/>
              <a:gd name="connsiteY6" fmla="*/ 86141 h 562391"/>
              <a:gd name="connsiteX7" fmla="*/ 42862 w 366998"/>
              <a:gd name="connsiteY7" fmla="*/ 562391 h 5623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6998" h="562391">
                <a:moveTo>
                  <a:pt x="0" y="414754"/>
                </a:moveTo>
                <a:cubicBezTo>
                  <a:pt x="53181" y="387369"/>
                  <a:pt x="106362" y="359985"/>
                  <a:pt x="147637" y="331410"/>
                </a:cubicBezTo>
                <a:cubicBezTo>
                  <a:pt x="188912" y="302835"/>
                  <a:pt x="216694" y="277038"/>
                  <a:pt x="247650" y="243304"/>
                </a:cubicBezTo>
                <a:cubicBezTo>
                  <a:pt x="278606" y="209570"/>
                  <a:pt x="313928" y="158373"/>
                  <a:pt x="333375" y="129004"/>
                </a:cubicBezTo>
                <a:cubicBezTo>
                  <a:pt x="352822" y="99635"/>
                  <a:pt x="361156" y="88125"/>
                  <a:pt x="364331" y="67091"/>
                </a:cubicBezTo>
                <a:cubicBezTo>
                  <a:pt x="367506" y="46057"/>
                  <a:pt x="371475" y="9147"/>
                  <a:pt x="352424" y="2797"/>
                </a:cubicBezTo>
                <a:cubicBezTo>
                  <a:pt x="333373" y="-3553"/>
                  <a:pt x="301625" y="-7125"/>
                  <a:pt x="250031" y="86141"/>
                </a:cubicBezTo>
                <a:cubicBezTo>
                  <a:pt x="198437" y="179407"/>
                  <a:pt x="123229" y="371097"/>
                  <a:pt x="42862" y="562391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6" name="Овал 65"/>
          <p:cNvSpPr/>
          <p:nvPr/>
        </p:nvSpPr>
        <p:spPr>
          <a:xfrm rot="1184954">
            <a:off x="5847354" y="3330068"/>
            <a:ext cx="298899" cy="482734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7" name="Полилиния 66"/>
          <p:cNvSpPr/>
          <p:nvPr/>
        </p:nvSpPr>
        <p:spPr>
          <a:xfrm>
            <a:off x="7338588" y="3349603"/>
            <a:ext cx="326491" cy="493010"/>
          </a:xfrm>
          <a:custGeom>
            <a:avLst/>
            <a:gdLst>
              <a:gd name="connsiteX0" fmla="*/ 0 w 380600"/>
              <a:gd name="connsiteY0" fmla="*/ 420789 h 568426"/>
              <a:gd name="connsiteX1" fmla="*/ 147637 w 380600"/>
              <a:gd name="connsiteY1" fmla="*/ 337445 h 568426"/>
              <a:gd name="connsiteX2" fmla="*/ 247650 w 380600"/>
              <a:gd name="connsiteY2" fmla="*/ 249339 h 568426"/>
              <a:gd name="connsiteX3" fmla="*/ 333375 w 380600"/>
              <a:gd name="connsiteY3" fmla="*/ 135039 h 568426"/>
              <a:gd name="connsiteX4" fmla="*/ 364331 w 380600"/>
              <a:gd name="connsiteY4" fmla="*/ 73126 h 568426"/>
              <a:gd name="connsiteX5" fmla="*/ 378618 w 380600"/>
              <a:gd name="connsiteY5" fmla="*/ 13595 h 568426"/>
              <a:gd name="connsiteX6" fmla="*/ 321468 w 380600"/>
              <a:gd name="connsiteY6" fmla="*/ 6451 h 568426"/>
              <a:gd name="connsiteX7" fmla="*/ 250031 w 380600"/>
              <a:gd name="connsiteY7" fmla="*/ 92176 h 568426"/>
              <a:gd name="connsiteX8" fmla="*/ 42862 w 380600"/>
              <a:gd name="connsiteY8" fmla="*/ 568426 h 568426"/>
              <a:gd name="connsiteX0" fmla="*/ 0 w 381213"/>
              <a:gd name="connsiteY0" fmla="*/ 417388 h 565025"/>
              <a:gd name="connsiteX1" fmla="*/ 147637 w 381213"/>
              <a:gd name="connsiteY1" fmla="*/ 334044 h 565025"/>
              <a:gd name="connsiteX2" fmla="*/ 247650 w 381213"/>
              <a:gd name="connsiteY2" fmla="*/ 245938 h 565025"/>
              <a:gd name="connsiteX3" fmla="*/ 333375 w 381213"/>
              <a:gd name="connsiteY3" fmla="*/ 131638 h 565025"/>
              <a:gd name="connsiteX4" fmla="*/ 364331 w 381213"/>
              <a:gd name="connsiteY4" fmla="*/ 69725 h 565025"/>
              <a:gd name="connsiteX5" fmla="*/ 378618 w 381213"/>
              <a:gd name="connsiteY5" fmla="*/ 10194 h 565025"/>
              <a:gd name="connsiteX6" fmla="*/ 311943 w 381213"/>
              <a:gd name="connsiteY6" fmla="*/ 7812 h 565025"/>
              <a:gd name="connsiteX7" fmla="*/ 250031 w 381213"/>
              <a:gd name="connsiteY7" fmla="*/ 88775 h 565025"/>
              <a:gd name="connsiteX8" fmla="*/ 42862 w 381213"/>
              <a:gd name="connsiteY8" fmla="*/ 565025 h 565025"/>
              <a:gd name="connsiteX0" fmla="*/ 0 w 381213"/>
              <a:gd name="connsiteY0" fmla="*/ 422533 h 570170"/>
              <a:gd name="connsiteX1" fmla="*/ 147637 w 381213"/>
              <a:gd name="connsiteY1" fmla="*/ 339189 h 570170"/>
              <a:gd name="connsiteX2" fmla="*/ 247650 w 381213"/>
              <a:gd name="connsiteY2" fmla="*/ 251083 h 570170"/>
              <a:gd name="connsiteX3" fmla="*/ 333375 w 381213"/>
              <a:gd name="connsiteY3" fmla="*/ 136783 h 570170"/>
              <a:gd name="connsiteX4" fmla="*/ 364331 w 381213"/>
              <a:gd name="connsiteY4" fmla="*/ 74870 h 570170"/>
              <a:gd name="connsiteX5" fmla="*/ 378618 w 381213"/>
              <a:gd name="connsiteY5" fmla="*/ 15339 h 570170"/>
              <a:gd name="connsiteX6" fmla="*/ 311943 w 381213"/>
              <a:gd name="connsiteY6" fmla="*/ 12957 h 570170"/>
              <a:gd name="connsiteX7" fmla="*/ 250031 w 381213"/>
              <a:gd name="connsiteY7" fmla="*/ 93920 h 570170"/>
              <a:gd name="connsiteX8" fmla="*/ 42862 w 381213"/>
              <a:gd name="connsiteY8" fmla="*/ 570170 h 570170"/>
              <a:gd name="connsiteX0" fmla="*/ 0 w 385491"/>
              <a:gd name="connsiteY0" fmla="*/ 407363 h 555000"/>
              <a:gd name="connsiteX1" fmla="*/ 147637 w 385491"/>
              <a:gd name="connsiteY1" fmla="*/ 324019 h 555000"/>
              <a:gd name="connsiteX2" fmla="*/ 247650 w 385491"/>
              <a:gd name="connsiteY2" fmla="*/ 235913 h 555000"/>
              <a:gd name="connsiteX3" fmla="*/ 333375 w 385491"/>
              <a:gd name="connsiteY3" fmla="*/ 121613 h 555000"/>
              <a:gd name="connsiteX4" fmla="*/ 364331 w 385491"/>
              <a:gd name="connsiteY4" fmla="*/ 59700 h 555000"/>
              <a:gd name="connsiteX5" fmla="*/ 378618 w 385491"/>
              <a:gd name="connsiteY5" fmla="*/ 169 h 555000"/>
              <a:gd name="connsiteX6" fmla="*/ 250031 w 385491"/>
              <a:gd name="connsiteY6" fmla="*/ 78750 h 555000"/>
              <a:gd name="connsiteX7" fmla="*/ 42862 w 385491"/>
              <a:gd name="connsiteY7" fmla="*/ 555000 h 555000"/>
              <a:gd name="connsiteX0" fmla="*/ 0 w 366997"/>
              <a:gd name="connsiteY0" fmla="*/ 412111 h 559748"/>
              <a:gd name="connsiteX1" fmla="*/ 147637 w 366997"/>
              <a:gd name="connsiteY1" fmla="*/ 328767 h 559748"/>
              <a:gd name="connsiteX2" fmla="*/ 247650 w 366997"/>
              <a:gd name="connsiteY2" fmla="*/ 240661 h 559748"/>
              <a:gd name="connsiteX3" fmla="*/ 333375 w 366997"/>
              <a:gd name="connsiteY3" fmla="*/ 126361 h 559748"/>
              <a:gd name="connsiteX4" fmla="*/ 364331 w 366997"/>
              <a:gd name="connsiteY4" fmla="*/ 64448 h 559748"/>
              <a:gd name="connsiteX5" fmla="*/ 352424 w 366997"/>
              <a:gd name="connsiteY5" fmla="*/ 154 h 559748"/>
              <a:gd name="connsiteX6" fmla="*/ 250031 w 366997"/>
              <a:gd name="connsiteY6" fmla="*/ 83498 h 559748"/>
              <a:gd name="connsiteX7" fmla="*/ 42862 w 366997"/>
              <a:gd name="connsiteY7" fmla="*/ 559748 h 559748"/>
              <a:gd name="connsiteX0" fmla="*/ 0 w 370291"/>
              <a:gd name="connsiteY0" fmla="*/ 417746 h 565383"/>
              <a:gd name="connsiteX1" fmla="*/ 147637 w 370291"/>
              <a:gd name="connsiteY1" fmla="*/ 334402 h 565383"/>
              <a:gd name="connsiteX2" fmla="*/ 247650 w 370291"/>
              <a:gd name="connsiteY2" fmla="*/ 246296 h 565383"/>
              <a:gd name="connsiteX3" fmla="*/ 333375 w 370291"/>
              <a:gd name="connsiteY3" fmla="*/ 131996 h 565383"/>
              <a:gd name="connsiteX4" fmla="*/ 364331 w 370291"/>
              <a:gd name="connsiteY4" fmla="*/ 70083 h 565383"/>
              <a:gd name="connsiteX5" fmla="*/ 352424 w 370291"/>
              <a:gd name="connsiteY5" fmla="*/ 5789 h 565383"/>
              <a:gd name="connsiteX6" fmla="*/ 250031 w 370291"/>
              <a:gd name="connsiteY6" fmla="*/ 89133 h 565383"/>
              <a:gd name="connsiteX7" fmla="*/ 42862 w 370291"/>
              <a:gd name="connsiteY7" fmla="*/ 565383 h 565383"/>
              <a:gd name="connsiteX0" fmla="*/ 0 w 365860"/>
              <a:gd name="connsiteY0" fmla="*/ 414754 h 562391"/>
              <a:gd name="connsiteX1" fmla="*/ 147637 w 365860"/>
              <a:gd name="connsiteY1" fmla="*/ 331410 h 562391"/>
              <a:gd name="connsiteX2" fmla="*/ 247650 w 365860"/>
              <a:gd name="connsiteY2" fmla="*/ 243304 h 562391"/>
              <a:gd name="connsiteX3" fmla="*/ 333375 w 365860"/>
              <a:gd name="connsiteY3" fmla="*/ 129004 h 562391"/>
              <a:gd name="connsiteX4" fmla="*/ 364331 w 365860"/>
              <a:gd name="connsiteY4" fmla="*/ 67091 h 562391"/>
              <a:gd name="connsiteX5" fmla="*/ 352424 w 365860"/>
              <a:gd name="connsiteY5" fmla="*/ 2797 h 562391"/>
              <a:gd name="connsiteX6" fmla="*/ 250031 w 365860"/>
              <a:gd name="connsiteY6" fmla="*/ 86141 h 562391"/>
              <a:gd name="connsiteX7" fmla="*/ 42862 w 365860"/>
              <a:gd name="connsiteY7" fmla="*/ 562391 h 562391"/>
              <a:gd name="connsiteX0" fmla="*/ 0 w 366998"/>
              <a:gd name="connsiteY0" fmla="*/ 414754 h 562391"/>
              <a:gd name="connsiteX1" fmla="*/ 147637 w 366998"/>
              <a:gd name="connsiteY1" fmla="*/ 331410 h 562391"/>
              <a:gd name="connsiteX2" fmla="*/ 247650 w 366998"/>
              <a:gd name="connsiteY2" fmla="*/ 243304 h 562391"/>
              <a:gd name="connsiteX3" fmla="*/ 333375 w 366998"/>
              <a:gd name="connsiteY3" fmla="*/ 129004 h 562391"/>
              <a:gd name="connsiteX4" fmla="*/ 364331 w 366998"/>
              <a:gd name="connsiteY4" fmla="*/ 67091 h 562391"/>
              <a:gd name="connsiteX5" fmla="*/ 352424 w 366998"/>
              <a:gd name="connsiteY5" fmla="*/ 2797 h 562391"/>
              <a:gd name="connsiteX6" fmla="*/ 250031 w 366998"/>
              <a:gd name="connsiteY6" fmla="*/ 86141 h 562391"/>
              <a:gd name="connsiteX7" fmla="*/ 42862 w 366998"/>
              <a:gd name="connsiteY7" fmla="*/ 562391 h 5623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6998" h="562391">
                <a:moveTo>
                  <a:pt x="0" y="414754"/>
                </a:moveTo>
                <a:cubicBezTo>
                  <a:pt x="53181" y="387369"/>
                  <a:pt x="106362" y="359985"/>
                  <a:pt x="147637" y="331410"/>
                </a:cubicBezTo>
                <a:cubicBezTo>
                  <a:pt x="188912" y="302835"/>
                  <a:pt x="216694" y="277038"/>
                  <a:pt x="247650" y="243304"/>
                </a:cubicBezTo>
                <a:cubicBezTo>
                  <a:pt x="278606" y="209570"/>
                  <a:pt x="313928" y="158373"/>
                  <a:pt x="333375" y="129004"/>
                </a:cubicBezTo>
                <a:cubicBezTo>
                  <a:pt x="352822" y="99635"/>
                  <a:pt x="361156" y="88125"/>
                  <a:pt x="364331" y="67091"/>
                </a:cubicBezTo>
                <a:cubicBezTo>
                  <a:pt x="367506" y="46057"/>
                  <a:pt x="371475" y="9147"/>
                  <a:pt x="352424" y="2797"/>
                </a:cubicBezTo>
                <a:cubicBezTo>
                  <a:pt x="333373" y="-3553"/>
                  <a:pt x="301625" y="-7125"/>
                  <a:pt x="250031" y="86141"/>
                </a:cubicBezTo>
                <a:cubicBezTo>
                  <a:pt x="198437" y="179407"/>
                  <a:pt x="123229" y="371097"/>
                  <a:pt x="42862" y="562391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8" name="Овал 67"/>
          <p:cNvSpPr/>
          <p:nvPr/>
        </p:nvSpPr>
        <p:spPr>
          <a:xfrm rot="1184954">
            <a:off x="6924780" y="3344609"/>
            <a:ext cx="298899" cy="482734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69" name="Группа 68"/>
          <p:cNvGrpSpPr/>
          <p:nvPr/>
        </p:nvGrpSpPr>
        <p:grpSpPr>
          <a:xfrm>
            <a:off x="8841976" y="3331886"/>
            <a:ext cx="540690" cy="507551"/>
            <a:chOff x="7048534" y="3799530"/>
            <a:chExt cx="687242" cy="590711"/>
          </a:xfrm>
        </p:grpSpPr>
        <p:sp>
          <p:nvSpPr>
            <p:cNvPr id="70" name="Овал 69"/>
            <p:cNvSpPr/>
            <p:nvPr/>
          </p:nvSpPr>
          <p:spPr>
            <a:xfrm rot="1184954">
              <a:off x="7048534" y="3799530"/>
              <a:ext cx="370896" cy="590711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1" name="Полилиния 70"/>
            <p:cNvSpPr/>
            <p:nvPr/>
          </p:nvSpPr>
          <p:spPr>
            <a:xfrm>
              <a:off x="7368778" y="3824154"/>
              <a:ext cx="366998" cy="562391"/>
            </a:xfrm>
            <a:custGeom>
              <a:avLst/>
              <a:gdLst>
                <a:gd name="connsiteX0" fmla="*/ 0 w 380600"/>
                <a:gd name="connsiteY0" fmla="*/ 420789 h 568426"/>
                <a:gd name="connsiteX1" fmla="*/ 147637 w 380600"/>
                <a:gd name="connsiteY1" fmla="*/ 337445 h 568426"/>
                <a:gd name="connsiteX2" fmla="*/ 247650 w 380600"/>
                <a:gd name="connsiteY2" fmla="*/ 249339 h 568426"/>
                <a:gd name="connsiteX3" fmla="*/ 333375 w 380600"/>
                <a:gd name="connsiteY3" fmla="*/ 135039 h 568426"/>
                <a:gd name="connsiteX4" fmla="*/ 364331 w 380600"/>
                <a:gd name="connsiteY4" fmla="*/ 73126 h 568426"/>
                <a:gd name="connsiteX5" fmla="*/ 378618 w 380600"/>
                <a:gd name="connsiteY5" fmla="*/ 13595 h 568426"/>
                <a:gd name="connsiteX6" fmla="*/ 321468 w 380600"/>
                <a:gd name="connsiteY6" fmla="*/ 6451 h 568426"/>
                <a:gd name="connsiteX7" fmla="*/ 250031 w 380600"/>
                <a:gd name="connsiteY7" fmla="*/ 92176 h 568426"/>
                <a:gd name="connsiteX8" fmla="*/ 42862 w 380600"/>
                <a:gd name="connsiteY8" fmla="*/ 568426 h 568426"/>
                <a:gd name="connsiteX0" fmla="*/ 0 w 381213"/>
                <a:gd name="connsiteY0" fmla="*/ 417388 h 565025"/>
                <a:gd name="connsiteX1" fmla="*/ 147637 w 381213"/>
                <a:gd name="connsiteY1" fmla="*/ 334044 h 565025"/>
                <a:gd name="connsiteX2" fmla="*/ 247650 w 381213"/>
                <a:gd name="connsiteY2" fmla="*/ 245938 h 565025"/>
                <a:gd name="connsiteX3" fmla="*/ 333375 w 381213"/>
                <a:gd name="connsiteY3" fmla="*/ 131638 h 565025"/>
                <a:gd name="connsiteX4" fmla="*/ 364331 w 381213"/>
                <a:gd name="connsiteY4" fmla="*/ 69725 h 565025"/>
                <a:gd name="connsiteX5" fmla="*/ 378618 w 381213"/>
                <a:gd name="connsiteY5" fmla="*/ 10194 h 565025"/>
                <a:gd name="connsiteX6" fmla="*/ 311943 w 381213"/>
                <a:gd name="connsiteY6" fmla="*/ 7812 h 565025"/>
                <a:gd name="connsiteX7" fmla="*/ 250031 w 381213"/>
                <a:gd name="connsiteY7" fmla="*/ 88775 h 565025"/>
                <a:gd name="connsiteX8" fmla="*/ 42862 w 381213"/>
                <a:gd name="connsiteY8" fmla="*/ 565025 h 565025"/>
                <a:gd name="connsiteX0" fmla="*/ 0 w 381213"/>
                <a:gd name="connsiteY0" fmla="*/ 422533 h 570170"/>
                <a:gd name="connsiteX1" fmla="*/ 147637 w 381213"/>
                <a:gd name="connsiteY1" fmla="*/ 339189 h 570170"/>
                <a:gd name="connsiteX2" fmla="*/ 247650 w 381213"/>
                <a:gd name="connsiteY2" fmla="*/ 251083 h 570170"/>
                <a:gd name="connsiteX3" fmla="*/ 333375 w 381213"/>
                <a:gd name="connsiteY3" fmla="*/ 136783 h 570170"/>
                <a:gd name="connsiteX4" fmla="*/ 364331 w 381213"/>
                <a:gd name="connsiteY4" fmla="*/ 74870 h 570170"/>
                <a:gd name="connsiteX5" fmla="*/ 378618 w 381213"/>
                <a:gd name="connsiteY5" fmla="*/ 15339 h 570170"/>
                <a:gd name="connsiteX6" fmla="*/ 311943 w 381213"/>
                <a:gd name="connsiteY6" fmla="*/ 12957 h 570170"/>
                <a:gd name="connsiteX7" fmla="*/ 250031 w 381213"/>
                <a:gd name="connsiteY7" fmla="*/ 93920 h 570170"/>
                <a:gd name="connsiteX8" fmla="*/ 42862 w 381213"/>
                <a:gd name="connsiteY8" fmla="*/ 570170 h 570170"/>
                <a:gd name="connsiteX0" fmla="*/ 0 w 385491"/>
                <a:gd name="connsiteY0" fmla="*/ 407363 h 555000"/>
                <a:gd name="connsiteX1" fmla="*/ 147637 w 385491"/>
                <a:gd name="connsiteY1" fmla="*/ 324019 h 555000"/>
                <a:gd name="connsiteX2" fmla="*/ 247650 w 385491"/>
                <a:gd name="connsiteY2" fmla="*/ 235913 h 555000"/>
                <a:gd name="connsiteX3" fmla="*/ 333375 w 385491"/>
                <a:gd name="connsiteY3" fmla="*/ 121613 h 555000"/>
                <a:gd name="connsiteX4" fmla="*/ 364331 w 385491"/>
                <a:gd name="connsiteY4" fmla="*/ 59700 h 555000"/>
                <a:gd name="connsiteX5" fmla="*/ 378618 w 385491"/>
                <a:gd name="connsiteY5" fmla="*/ 169 h 555000"/>
                <a:gd name="connsiteX6" fmla="*/ 250031 w 385491"/>
                <a:gd name="connsiteY6" fmla="*/ 78750 h 555000"/>
                <a:gd name="connsiteX7" fmla="*/ 42862 w 385491"/>
                <a:gd name="connsiteY7" fmla="*/ 555000 h 555000"/>
                <a:gd name="connsiteX0" fmla="*/ 0 w 366997"/>
                <a:gd name="connsiteY0" fmla="*/ 412111 h 559748"/>
                <a:gd name="connsiteX1" fmla="*/ 147637 w 366997"/>
                <a:gd name="connsiteY1" fmla="*/ 328767 h 559748"/>
                <a:gd name="connsiteX2" fmla="*/ 247650 w 366997"/>
                <a:gd name="connsiteY2" fmla="*/ 240661 h 559748"/>
                <a:gd name="connsiteX3" fmla="*/ 333375 w 366997"/>
                <a:gd name="connsiteY3" fmla="*/ 126361 h 559748"/>
                <a:gd name="connsiteX4" fmla="*/ 364331 w 366997"/>
                <a:gd name="connsiteY4" fmla="*/ 64448 h 559748"/>
                <a:gd name="connsiteX5" fmla="*/ 352424 w 366997"/>
                <a:gd name="connsiteY5" fmla="*/ 154 h 559748"/>
                <a:gd name="connsiteX6" fmla="*/ 250031 w 366997"/>
                <a:gd name="connsiteY6" fmla="*/ 83498 h 559748"/>
                <a:gd name="connsiteX7" fmla="*/ 42862 w 366997"/>
                <a:gd name="connsiteY7" fmla="*/ 559748 h 559748"/>
                <a:gd name="connsiteX0" fmla="*/ 0 w 370291"/>
                <a:gd name="connsiteY0" fmla="*/ 417746 h 565383"/>
                <a:gd name="connsiteX1" fmla="*/ 147637 w 370291"/>
                <a:gd name="connsiteY1" fmla="*/ 334402 h 565383"/>
                <a:gd name="connsiteX2" fmla="*/ 247650 w 370291"/>
                <a:gd name="connsiteY2" fmla="*/ 246296 h 565383"/>
                <a:gd name="connsiteX3" fmla="*/ 333375 w 370291"/>
                <a:gd name="connsiteY3" fmla="*/ 131996 h 565383"/>
                <a:gd name="connsiteX4" fmla="*/ 364331 w 370291"/>
                <a:gd name="connsiteY4" fmla="*/ 70083 h 565383"/>
                <a:gd name="connsiteX5" fmla="*/ 352424 w 370291"/>
                <a:gd name="connsiteY5" fmla="*/ 5789 h 565383"/>
                <a:gd name="connsiteX6" fmla="*/ 250031 w 370291"/>
                <a:gd name="connsiteY6" fmla="*/ 89133 h 565383"/>
                <a:gd name="connsiteX7" fmla="*/ 42862 w 370291"/>
                <a:gd name="connsiteY7" fmla="*/ 565383 h 565383"/>
                <a:gd name="connsiteX0" fmla="*/ 0 w 365860"/>
                <a:gd name="connsiteY0" fmla="*/ 414754 h 562391"/>
                <a:gd name="connsiteX1" fmla="*/ 147637 w 365860"/>
                <a:gd name="connsiteY1" fmla="*/ 331410 h 562391"/>
                <a:gd name="connsiteX2" fmla="*/ 247650 w 365860"/>
                <a:gd name="connsiteY2" fmla="*/ 243304 h 562391"/>
                <a:gd name="connsiteX3" fmla="*/ 333375 w 365860"/>
                <a:gd name="connsiteY3" fmla="*/ 129004 h 562391"/>
                <a:gd name="connsiteX4" fmla="*/ 364331 w 365860"/>
                <a:gd name="connsiteY4" fmla="*/ 67091 h 562391"/>
                <a:gd name="connsiteX5" fmla="*/ 352424 w 365860"/>
                <a:gd name="connsiteY5" fmla="*/ 2797 h 562391"/>
                <a:gd name="connsiteX6" fmla="*/ 250031 w 365860"/>
                <a:gd name="connsiteY6" fmla="*/ 86141 h 562391"/>
                <a:gd name="connsiteX7" fmla="*/ 42862 w 365860"/>
                <a:gd name="connsiteY7" fmla="*/ 562391 h 562391"/>
                <a:gd name="connsiteX0" fmla="*/ 0 w 366998"/>
                <a:gd name="connsiteY0" fmla="*/ 414754 h 562391"/>
                <a:gd name="connsiteX1" fmla="*/ 147637 w 366998"/>
                <a:gd name="connsiteY1" fmla="*/ 331410 h 562391"/>
                <a:gd name="connsiteX2" fmla="*/ 247650 w 366998"/>
                <a:gd name="connsiteY2" fmla="*/ 243304 h 562391"/>
                <a:gd name="connsiteX3" fmla="*/ 333375 w 366998"/>
                <a:gd name="connsiteY3" fmla="*/ 129004 h 562391"/>
                <a:gd name="connsiteX4" fmla="*/ 364331 w 366998"/>
                <a:gd name="connsiteY4" fmla="*/ 67091 h 562391"/>
                <a:gd name="connsiteX5" fmla="*/ 352424 w 366998"/>
                <a:gd name="connsiteY5" fmla="*/ 2797 h 562391"/>
                <a:gd name="connsiteX6" fmla="*/ 250031 w 366998"/>
                <a:gd name="connsiteY6" fmla="*/ 86141 h 562391"/>
                <a:gd name="connsiteX7" fmla="*/ 42862 w 366998"/>
                <a:gd name="connsiteY7" fmla="*/ 562391 h 5623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66998" h="562391">
                  <a:moveTo>
                    <a:pt x="0" y="414754"/>
                  </a:moveTo>
                  <a:cubicBezTo>
                    <a:pt x="53181" y="387369"/>
                    <a:pt x="106362" y="359985"/>
                    <a:pt x="147637" y="331410"/>
                  </a:cubicBezTo>
                  <a:cubicBezTo>
                    <a:pt x="188912" y="302835"/>
                    <a:pt x="216694" y="277038"/>
                    <a:pt x="247650" y="243304"/>
                  </a:cubicBezTo>
                  <a:cubicBezTo>
                    <a:pt x="278606" y="209570"/>
                    <a:pt x="313928" y="158373"/>
                    <a:pt x="333375" y="129004"/>
                  </a:cubicBezTo>
                  <a:cubicBezTo>
                    <a:pt x="352822" y="99635"/>
                    <a:pt x="361156" y="88125"/>
                    <a:pt x="364331" y="67091"/>
                  </a:cubicBezTo>
                  <a:cubicBezTo>
                    <a:pt x="367506" y="46057"/>
                    <a:pt x="371475" y="9147"/>
                    <a:pt x="352424" y="2797"/>
                  </a:cubicBezTo>
                  <a:cubicBezTo>
                    <a:pt x="333373" y="-3553"/>
                    <a:pt x="301625" y="-7125"/>
                    <a:pt x="250031" y="86141"/>
                  </a:cubicBezTo>
                  <a:cubicBezTo>
                    <a:pt x="198437" y="179407"/>
                    <a:pt x="123229" y="371097"/>
                    <a:pt x="42862" y="562391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73" name="Группа 72"/>
          <p:cNvGrpSpPr/>
          <p:nvPr/>
        </p:nvGrpSpPr>
        <p:grpSpPr>
          <a:xfrm>
            <a:off x="9711789" y="3328710"/>
            <a:ext cx="540690" cy="507551"/>
            <a:chOff x="7048534" y="3799530"/>
            <a:chExt cx="687242" cy="590711"/>
          </a:xfrm>
        </p:grpSpPr>
        <p:sp>
          <p:nvSpPr>
            <p:cNvPr id="74" name="Овал 73"/>
            <p:cNvSpPr/>
            <p:nvPr/>
          </p:nvSpPr>
          <p:spPr>
            <a:xfrm rot="1184954">
              <a:off x="7048534" y="3799530"/>
              <a:ext cx="370896" cy="590711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5" name="Полилиния 74"/>
            <p:cNvSpPr/>
            <p:nvPr/>
          </p:nvSpPr>
          <p:spPr>
            <a:xfrm>
              <a:off x="7368778" y="3824154"/>
              <a:ext cx="366998" cy="562391"/>
            </a:xfrm>
            <a:custGeom>
              <a:avLst/>
              <a:gdLst>
                <a:gd name="connsiteX0" fmla="*/ 0 w 380600"/>
                <a:gd name="connsiteY0" fmla="*/ 420789 h 568426"/>
                <a:gd name="connsiteX1" fmla="*/ 147637 w 380600"/>
                <a:gd name="connsiteY1" fmla="*/ 337445 h 568426"/>
                <a:gd name="connsiteX2" fmla="*/ 247650 w 380600"/>
                <a:gd name="connsiteY2" fmla="*/ 249339 h 568426"/>
                <a:gd name="connsiteX3" fmla="*/ 333375 w 380600"/>
                <a:gd name="connsiteY3" fmla="*/ 135039 h 568426"/>
                <a:gd name="connsiteX4" fmla="*/ 364331 w 380600"/>
                <a:gd name="connsiteY4" fmla="*/ 73126 h 568426"/>
                <a:gd name="connsiteX5" fmla="*/ 378618 w 380600"/>
                <a:gd name="connsiteY5" fmla="*/ 13595 h 568426"/>
                <a:gd name="connsiteX6" fmla="*/ 321468 w 380600"/>
                <a:gd name="connsiteY6" fmla="*/ 6451 h 568426"/>
                <a:gd name="connsiteX7" fmla="*/ 250031 w 380600"/>
                <a:gd name="connsiteY7" fmla="*/ 92176 h 568426"/>
                <a:gd name="connsiteX8" fmla="*/ 42862 w 380600"/>
                <a:gd name="connsiteY8" fmla="*/ 568426 h 568426"/>
                <a:gd name="connsiteX0" fmla="*/ 0 w 381213"/>
                <a:gd name="connsiteY0" fmla="*/ 417388 h 565025"/>
                <a:gd name="connsiteX1" fmla="*/ 147637 w 381213"/>
                <a:gd name="connsiteY1" fmla="*/ 334044 h 565025"/>
                <a:gd name="connsiteX2" fmla="*/ 247650 w 381213"/>
                <a:gd name="connsiteY2" fmla="*/ 245938 h 565025"/>
                <a:gd name="connsiteX3" fmla="*/ 333375 w 381213"/>
                <a:gd name="connsiteY3" fmla="*/ 131638 h 565025"/>
                <a:gd name="connsiteX4" fmla="*/ 364331 w 381213"/>
                <a:gd name="connsiteY4" fmla="*/ 69725 h 565025"/>
                <a:gd name="connsiteX5" fmla="*/ 378618 w 381213"/>
                <a:gd name="connsiteY5" fmla="*/ 10194 h 565025"/>
                <a:gd name="connsiteX6" fmla="*/ 311943 w 381213"/>
                <a:gd name="connsiteY6" fmla="*/ 7812 h 565025"/>
                <a:gd name="connsiteX7" fmla="*/ 250031 w 381213"/>
                <a:gd name="connsiteY7" fmla="*/ 88775 h 565025"/>
                <a:gd name="connsiteX8" fmla="*/ 42862 w 381213"/>
                <a:gd name="connsiteY8" fmla="*/ 565025 h 565025"/>
                <a:gd name="connsiteX0" fmla="*/ 0 w 381213"/>
                <a:gd name="connsiteY0" fmla="*/ 422533 h 570170"/>
                <a:gd name="connsiteX1" fmla="*/ 147637 w 381213"/>
                <a:gd name="connsiteY1" fmla="*/ 339189 h 570170"/>
                <a:gd name="connsiteX2" fmla="*/ 247650 w 381213"/>
                <a:gd name="connsiteY2" fmla="*/ 251083 h 570170"/>
                <a:gd name="connsiteX3" fmla="*/ 333375 w 381213"/>
                <a:gd name="connsiteY3" fmla="*/ 136783 h 570170"/>
                <a:gd name="connsiteX4" fmla="*/ 364331 w 381213"/>
                <a:gd name="connsiteY4" fmla="*/ 74870 h 570170"/>
                <a:gd name="connsiteX5" fmla="*/ 378618 w 381213"/>
                <a:gd name="connsiteY5" fmla="*/ 15339 h 570170"/>
                <a:gd name="connsiteX6" fmla="*/ 311943 w 381213"/>
                <a:gd name="connsiteY6" fmla="*/ 12957 h 570170"/>
                <a:gd name="connsiteX7" fmla="*/ 250031 w 381213"/>
                <a:gd name="connsiteY7" fmla="*/ 93920 h 570170"/>
                <a:gd name="connsiteX8" fmla="*/ 42862 w 381213"/>
                <a:gd name="connsiteY8" fmla="*/ 570170 h 570170"/>
                <a:gd name="connsiteX0" fmla="*/ 0 w 385491"/>
                <a:gd name="connsiteY0" fmla="*/ 407363 h 555000"/>
                <a:gd name="connsiteX1" fmla="*/ 147637 w 385491"/>
                <a:gd name="connsiteY1" fmla="*/ 324019 h 555000"/>
                <a:gd name="connsiteX2" fmla="*/ 247650 w 385491"/>
                <a:gd name="connsiteY2" fmla="*/ 235913 h 555000"/>
                <a:gd name="connsiteX3" fmla="*/ 333375 w 385491"/>
                <a:gd name="connsiteY3" fmla="*/ 121613 h 555000"/>
                <a:gd name="connsiteX4" fmla="*/ 364331 w 385491"/>
                <a:gd name="connsiteY4" fmla="*/ 59700 h 555000"/>
                <a:gd name="connsiteX5" fmla="*/ 378618 w 385491"/>
                <a:gd name="connsiteY5" fmla="*/ 169 h 555000"/>
                <a:gd name="connsiteX6" fmla="*/ 250031 w 385491"/>
                <a:gd name="connsiteY6" fmla="*/ 78750 h 555000"/>
                <a:gd name="connsiteX7" fmla="*/ 42862 w 385491"/>
                <a:gd name="connsiteY7" fmla="*/ 555000 h 555000"/>
                <a:gd name="connsiteX0" fmla="*/ 0 w 366997"/>
                <a:gd name="connsiteY0" fmla="*/ 412111 h 559748"/>
                <a:gd name="connsiteX1" fmla="*/ 147637 w 366997"/>
                <a:gd name="connsiteY1" fmla="*/ 328767 h 559748"/>
                <a:gd name="connsiteX2" fmla="*/ 247650 w 366997"/>
                <a:gd name="connsiteY2" fmla="*/ 240661 h 559748"/>
                <a:gd name="connsiteX3" fmla="*/ 333375 w 366997"/>
                <a:gd name="connsiteY3" fmla="*/ 126361 h 559748"/>
                <a:gd name="connsiteX4" fmla="*/ 364331 w 366997"/>
                <a:gd name="connsiteY4" fmla="*/ 64448 h 559748"/>
                <a:gd name="connsiteX5" fmla="*/ 352424 w 366997"/>
                <a:gd name="connsiteY5" fmla="*/ 154 h 559748"/>
                <a:gd name="connsiteX6" fmla="*/ 250031 w 366997"/>
                <a:gd name="connsiteY6" fmla="*/ 83498 h 559748"/>
                <a:gd name="connsiteX7" fmla="*/ 42862 w 366997"/>
                <a:gd name="connsiteY7" fmla="*/ 559748 h 559748"/>
                <a:gd name="connsiteX0" fmla="*/ 0 w 370291"/>
                <a:gd name="connsiteY0" fmla="*/ 417746 h 565383"/>
                <a:gd name="connsiteX1" fmla="*/ 147637 w 370291"/>
                <a:gd name="connsiteY1" fmla="*/ 334402 h 565383"/>
                <a:gd name="connsiteX2" fmla="*/ 247650 w 370291"/>
                <a:gd name="connsiteY2" fmla="*/ 246296 h 565383"/>
                <a:gd name="connsiteX3" fmla="*/ 333375 w 370291"/>
                <a:gd name="connsiteY3" fmla="*/ 131996 h 565383"/>
                <a:gd name="connsiteX4" fmla="*/ 364331 w 370291"/>
                <a:gd name="connsiteY4" fmla="*/ 70083 h 565383"/>
                <a:gd name="connsiteX5" fmla="*/ 352424 w 370291"/>
                <a:gd name="connsiteY5" fmla="*/ 5789 h 565383"/>
                <a:gd name="connsiteX6" fmla="*/ 250031 w 370291"/>
                <a:gd name="connsiteY6" fmla="*/ 89133 h 565383"/>
                <a:gd name="connsiteX7" fmla="*/ 42862 w 370291"/>
                <a:gd name="connsiteY7" fmla="*/ 565383 h 565383"/>
                <a:gd name="connsiteX0" fmla="*/ 0 w 365860"/>
                <a:gd name="connsiteY0" fmla="*/ 414754 h 562391"/>
                <a:gd name="connsiteX1" fmla="*/ 147637 w 365860"/>
                <a:gd name="connsiteY1" fmla="*/ 331410 h 562391"/>
                <a:gd name="connsiteX2" fmla="*/ 247650 w 365860"/>
                <a:gd name="connsiteY2" fmla="*/ 243304 h 562391"/>
                <a:gd name="connsiteX3" fmla="*/ 333375 w 365860"/>
                <a:gd name="connsiteY3" fmla="*/ 129004 h 562391"/>
                <a:gd name="connsiteX4" fmla="*/ 364331 w 365860"/>
                <a:gd name="connsiteY4" fmla="*/ 67091 h 562391"/>
                <a:gd name="connsiteX5" fmla="*/ 352424 w 365860"/>
                <a:gd name="connsiteY5" fmla="*/ 2797 h 562391"/>
                <a:gd name="connsiteX6" fmla="*/ 250031 w 365860"/>
                <a:gd name="connsiteY6" fmla="*/ 86141 h 562391"/>
                <a:gd name="connsiteX7" fmla="*/ 42862 w 365860"/>
                <a:gd name="connsiteY7" fmla="*/ 562391 h 562391"/>
                <a:gd name="connsiteX0" fmla="*/ 0 w 366998"/>
                <a:gd name="connsiteY0" fmla="*/ 414754 h 562391"/>
                <a:gd name="connsiteX1" fmla="*/ 147637 w 366998"/>
                <a:gd name="connsiteY1" fmla="*/ 331410 h 562391"/>
                <a:gd name="connsiteX2" fmla="*/ 247650 w 366998"/>
                <a:gd name="connsiteY2" fmla="*/ 243304 h 562391"/>
                <a:gd name="connsiteX3" fmla="*/ 333375 w 366998"/>
                <a:gd name="connsiteY3" fmla="*/ 129004 h 562391"/>
                <a:gd name="connsiteX4" fmla="*/ 364331 w 366998"/>
                <a:gd name="connsiteY4" fmla="*/ 67091 h 562391"/>
                <a:gd name="connsiteX5" fmla="*/ 352424 w 366998"/>
                <a:gd name="connsiteY5" fmla="*/ 2797 h 562391"/>
                <a:gd name="connsiteX6" fmla="*/ 250031 w 366998"/>
                <a:gd name="connsiteY6" fmla="*/ 86141 h 562391"/>
                <a:gd name="connsiteX7" fmla="*/ 42862 w 366998"/>
                <a:gd name="connsiteY7" fmla="*/ 562391 h 5623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66998" h="562391">
                  <a:moveTo>
                    <a:pt x="0" y="414754"/>
                  </a:moveTo>
                  <a:cubicBezTo>
                    <a:pt x="53181" y="387369"/>
                    <a:pt x="106362" y="359985"/>
                    <a:pt x="147637" y="331410"/>
                  </a:cubicBezTo>
                  <a:cubicBezTo>
                    <a:pt x="188912" y="302835"/>
                    <a:pt x="216694" y="277038"/>
                    <a:pt x="247650" y="243304"/>
                  </a:cubicBezTo>
                  <a:cubicBezTo>
                    <a:pt x="278606" y="209570"/>
                    <a:pt x="313928" y="158373"/>
                    <a:pt x="333375" y="129004"/>
                  </a:cubicBezTo>
                  <a:cubicBezTo>
                    <a:pt x="352822" y="99635"/>
                    <a:pt x="361156" y="88125"/>
                    <a:pt x="364331" y="67091"/>
                  </a:cubicBezTo>
                  <a:cubicBezTo>
                    <a:pt x="367506" y="46057"/>
                    <a:pt x="371475" y="9147"/>
                    <a:pt x="352424" y="2797"/>
                  </a:cubicBezTo>
                  <a:cubicBezTo>
                    <a:pt x="333373" y="-3553"/>
                    <a:pt x="301625" y="-7125"/>
                    <a:pt x="250031" y="86141"/>
                  </a:cubicBezTo>
                  <a:cubicBezTo>
                    <a:pt x="198437" y="179407"/>
                    <a:pt x="123229" y="371097"/>
                    <a:pt x="42862" y="562391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76" name="Группа 75"/>
          <p:cNvGrpSpPr/>
          <p:nvPr/>
        </p:nvGrpSpPr>
        <p:grpSpPr>
          <a:xfrm>
            <a:off x="10563790" y="3320521"/>
            <a:ext cx="540690" cy="507551"/>
            <a:chOff x="7048534" y="3799530"/>
            <a:chExt cx="687242" cy="590711"/>
          </a:xfrm>
        </p:grpSpPr>
        <p:sp>
          <p:nvSpPr>
            <p:cNvPr id="77" name="Овал 76"/>
            <p:cNvSpPr/>
            <p:nvPr/>
          </p:nvSpPr>
          <p:spPr>
            <a:xfrm rot="1184954">
              <a:off x="7048534" y="3799530"/>
              <a:ext cx="370896" cy="590711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8" name="Полилиния 77"/>
            <p:cNvSpPr/>
            <p:nvPr/>
          </p:nvSpPr>
          <p:spPr>
            <a:xfrm>
              <a:off x="7368778" y="3824154"/>
              <a:ext cx="366998" cy="562391"/>
            </a:xfrm>
            <a:custGeom>
              <a:avLst/>
              <a:gdLst>
                <a:gd name="connsiteX0" fmla="*/ 0 w 380600"/>
                <a:gd name="connsiteY0" fmla="*/ 420789 h 568426"/>
                <a:gd name="connsiteX1" fmla="*/ 147637 w 380600"/>
                <a:gd name="connsiteY1" fmla="*/ 337445 h 568426"/>
                <a:gd name="connsiteX2" fmla="*/ 247650 w 380600"/>
                <a:gd name="connsiteY2" fmla="*/ 249339 h 568426"/>
                <a:gd name="connsiteX3" fmla="*/ 333375 w 380600"/>
                <a:gd name="connsiteY3" fmla="*/ 135039 h 568426"/>
                <a:gd name="connsiteX4" fmla="*/ 364331 w 380600"/>
                <a:gd name="connsiteY4" fmla="*/ 73126 h 568426"/>
                <a:gd name="connsiteX5" fmla="*/ 378618 w 380600"/>
                <a:gd name="connsiteY5" fmla="*/ 13595 h 568426"/>
                <a:gd name="connsiteX6" fmla="*/ 321468 w 380600"/>
                <a:gd name="connsiteY6" fmla="*/ 6451 h 568426"/>
                <a:gd name="connsiteX7" fmla="*/ 250031 w 380600"/>
                <a:gd name="connsiteY7" fmla="*/ 92176 h 568426"/>
                <a:gd name="connsiteX8" fmla="*/ 42862 w 380600"/>
                <a:gd name="connsiteY8" fmla="*/ 568426 h 568426"/>
                <a:gd name="connsiteX0" fmla="*/ 0 w 381213"/>
                <a:gd name="connsiteY0" fmla="*/ 417388 h 565025"/>
                <a:gd name="connsiteX1" fmla="*/ 147637 w 381213"/>
                <a:gd name="connsiteY1" fmla="*/ 334044 h 565025"/>
                <a:gd name="connsiteX2" fmla="*/ 247650 w 381213"/>
                <a:gd name="connsiteY2" fmla="*/ 245938 h 565025"/>
                <a:gd name="connsiteX3" fmla="*/ 333375 w 381213"/>
                <a:gd name="connsiteY3" fmla="*/ 131638 h 565025"/>
                <a:gd name="connsiteX4" fmla="*/ 364331 w 381213"/>
                <a:gd name="connsiteY4" fmla="*/ 69725 h 565025"/>
                <a:gd name="connsiteX5" fmla="*/ 378618 w 381213"/>
                <a:gd name="connsiteY5" fmla="*/ 10194 h 565025"/>
                <a:gd name="connsiteX6" fmla="*/ 311943 w 381213"/>
                <a:gd name="connsiteY6" fmla="*/ 7812 h 565025"/>
                <a:gd name="connsiteX7" fmla="*/ 250031 w 381213"/>
                <a:gd name="connsiteY7" fmla="*/ 88775 h 565025"/>
                <a:gd name="connsiteX8" fmla="*/ 42862 w 381213"/>
                <a:gd name="connsiteY8" fmla="*/ 565025 h 565025"/>
                <a:gd name="connsiteX0" fmla="*/ 0 w 381213"/>
                <a:gd name="connsiteY0" fmla="*/ 422533 h 570170"/>
                <a:gd name="connsiteX1" fmla="*/ 147637 w 381213"/>
                <a:gd name="connsiteY1" fmla="*/ 339189 h 570170"/>
                <a:gd name="connsiteX2" fmla="*/ 247650 w 381213"/>
                <a:gd name="connsiteY2" fmla="*/ 251083 h 570170"/>
                <a:gd name="connsiteX3" fmla="*/ 333375 w 381213"/>
                <a:gd name="connsiteY3" fmla="*/ 136783 h 570170"/>
                <a:gd name="connsiteX4" fmla="*/ 364331 w 381213"/>
                <a:gd name="connsiteY4" fmla="*/ 74870 h 570170"/>
                <a:gd name="connsiteX5" fmla="*/ 378618 w 381213"/>
                <a:gd name="connsiteY5" fmla="*/ 15339 h 570170"/>
                <a:gd name="connsiteX6" fmla="*/ 311943 w 381213"/>
                <a:gd name="connsiteY6" fmla="*/ 12957 h 570170"/>
                <a:gd name="connsiteX7" fmla="*/ 250031 w 381213"/>
                <a:gd name="connsiteY7" fmla="*/ 93920 h 570170"/>
                <a:gd name="connsiteX8" fmla="*/ 42862 w 381213"/>
                <a:gd name="connsiteY8" fmla="*/ 570170 h 570170"/>
                <a:gd name="connsiteX0" fmla="*/ 0 w 385491"/>
                <a:gd name="connsiteY0" fmla="*/ 407363 h 555000"/>
                <a:gd name="connsiteX1" fmla="*/ 147637 w 385491"/>
                <a:gd name="connsiteY1" fmla="*/ 324019 h 555000"/>
                <a:gd name="connsiteX2" fmla="*/ 247650 w 385491"/>
                <a:gd name="connsiteY2" fmla="*/ 235913 h 555000"/>
                <a:gd name="connsiteX3" fmla="*/ 333375 w 385491"/>
                <a:gd name="connsiteY3" fmla="*/ 121613 h 555000"/>
                <a:gd name="connsiteX4" fmla="*/ 364331 w 385491"/>
                <a:gd name="connsiteY4" fmla="*/ 59700 h 555000"/>
                <a:gd name="connsiteX5" fmla="*/ 378618 w 385491"/>
                <a:gd name="connsiteY5" fmla="*/ 169 h 555000"/>
                <a:gd name="connsiteX6" fmla="*/ 250031 w 385491"/>
                <a:gd name="connsiteY6" fmla="*/ 78750 h 555000"/>
                <a:gd name="connsiteX7" fmla="*/ 42862 w 385491"/>
                <a:gd name="connsiteY7" fmla="*/ 555000 h 555000"/>
                <a:gd name="connsiteX0" fmla="*/ 0 w 366997"/>
                <a:gd name="connsiteY0" fmla="*/ 412111 h 559748"/>
                <a:gd name="connsiteX1" fmla="*/ 147637 w 366997"/>
                <a:gd name="connsiteY1" fmla="*/ 328767 h 559748"/>
                <a:gd name="connsiteX2" fmla="*/ 247650 w 366997"/>
                <a:gd name="connsiteY2" fmla="*/ 240661 h 559748"/>
                <a:gd name="connsiteX3" fmla="*/ 333375 w 366997"/>
                <a:gd name="connsiteY3" fmla="*/ 126361 h 559748"/>
                <a:gd name="connsiteX4" fmla="*/ 364331 w 366997"/>
                <a:gd name="connsiteY4" fmla="*/ 64448 h 559748"/>
                <a:gd name="connsiteX5" fmla="*/ 352424 w 366997"/>
                <a:gd name="connsiteY5" fmla="*/ 154 h 559748"/>
                <a:gd name="connsiteX6" fmla="*/ 250031 w 366997"/>
                <a:gd name="connsiteY6" fmla="*/ 83498 h 559748"/>
                <a:gd name="connsiteX7" fmla="*/ 42862 w 366997"/>
                <a:gd name="connsiteY7" fmla="*/ 559748 h 559748"/>
                <a:gd name="connsiteX0" fmla="*/ 0 w 370291"/>
                <a:gd name="connsiteY0" fmla="*/ 417746 h 565383"/>
                <a:gd name="connsiteX1" fmla="*/ 147637 w 370291"/>
                <a:gd name="connsiteY1" fmla="*/ 334402 h 565383"/>
                <a:gd name="connsiteX2" fmla="*/ 247650 w 370291"/>
                <a:gd name="connsiteY2" fmla="*/ 246296 h 565383"/>
                <a:gd name="connsiteX3" fmla="*/ 333375 w 370291"/>
                <a:gd name="connsiteY3" fmla="*/ 131996 h 565383"/>
                <a:gd name="connsiteX4" fmla="*/ 364331 w 370291"/>
                <a:gd name="connsiteY4" fmla="*/ 70083 h 565383"/>
                <a:gd name="connsiteX5" fmla="*/ 352424 w 370291"/>
                <a:gd name="connsiteY5" fmla="*/ 5789 h 565383"/>
                <a:gd name="connsiteX6" fmla="*/ 250031 w 370291"/>
                <a:gd name="connsiteY6" fmla="*/ 89133 h 565383"/>
                <a:gd name="connsiteX7" fmla="*/ 42862 w 370291"/>
                <a:gd name="connsiteY7" fmla="*/ 565383 h 565383"/>
                <a:gd name="connsiteX0" fmla="*/ 0 w 365860"/>
                <a:gd name="connsiteY0" fmla="*/ 414754 h 562391"/>
                <a:gd name="connsiteX1" fmla="*/ 147637 w 365860"/>
                <a:gd name="connsiteY1" fmla="*/ 331410 h 562391"/>
                <a:gd name="connsiteX2" fmla="*/ 247650 w 365860"/>
                <a:gd name="connsiteY2" fmla="*/ 243304 h 562391"/>
                <a:gd name="connsiteX3" fmla="*/ 333375 w 365860"/>
                <a:gd name="connsiteY3" fmla="*/ 129004 h 562391"/>
                <a:gd name="connsiteX4" fmla="*/ 364331 w 365860"/>
                <a:gd name="connsiteY4" fmla="*/ 67091 h 562391"/>
                <a:gd name="connsiteX5" fmla="*/ 352424 w 365860"/>
                <a:gd name="connsiteY5" fmla="*/ 2797 h 562391"/>
                <a:gd name="connsiteX6" fmla="*/ 250031 w 365860"/>
                <a:gd name="connsiteY6" fmla="*/ 86141 h 562391"/>
                <a:gd name="connsiteX7" fmla="*/ 42862 w 365860"/>
                <a:gd name="connsiteY7" fmla="*/ 562391 h 562391"/>
                <a:gd name="connsiteX0" fmla="*/ 0 w 366998"/>
                <a:gd name="connsiteY0" fmla="*/ 414754 h 562391"/>
                <a:gd name="connsiteX1" fmla="*/ 147637 w 366998"/>
                <a:gd name="connsiteY1" fmla="*/ 331410 h 562391"/>
                <a:gd name="connsiteX2" fmla="*/ 247650 w 366998"/>
                <a:gd name="connsiteY2" fmla="*/ 243304 h 562391"/>
                <a:gd name="connsiteX3" fmla="*/ 333375 w 366998"/>
                <a:gd name="connsiteY3" fmla="*/ 129004 h 562391"/>
                <a:gd name="connsiteX4" fmla="*/ 364331 w 366998"/>
                <a:gd name="connsiteY4" fmla="*/ 67091 h 562391"/>
                <a:gd name="connsiteX5" fmla="*/ 352424 w 366998"/>
                <a:gd name="connsiteY5" fmla="*/ 2797 h 562391"/>
                <a:gd name="connsiteX6" fmla="*/ 250031 w 366998"/>
                <a:gd name="connsiteY6" fmla="*/ 86141 h 562391"/>
                <a:gd name="connsiteX7" fmla="*/ 42862 w 366998"/>
                <a:gd name="connsiteY7" fmla="*/ 562391 h 5623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66998" h="562391">
                  <a:moveTo>
                    <a:pt x="0" y="414754"/>
                  </a:moveTo>
                  <a:cubicBezTo>
                    <a:pt x="53181" y="387369"/>
                    <a:pt x="106362" y="359985"/>
                    <a:pt x="147637" y="331410"/>
                  </a:cubicBezTo>
                  <a:cubicBezTo>
                    <a:pt x="188912" y="302835"/>
                    <a:pt x="216694" y="277038"/>
                    <a:pt x="247650" y="243304"/>
                  </a:cubicBezTo>
                  <a:cubicBezTo>
                    <a:pt x="278606" y="209570"/>
                    <a:pt x="313928" y="158373"/>
                    <a:pt x="333375" y="129004"/>
                  </a:cubicBezTo>
                  <a:cubicBezTo>
                    <a:pt x="352822" y="99635"/>
                    <a:pt x="361156" y="88125"/>
                    <a:pt x="364331" y="67091"/>
                  </a:cubicBezTo>
                  <a:cubicBezTo>
                    <a:pt x="367506" y="46057"/>
                    <a:pt x="371475" y="9147"/>
                    <a:pt x="352424" y="2797"/>
                  </a:cubicBezTo>
                  <a:cubicBezTo>
                    <a:pt x="333373" y="-3553"/>
                    <a:pt x="301625" y="-7125"/>
                    <a:pt x="250031" y="86141"/>
                  </a:cubicBezTo>
                  <a:cubicBezTo>
                    <a:pt x="198437" y="179407"/>
                    <a:pt x="123229" y="371097"/>
                    <a:pt x="42862" y="562391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72" name="Прямоугольник 71"/>
          <p:cNvSpPr/>
          <p:nvPr/>
        </p:nvSpPr>
        <p:spPr>
          <a:xfrm>
            <a:off x="1093167" y="426751"/>
            <a:ext cx="9842336" cy="110944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Визнач, </a:t>
            </a:r>
            <a:r>
              <a:rPr lang="uk-UA" sz="3200" b="1" dirty="0">
                <a:solidFill>
                  <a:schemeClr val="bg1"/>
                </a:solidFill>
              </a:rPr>
              <a:t>які елементи </a:t>
            </a:r>
            <a:r>
              <a:rPr lang="uk-UA" sz="3200" b="1" dirty="0" smtClean="0">
                <a:solidFill>
                  <a:schemeClr val="bg1"/>
                </a:solidFill>
              </a:rPr>
              <a:t>ти напишеш у третьому </a:t>
            </a:r>
            <a:r>
              <a:rPr lang="uk-UA" sz="3200" b="1" dirty="0">
                <a:solidFill>
                  <a:schemeClr val="bg1"/>
                </a:solidFill>
              </a:rPr>
              <a:t>рядку. </a:t>
            </a: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Напиши </a:t>
            </a:r>
            <a:r>
              <a:rPr lang="uk-UA" sz="3200" b="1" dirty="0">
                <a:solidFill>
                  <a:schemeClr val="bg1"/>
                </a:solidFill>
              </a:rPr>
              <a:t>елементи за зразком. </a:t>
            </a:r>
          </a:p>
        </p:txBody>
      </p:sp>
      <p:sp>
        <p:nvSpPr>
          <p:cNvPr id="79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22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81" name="Picture 2" descr="D:\Картинки до тестів\Людина\олівець-з-указкою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2151680"/>
            <a:ext cx="3233801" cy="3336229"/>
          </a:xfrm>
          <a:prstGeom prst="round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3778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  <p:bldP spid="64" grpId="0" animBg="1"/>
      <p:bldP spid="65" grpId="0" animBg="1"/>
      <p:bldP spid="66" grpId="0" animBg="1"/>
      <p:bldP spid="67" grpId="0" animBg="1"/>
      <p:bldP spid="6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Рисунок 3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" t="32541" r="14333" b="34663"/>
          <a:stretch/>
        </p:blipFill>
        <p:spPr>
          <a:xfrm>
            <a:off x="4047516" y="1733184"/>
            <a:ext cx="7295651" cy="39725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5" name="Овал 44"/>
          <p:cNvSpPr/>
          <p:nvPr/>
        </p:nvSpPr>
        <p:spPr>
          <a:xfrm rot="1100546">
            <a:off x="5214604" y="4408069"/>
            <a:ext cx="133236" cy="192252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Овал 45"/>
          <p:cNvSpPr/>
          <p:nvPr/>
        </p:nvSpPr>
        <p:spPr>
          <a:xfrm rot="1184954">
            <a:off x="6090041" y="1797002"/>
            <a:ext cx="290344" cy="498632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Овал 46"/>
          <p:cNvSpPr/>
          <p:nvPr/>
        </p:nvSpPr>
        <p:spPr>
          <a:xfrm rot="1184954">
            <a:off x="6608912" y="1797002"/>
            <a:ext cx="290344" cy="498632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Овал 47"/>
          <p:cNvSpPr/>
          <p:nvPr/>
        </p:nvSpPr>
        <p:spPr>
          <a:xfrm rot="1184954">
            <a:off x="7135784" y="1797001"/>
            <a:ext cx="290344" cy="498632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9" name="Овал 48"/>
          <p:cNvSpPr/>
          <p:nvPr/>
        </p:nvSpPr>
        <p:spPr>
          <a:xfrm rot="1184954">
            <a:off x="7652432" y="1797001"/>
            <a:ext cx="290344" cy="498632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0" name="Овал 49"/>
          <p:cNvSpPr/>
          <p:nvPr/>
        </p:nvSpPr>
        <p:spPr>
          <a:xfrm rot="1184954">
            <a:off x="8181527" y="1797001"/>
            <a:ext cx="290344" cy="498632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1" name="Овал 50"/>
          <p:cNvSpPr/>
          <p:nvPr/>
        </p:nvSpPr>
        <p:spPr>
          <a:xfrm rot="1184954">
            <a:off x="8710623" y="1797000"/>
            <a:ext cx="290344" cy="498632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2" name="Овал 51"/>
          <p:cNvSpPr/>
          <p:nvPr/>
        </p:nvSpPr>
        <p:spPr>
          <a:xfrm rot="1184954">
            <a:off x="9237494" y="1797000"/>
            <a:ext cx="290344" cy="498632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3" name="Овал 52"/>
          <p:cNvSpPr/>
          <p:nvPr/>
        </p:nvSpPr>
        <p:spPr>
          <a:xfrm rot="1184954">
            <a:off x="9769692" y="1797000"/>
            <a:ext cx="290344" cy="498632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4" name="Овал 53"/>
          <p:cNvSpPr/>
          <p:nvPr/>
        </p:nvSpPr>
        <p:spPr>
          <a:xfrm rot="1184954">
            <a:off x="10301890" y="1796999"/>
            <a:ext cx="290344" cy="498632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5" name="Овал 54"/>
          <p:cNvSpPr/>
          <p:nvPr/>
        </p:nvSpPr>
        <p:spPr>
          <a:xfrm rot="1184954">
            <a:off x="10828761" y="1796998"/>
            <a:ext cx="290344" cy="498632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олилиния 19"/>
          <p:cNvSpPr/>
          <p:nvPr/>
        </p:nvSpPr>
        <p:spPr>
          <a:xfrm>
            <a:off x="5872392" y="2854411"/>
            <a:ext cx="113221" cy="190294"/>
          </a:xfrm>
          <a:custGeom>
            <a:avLst/>
            <a:gdLst>
              <a:gd name="connsiteX0" fmla="*/ 77650 w 141943"/>
              <a:gd name="connsiteY0" fmla="*/ 0 h 230030"/>
              <a:gd name="connsiteX1" fmla="*/ 6212 w 141943"/>
              <a:gd name="connsiteY1" fmla="*/ 164306 h 230030"/>
              <a:gd name="connsiteX2" fmla="*/ 10975 w 141943"/>
              <a:gd name="connsiteY2" fmla="*/ 221456 h 230030"/>
              <a:gd name="connsiteX3" fmla="*/ 70506 w 141943"/>
              <a:gd name="connsiteY3" fmla="*/ 223837 h 230030"/>
              <a:gd name="connsiteX4" fmla="*/ 141943 w 141943"/>
              <a:gd name="connsiteY4" fmla="*/ 164306 h 2300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" h="230030">
                <a:moveTo>
                  <a:pt x="77650" y="0"/>
                </a:moveTo>
                <a:cubicBezTo>
                  <a:pt x="47487" y="63698"/>
                  <a:pt x="17324" y="127397"/>
                  <a:pt x="6212" y="164306"/>
                </a:cubicBezTo>
                <a:cubicBezTo>
                  <a:pt x="-4900" y="201215"/>
                  <a:pt x="259" y="211534"/>
                  <a:pt x="10975" y="221456"/>
                </a:cubicBezTo>
                <a:cubicBezTo>
                  <a:pt x="21691" y="231378"/>
                  <a:pt x="48678" y="233362"/>
                  <a:pt x="70506" y="223837"/>
                </a:cubicBezTo>
                <a:cubicBezTo>
                  <a:pt x="92334" y="214312"/>
                  <a:pt x="117138" y="189309"/>
                  <a:pt x="141943" y="164306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1" name="Группа 20"/>
          <p:cNvGrpSpPr/>
          <p:nvPr/>
        </p:nvGrpSpPr>
        <p:grpSpPr>
          <a:xfrm>
            <a:off x="7962694" y="2557849"/>
            <a:ext cx="432487" cy="501744"/>
            <a:chOff x="7036569" y="2885130"/>
            <a:chExt cx="530762" cy="590711"/>
          </a:xfrm>
        </p:grpSpPr>
        <p:sp>
          <p:nvSpPr>
            <p:cNvPr id="23" name="Овал 22"/>
            <p:cNvSpPr/>
            <p:nvPr/>
          </p:nvSpPr>
          <p:spPr>
            <a:xfrm rot="1184954">
              <a:off x="7036569" y="2885130"/>
              <a:ext cx="370896" cy="590711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" name="Полилиния 23"/>
            <p:cNvSpPr/>
            <p:nvPr/>
          </p:nvSpPr>
          <p:spPr>
            <a:xfrm>
              <a:off x="7425388" y="3236119"/>
              <a:ext cx="141943" cy="230030"/>
            </a:xfrm>
            <a:custGeom>
              <a:avLst/>
              <a:gdLst>
                <a:gd name="connsiteX0" fmla="*/ 77650 w 141943"/>
                <a:gd name="connsiteY0" fmla="*/ 0 h 230030"/>
                <a:gd name="connsiteX1" fmla="*/ 6212 w 141943"/>
                <a:gd name="connsiteY1" fmla="*/ 164306 h 230030"/>
                <a:gd name="connsiteX2" fmla="*/ 10975 w 141943"/>
                <a:gd name="connsiteY2" fmla="*/ 221456 h 230030"/>
                <a:gd name="connsiteX3" fmla="*/ 70506 w 141943"/>
                <a:gd name="connsiteY3" fmla="*/ 223837 h 230030"/>
                <a:gd name="connsiteX4" fmla="*/ 141943 w 141943"/>
                <a:gd name="connsiteY4" fmla="*/ 164306 h 230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43" h="230030">
                  <a:moveTo>
                    <a:pt x="77650" y="0"/>
                  </a:moveTo>
                  <a:cubicBezTo>
                    <a:pt x="47487" y="63698"/>
                    <a:pt x="17324" y="127397"/>
                    <a:pt x="6212" y="164306"/>
                  </a:cubicBezTo>
                  <a:cubicBezTo>
                    <a:pt x="-4900" y="201215"/>
                    <a:pt x="259" y="211534"/>
                    <a:pt x="10975" y="221456"/>
                  </a:cubicBezTo>
                  <a:cubicBezTo>
                    <a:pt x="21691" y="231378"/>
                    <a:pt x="48678" y="233362"/>
                    <a:pt x="70506" y="223837"/>
                  </a:cubicBezTo>
                  <a:cubicBezTo>
                    <a:pt x="92334" y="214312"/>
                    <a:pt x="117138" y="189309"/>
                    <a:pt x="141943" y="164306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" name="Полилиния 24"/>
            <p:cNvSpPr/>
            <p:nvPr/>
          </p:nvSpPr>
          <p:spPr>
            <a:xfrm>
              <a:off x="7248525" y="3248025"/>
              <a:ext cx="240506" cy="188119"/>
            </a:xfrm>
            <a:custGeom>
              <a:avLst/>
              <a:gdLst>
                <a:gd name="connsiteX0" fmla="*/ 0 w 240506"/>
                <a:gd name="connsiteY0" fmla="*/ 188119 h 188119"/>
                <a:gd name="connsiteX1" fmla="*/ 102394 w 240506"/>
                <a:gd name="connsiteY1" fmla="*/ 142875 h 188119"/>
                <a:gd name="connsiteX2" fmla="*/ 240506 w 240506"/>
                <a:gd name="connsiteY2" fmla="*/ 0 h 188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40506" h="188119">
                  <a:moveTo>
                    <a:pt x="0" y="188119"/>
                  </a:moveTo>
                  <a:cubicBezTo>
                    <a:pt x="31155" y="181173"/>
                    <a:pt x="62310" y="174228"/>
                    <a:pt x="102394" y="142875"/>
                  </a:cubicBezTo>
                  <a:cubicBezTo>
                    <a:pt x="142478" y="111522"/>
                    <a:pt x="191492" y="55761"/>
                    <a:pt x="240506" y="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6" name="Овал 25"/>
          <p:cNvSpPr/>
          <p:nvPr/>
        </p:nvSpPr>
        <p:spPr>
          <a:xfrm rot="1184954">
            <a:off x="5470116" y="2559793"/>
            <a:ext cx="296062" cy="501934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олилиния 26"/>
          <p:cNvSpPr/>
          <p:nvPr/>
        </p:nvSpPr>
        <p:spPr>
          <a:xfrm>
            <a:off x="6665341" y="2851354"/>
            <a:ext cx="113221" cy="190294"/>
          </a:xfrm>
          <a:custGeom>
            <a:avLst/>
            <a:gdLst>
              <a:gd name="connsiteX0" fmla="*/ 77650 w 141943"/>
              <a:gd name="connsiteY0" fmla="*/ 0 h 230030"/>
              <a:gd name="connsiteX1" fmla="*/ 6212 w 141943"/>
              <a:gd name="connsiteY1" fmla="*/ 164306 h 230030"/>
              <a:gd name="connsiteX2" fmla="*/ 10975 w 141943"/>
              <a:gd name="connsiteY2" fmla="*/ 221456 h 230030"/>
              <a:gd name="connsiteX3" fmla="*/ 70506 w 141943"/>
              <a:gd name="connsiteY3" fmla="*/ 223837 h 230030"/>
              <a:gd name="connsiteX4" fmla="*/ 141943 w 141943"/>
              <a:gd name="connsiteY4" fmla="*/ 164306 h 2300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" h="230030">
                <a:moveTo>
                  <a:pt x="77650" y="0"/>
                </a:moveTo>
                <a:cubicBezTo>
                  <a:pt x="47487" y="63698"/>
                  <a:pt x="17324" y="127397"/>
                  <a:pt x="6212" y="164306"/>
                </a:cubicBezTo>
                <a:cubicBezTo>
                  <a:pt x="-4900" y="201215"/>
                  <a:pt x="259" y="211534"/>
                  <a:pt x="10975" y="221456"/>
                </a:cubicBezTo>
                <a:cubicBezTo>
                  <a:pt x="21691" y="231378"/>
                  <a:pt x="48678" y="233362"/>
                  <a:pt x="70506" y="223837"/>
                </a:cubicBezTo>
                <a:cubicBezTo>
                  <a:pt x="92334" y="214312"/>
                  <a:pt x="117138" y="189309"/>
                  <a:pt x="141943" y="164306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Овал 27"/>
          <p:cNvSpPr/>
          <p:nvPr/>
        </p:nvSpPr>
        <p:spPr>
          <a:xfrm rot="1184954">
            <a:off x="6263065" y="2556736"/>
            <a:ext cx="296062" cy="501934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олилиния 28"/>
          <p:cNvSpPr/>
          <p:nvPr/>
        </p:nvSpPr>
        <p:spPr>
          <a:xfrm>
            <a:off x="7455848" y="2851263"/>
            <a:ext cx="113221" cy="190294"/>
          </a:xfrm>
          <a:custGeom>
            <a:avLst/>
            <a:gdLst>
              <a:gd name="connsiteX0" fmla="*/ 77650 w 141943"/>
              <a:gd name="connsiteY0" fmla="*/ 0 h 230030"/>
              <a:gd name="connsiteX1" fmla="*/ 6212 w 141943"/>
              <a:gd name="connsiteY1" fmla="*/ 164306 h 230030"/>
              <a:gd name="connsiteX2" fmla="*/ 10975 w 141943"/>
              <a:gd name="connsiteY2" fmla="*/ 221456 h 230030"/>
              <a:gd name="connsiteX3" fmla="*/ 70506 w 141943"/>
              <a:gd name="connsiteY3" fmla="*/ 223837 h 230030"/>
              <a:gd name="connsiteX4" fmla="*/ 141943 w 141943"/>
              <a:gd name="connsiteY4" fmla="*/ 164306 h 2300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" h="230030">
                <a:moveTo>
                  <a:pt x="77650" y="0"/>
                </a:moveTo>
                <a:cubicBezTo>
                  <a:pt x="47487" y="63698"/>
                  <a:pt x="17324" y="127397"/>
                  <a:pt x="6212" y="164306"/>
                </a:cubicBezTo>
                <a:cubicBezTo>
                  <a:pt x="-4900" y="201215"/>
                  <a:pt x="259" y="211534"/>
                  <a:pt x="10975" y="221456"/>
                </a:cubicBezTo>
                <a:cubicBezTo>
                  <a:pt x="21691" y="231378"/>
                  <a:pt x="48678" y="233362"/>
                  <a:pt x="70506" y="223837"/>
                </a:cubicBezTo>
                <a:cubicBezTo>
                  <a:pt x="92334" y="214312"/>
                  <a:pt x="117138" y="189309"/>
                  <a:pt x="141943" y="164306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Овал 29"/>
          <p:cNvSpPr/>
          <p:nvPr/>
        </p:nvSpPr>
        <p:spPr>
          <a:xfrm rot="1184954">
            <a:off x="7053572" y="2556645"/>
            <a:ext cx="296062" cy="501934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31" name="Группа 30"/>
          <p:cNvGrpSpPr/>
          <p:nvPr/>
        </p:nvGrpSpPr>
        <p:grpSpPr>
          <a:xfrm>
            <a:off x="8637398" y="2549617"/>
            <a:ext cx="432487" cy="501744"/>
            <a:chOff x="7036569" y="2885130"/>
            <a:chExt cx="530762" cy="590711"/>
          </a:xfrm>
        </p:grpSpPr>
        <p:sp>
          <p:nvSpPr>
            <p:cNvPr id="33" name="Овал 32"/>
            <p:cNvSpPr/>
            <p:nvPr/>
          </p:nvSpPr>
          <p:spPr>
            <a:xfrm rot="1184954">
              <a:off x="7036569" y="2885130"/>
              <a:ext cx="370896" cy="590711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" name="Полилиния 33"/>
            <p:cNvSpPr/>
            <p:nvPr/>
          </p:nvSpPr>
          <p:spPr>
            <a:xfrm>
              <a:off x="7425388" y="3236119"/>
              <a:ext cx="141943" cy="230030"/>
            </a:xfrm>
            <a:custGeom>
              <a:avLst/>
              <a:gdLst>
                <a:gd name="connsiteX0" fmla="*/ 77650 w 141943"/>
                <a:gd name="connsiteY0" fmla="*/ 0 h 230030"/>
                <a:gd name="connsiteX1" fmla="*/ 6212 w 141943"/>
                <a:gd name="connsiteY1" fmla="*/ 164306 h 230030"/>
                <a:gd name="connsiteX2" fmla="*/ 10975 w 141943"/>
                <a:gd name="connsiteY2" fmla="*/ 221456 h 230030"/>
                <a:gd name="connsiteX3" fmla="*/ 70506 w 141943"/>
                <a:gd name="connsiteY3" fmla="*/ 223837 h 230030"/>
                <a:gd name="connsiteX4" fmla="*/ 141943 w 141943"/>
                <a:gd name="connsiteY4" fmla="*/ 164306 h 230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43" h="230030">
                  <a:moveTo>
                    <a:pt x="77650" y="0"/>
                  </a:moveTo>
                  <a:cubicBezTo>
                    <a:pt x="47487" y="63698"/>
                    <a:pt x="17324" y="127397"/>
                    <a:pt x="6212" y="164306"/>
                  </a:cubicBezTo>
                  <a:cubicBezTo>
                    <a:pt x="-4900" y="201215"/>
                    <a:pt x="259" y="211534"/>
                    <a:pt x="10975" y="221456"/>
                  </a:cubicBezTo>
                  <a:cubicBezTo>
                    <a:pt x="21691" y="231378"/>
                    <a:pt x="48678" y="233362"/>
                    <a:pt x="70506" y="223837"/>
                  </a:cubicBezTo>
                  <a:cubicBezTo>
                    <a:pt x="92334" y="214312"/>
                    <a:pt x="117138" y="189309"/>
                    <a:pt x="141943" y="164306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5" name="Полилиния 34"/>
            <p:cNvSpPr/>
            <p:nvPr/>
          </p:nvSpPr>
          <p:spPr>
            <a:xfrm>
              <a:off x="7248525" y="3248025"/>
              <a:ext cx="240506" cy="188119"/>
            </a:xfrm>
            <a:custGeom>
              <a:avLst/>
              <a:gdLst>
                <a:gd name="connsiteX0" fmla="*/ 0 w 240506"/>
                <a:gd name="connsiteY0" fmla="*/ 188119 h 188119"/>
                <a:gd name="connsiteX1" fmla="*/ 102394 w 240506"/>
                <a:gd name="connsiteY1" fmla="*/ 142875 h 188119"/>
                <a:gd name="connsiteX2" fmla="*/ 240506 w 240506"/>
                <a:gd name="connsiteY2" fmla="*/ 0 h 188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40506" h="188119">
                  <a:moveTo>
                    <a:pt x="0" y="188119"/>
                  </a:moveTo>
                  <a:cubicBezTo>
                    <a:pt x="31155" y="181173"/>
                    <a:pt x="62310" y="174228"/>
                    <a:pt x="102394" y="142875"/>
                  </a:cubicBezTo>
                  <a:cubicBezTo>
                    <a:pt x="142478" y="111522"/>
                    <a:pt x="191492" y="55761"/>
                    <a:pt x="240506" y="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36" name="Группа 35"/>
          <p:cNvGrpSpPr/>
          <p:nvPr/>
        </p:nvGrpSpPr>
        <p:grpSpPr>
          <a:xfrm>
            <a:off x="9292253" y="2548507"/>
            <a:ext cx="432487" cy="501744"/>
            <a:chOff x="7036569" y="2885130"/>
            <a:chExt cx="530762" cy="590711"/>
          </a:xfrm>
        </p:grpSpPr>
        <p:sp>
          <p:nvSpPr>
            <p:cNvPr id="37" name="Овал 36"/>
            <p:cNvSpPr/>
            <p:nvPr/>
          </p:nvSpPr>
          <p:spPr>
            <a:xfrm rot="1184954">
              <a:off x="7036569" y="2885130"/>
              <a:ext cx="370896" cy="590711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8" name="Полилиния 37"/>
            <p:cNvSpPr/>
            <p:nvPr/>
          </p:nvSpPr>
          <p:spPr>
            <a:xfrm>
              <a:off x="7425388" y="3236119"/>
              <a:ext cx="141943" cy="230030"/>
            </a:xfrm>
            <a:custGeom>
              <a:avLst/>
              <a:gdLst>
                <a:gd name="connsiteX0" fmla="*/ 77650 w 141943"/>
                <a:gd name="connsiteY0" fmla="*/ 0 h 230030"/>
                <a:gd name="connsiteX1" fmla="*/ 6212 w 141943"/>
                <a:gd name="connsiteY1" fmla="*/ 164306 h 230030"/>
                <a:gd name="connsiteX2" fmla="*/ 10975 w 141943"/>
                <a:gd name="connsiteY2" fmla="*/ 221456 h 230030"/>
                <a:gd name="connsiteX3" fmla="*/ 70506 w 141943"/>
                <a:gd name="connsiteY3" fmla="*/ 223837 h 230030"/>
                <a:gd name="connsiteX4" fmla="*/ 141943 w 141943"/>
                <a:gd name="connsiteY4" fmla="*/ 164306 h 230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43" h="230030">
                  <a:moveTo>
                    <a:pt x="77650" y="0"/>
                  </a:moveTo>
                  <a:cubicBezTo>
                    <a:pt x="47487" y="63698"/>
                    <a:pt x="17324" y="127397"/>
                    <a:pt x="6212" y="164306"/>
                  </a:cubicBezTo>
                  <a:cubicBezTo>
                    <a:pt x="-4900" y="201215"/>
                    <a:pt x="259" y="211534"/>
                    <a:pt x="10975" y="221456"/>
                  </a:cubicBezTo>
                  <a:cubicBezTo>
                    <a:pt x="21691" y="231378"/>
                    <a:pt x="48678" y="233362"/>
                    <a:pt x="70506" y="223837"/>
                  </a:cubicBezTo>
                  <a:cubicBezTo>
                    <a:pt x="92334" y="214312"/>
                    <a:pt x="117138" y="189309"/>
                    <a:pt x="141943" y="164306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9" name="Полилиния 38"/>
            <p:cNvSpPr/>
            <p:nvPr/>
          </p:nvSpPr>
          <p:spPr>
            <a:xfrm>
              <a:off x="7248525" y="3248025"/>
              <a:ext cx="240506" cy="188119"/>
            </a:xfrm>
            <a:custGeom>
              <a:avLst/>
              <a:gdLst>
                <a:gd name="connsiteX0" fmla="*/ 0 w 240506"/>
                <a:gd name="connsiteY0" fmla="*/ 188119 h 188119"/>
                <a:gd name="connsiteX1" fmla="*/ 102394 w 240506"/>
                <a:gd name="connsiteY1" fmla="*/ 142875 h 188119"/>
                <a:gd name="connsiteX2" fmla="*/ 240506 w 240506"/>
                <a:gd name="connsiteY2" fmla="*/ 0 h 188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40506" h="188119">
                  <a:moveTo>
                    <a:pt x="0" y="188119"/>
                  </a:moveTo>
                  <a:cubicBezTo>
                    <a:pt x="31155" y="181173"/>
                    <a:pt x="62310" y="174228"/>
                    <a:pt x="102394" y="142875"/>
                  </a:cubicBezTo>
                  <a:cubicBezTo>
                    <a:pt x="142478" y="111522"/>
                    <a:pt x="191492" y="55761"/>
                    <a:pt x="240506" y="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40" name="Группа 39"/>
          <p:cNvGrpSpPr/>
          <p:nvPr/>
        </p:nvGrpSpPr>
        <p:grpSpPr>
          <a:xfrm>
            <a:off x="9967268" y="2548507"/>
            <a:ext cx="432487" cy="501744"/>
            <a:chOff x="7036569" y="2885130"/>
            <a:chExt cx="530762" cy="590711"/>
          </a:xfrm>
        </p:grpSpPr>
        <p:sp>
          <p:nvSpPr>
            <p:cNvPr id="41" name="Овал 40"/>
            <p:cNvSpPr/>
            <p:nvPr/>
          </p:nvSpPr>
          <p:spPr>
            <a:xfrm rot="1184954">
              <a:off x="7036569" y="2885130"/>
              <a:ext cx="370896" cy="590711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2" name="Полилиния 41"/>
            <p:cNvSpPr/>
            <p:nvPr/>
          </p:nvSpPr>
          <p:spPr>
            <a:xfrm>
              <a:off x="7425388" y="3236119"/>
              <a:ext cx="141943" cy="230030"/>
            </a:xfrm>
            <a:custGeom>
              <a:avLst/>
              <a:gdLst>
                <a:gd name="connsiteX0" fmla="*/ 77650 w 141943"/>
                <a:gd name="connsiteY0" fmla="*/ 0 h 230030"/>
                <a:gd name="connsiteX1" fmla="*/ 6212 w 141943"/>
                <a:gd name="connsiteY1" fmla="*/ 164306 h 230030"/>
                <a:gd name="connsiteX2" fmla="*/ 10975 w 141943"/>
                <a:gd name="connsiteY2" fmla="*/ 221456 h 230030"/>
                <a:gd name="connsiteX3" fmla="*/ 70506 w 141943"/>
                <a:gd name="connsiteY3" fmla="*/ 223837 h 230030"/>
                <a:gd name="connsiteX4" fmla="*/ 141943 w 141943"/>
                <a:gd name="connsiteY4" fmla="*/ 164306 h 230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43" h="230030">
                  <a:moveTo>
                    <a:pt x="77650" y="0"/>
                  </a:moveTo>
                  <a:cubicBezTo>
                    <a:pt x="47487" y="63698"/>
                    <a:pt x="17324" y="127397"/>
                    <a:pt x="6212" y="164306"/>
                  </a:cubicBezTo>
                  <a:cubicBezTo>
                    <a:pt x="-4900" y="201215"/>
                    <a:pt x="259" y="211534"/>
                    <a:pt x="10975" y="221456"/>
                  </a:cubicBezTo>
                  <a:cubicBezTo>
                    <a:pt x="21691" y="231378"/>
                    <a:pt x="48678" y="233362"/>
                    <a:pt x="70506" y="223837"/>
                  </a:cubicBezTo>
                  <a:cubicBezTo>
                    <a:pt x="92334" y="214312"/>
                    <a:pt x="117138" y="189309"/>
                    <a:pt x="141943" y="164306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3" name="Полилиния 42"/>
            <p:cNvSpPr/>
            <p:nvPr/>
          </p:nvSpPr>
          <p:spPr>
            <a:xfrm>
              <a:off x="7248525" y="3248025"/>
              <a:ext cx="240506" cy="188119"/>
            </a:xfrm>
            <a:custGeom>
              <a:avLst/>
              <a:gdLst>
                <a:gd name="connsiteX0" fmla="*/ 0 w 240506"/>
                <a:gd name="connsiteY0" fmla="*/ 188119 h 188119"/>
                <a:gd name="connsiteX1" fmla="*/ 102394 w 240506"/>
                <a:gd name="connsiteY1" fmla="*/ 142875 h 188119"/>
                <a:gd name="connsiteX2" fmla="*/ 240506 w 240506"/>
                <a:gd name="connsiteY2" fmla="*/ 0 h 188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40506" h="188119">
                  <a:moveTo>
                    <a:pt x="0" y="188119"/>
                  </a:moveTo>
                  <a:cubicBezTo>
                    <a:pt x="31155" y="181173"/>
                    <a:pt x="62310" y="174228"/>
                    <a:pt x="102394" y="142875"/>
                  </a:cubicBezTo>
                  <a:cubicBezTo>
                    <a:pt x="142478" y="111522"/>
                    <a:pt x="191492" y="55761"/>
                    <a:pt x="240506" y="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44" name="Группа 43"/>
          <p:cNvGrpSpPr/>
          <p:nvPr/>
        </p:nvGrpSpPr>
        <p:grpSpPr>
          <a:xfrm>
            <a:off x="10671993" y="2549617"/>
            <a:ext cx="432487" cy="501744"/>
            <a:chOff x="7036569" y="2885130"/>
            <a:chExt cx="530762" cy="590711"/>
          </a:xfrm>
        </p:grpSpPr>
        <p:sp>
          <p:nvSpPr>
            <p:cNvPr id="56" name="Овал 55"/>
            <p:cNvSpPr/>
            <p:nvPr/>
          </p:nvSpPr>
          <p:spPr>
            <a:xfrm rot="1184954">
              <a:off x="7036569" y="2885130"/>
              <a:ext cx="370896" cy="590711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7" name="Полилиния 56"/>
            <p:cNvSpPr/>
            <p:nvPr/>
          </p:nvSpPr>
          <p:spPr>
            <a:xfrm>
              <a:off x="7425388" y="3236119"/>
              <a:ext cx="141943" cy="230030"/>
            </a:xfrm>
            <a:custGeom>
              <a:avLst/>
              <a:gdLst>
                <a:gd name="connsiteX0" fmla="*/ 77650 w 141943"/>
                <a:gd name="connsiteY0" fmla="*/ 0 h 230030"/>
                <a:gd name="connsiteX1" fmla="*/ 6212 w 141943"/>
                <a:gd name="connsiteY1" fmla="*/ 164306 h 230030"/>
                <a:gd name="connsiteX2" fmla="*/ 10975 w 141943"/>
                <a:gd name="connsiteY2" fmla="*/ 221456 h 230030"/>
                <a:gd name="connsiteX3" fmla="*/ 70506 w 141943"/>
                <a:gd name="connsiteY3" fmla="*/ 223837 h 230030"/>
                <a:gd name="connsiteX4" fmla="*/ 141943 w 141943"/>
                <a:gd name="connsiteY4" fmla="*/ 164306 h 230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43" h="230030">
                  <a:moveTo>
                    <a:pt x="77650" y="0"/>
                  </a:moveTo>
                  <a:cubicBezTo>
                    <a:pt x="47487" y="63698"/>
                    <a:pt x="17324" y="127397"/>
                    <a:pt x="6212" y="164306"/>
                  </a:cubicBezTo>
                  <a:cubicBezTo>
                    <a:pt x="-4900" y="201215"/>
                    <a:pt x="259" y="211534"/>
                    <a:pt x="10975" y="221456"/>
                  </a:cubicBezTo>
                  <a:cubicBezTo>
                    <a:pt x="21691" y="231378"/>
                    <a:pt x="48678" y="233362"/>
                    <a:pt x="70506" y="223837"/>
                  </a:cubicBezTo>
                  <a:cubicBezTo>
                    <a:pt x="92334" y="214312"/>
                    <a:pt x="117138" y="189309"/>
                    <a:pt x="141943" y="164306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8" name="Полилиния 57"/>
            <p:cNvSpPr/>
            <p:nvPr/>
          </p:nvSpPr>
          <p:spPr>
            <a:xfrm>
              <a:off x="7248525" y="3248025"/>
              <a:ext cx="240506" cy="188119"/>
            </a:xfrm>
            <a:custGeom>
              <a:avLst/>
              <a:gdLst>
                <a:gd name="connsiteX0" fmla="*/ 0 w 240506"/>
                <a:gd name="connsiteY0" fmla="*/ 188119 h 188119"/>
                <a:gd name="connsiteX1" fmla="*/ 102394 w 240506"/>
                <a:gd name="connsiteY1" fmla="*/ 142875 h 188119"/>
                <a:gd name="connsiteX2" fmla="*/ 240506 w 240506"/>
                <a:gd name="connsiteY2" fmla="*/ 0 h 188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40506" h="188119">
                  <a:moveTo>
                    <a:pt x="0" y="188119"/>
                  </a:moveTo>
                  <a:cubicBezTo>
                    <a:pt x="31155" y="181173"/>
                    <a:pt x="62310" y="174228"/>
                    <a:pt x="102394" y="142875"/>
                  </a:cubicBezTo>
                  <a:cubicBezTo>
                    <a:pt x="142478" y="111522"/>
                    <a:pt x="191492" y="55761"/>
                    <a:pt x="240506" y="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60" name="Полилиния 59"/>
          <p:cNvSpPr/>
          <p:nvPr/>
        </p:nvSpPr>
        <p:spPr>
          <a:xfrm>
            <a:off x="5187739" y="3351476"/>
            <a:ext cx="326491" cy="493010"/>
          </a:xfrm>
          <a:custGeom>
            <a:avLst/>
            <a:gdLst>
              <a:gd name="connsiteX0" fmla="*/ 0 w 380600"/>
              <a:gd name="connsiteY0" fmla="*/ 420789 h 568426"/>
              <a:gd name="connsiteX1" fmla="*/ 147637 w 380600"/>
              <a:gd name="connsiteY1" fmla="*/ 337445 h 568426"/>
              <a:gd name="connsiteX2" fmla="*/ 247650 w 380600"/>
              <a:gd name="connsiteY2" fmla="*/ 249339 h 568426"/>
              <a:gd name="connsiteX3" fmla="*/ 333375 w 380600"/>
              <a:gd name="connsiteY3" fmla="*/ 135039 h 568426"/>
              <a:gd name="connsiteX4" fmla="*/ 364331 w 380600"/>
              <a:gd name="connsiteY4" fmla="*/ 73126 h 568426"/>
              <a:gd name="connsiteX5" fmla="*/ 378618 w 380600"/>
              <a:gd name="connsiteY5" fmla="*/ 13595 h 568426"/>
              <a:gd name="connsiteX6" fmla="*/ 321468 w 380600"/>
              <a:gd name="connsiteY6" fmla="*/ 6451 h 568426"/>
              <a:gd name="connsiteX7" fmla="*/ 250031 w 380600"/>
              <a:gd name="connsiteY7" fmla="*/ 92176 h 568426"/>
              <a:gd name="connsiteX8" fmla="*/ 42862 w 380600"/>
              <a:gd name="connsiteY8" fmla="*/ 568426 h 568426"/>
              <a:gd name="connsiteX0" fmla="*/ 0 w 381213"/>
              <a:gd name="connsiteY0" fmla="*/ 417388 h 565025"/>
              <a:gd name="connsiteX1" fmla="*/ 147637 w 381213"/>
              <a:gd name="connsiteY1" fmla="*/ 334044 h 565025"/>
              <a:gd name="connsiteX2" fmla="*/ 247650 w 381213"/>
              <a:gd name="connsiteY2" fmla="*/ 245938 h 565025"/>
              <a:gd name="connsiteX3" fmla="*/ 333375 w 381213"/>
              <a:gd name="connsiteY3" fmla="*/ 131638 h 565025"/>
              <a:gd name="connsiteX4" fmla="*/ 364331 w 381213"/>
              <a:gd name="connsiteY4" fmla="*/ 69725 h 565025"/>
              <a:gd name="connsiteX5" fmla="*/ 378618 w 381213"/>
              <a:gd name="connsiteY5" fmla="*/ 10194 h 565025"/>
              <a:gd name="connsiteX6" fmla="*/ 311943 w 381213"/>
              <a:gd name="connsiteY6" fmla="*/ 7812 h 565025"/>
              <a:gd name="connsiteX7" fmla="*/ 250031 w 381213"/>
              <a:gd name="connsiteY7" fmla="*/ 88775 h 565025"/>
              <a:gd name="connsiteX8" fmla="*/ 42862 w 381213"/>
              <a:gd name="connsiteY8" fmla="*/ 565025 h 565025"/>
              <a:gd name="connsiteX0" fmla="*/ 0 w 381213"/>
              <a:gd name="connsiteY0" fmla="*/ 422533 h 570170"/>
              <a:gd name="connsiteX1" fmla="*/ 147637 w 381213"/>
              <a:gd name="connsiteY1" fmla="*/ 339189 h 570170"/>
              <a:gd name="connsiteX2" fmla="*/ 247650 w 381213"/>
              <a:gd name="connsiteY2" fmla="*/ 251083 h 570170"/>
              <a:gd name="connsiteX3" fmla="*/ 333375 w 381213"/>
              <a:gd name="connsiteY3" fmla="*/ 136783 h 570170"/>
              <a:gd name="connsiteX4" fmla="*/ 364331 w 381213"/>
              <a:gd name="connsiteY4" fmla="*/ 74870 h 570170"/>
              <a:gd name="connsiteX5" fmla="*/ 378618 w 381213"/>
              <a:gd name="connsiteY5" fmla="*/ 15339 h 570170"/>
              <a:gd name="connsiteX6" fmla="*/ 311943 w 381213"/>
              <a:gd name="connsiteY6" fmla="*/ 12957 h 570170"/>
              <a:gd name="connsiteX7" fmla="*/ 250031 w 381213"/>
              <a:gd name="connsiteY7" fmla="*/ 93920 h 570170"/>
              <a:gd name="connsiteX8" fmla="*/ 42862 w 381213"/>
              <a:gd name="connsiteY8" fmla="*/ 570170 h 570170"/>
              <a:gd name="connsiteX0" fmla="*/ 0 w 385491"/>
              <a:gd name="connsiteY0" fmla="*/ 407363 h 555000"/>
              <a:gd name="connsiteX1" fmla="*/ 147637 w 385491"/>
              <a:gd name="connsiteY1" fmla="*/ 324019 h 555000"/>
              <a:gd name="connsiteX2" fmla="*/ 247650 w 385491"/>
              <a:gd name="connsiteY2" fmla="*/ 235913 h 555000"/>
              <a:gd name="connsiteX3" fmla="*/ 333375 w 385491"/>
              <a:gd name="connsiteY3" fmla="*/ 121613 h 555000"/>
              <a:gd name="connsiteX4" fmla="*/ 364331 w 385491"/>
              <a:gd name="connsiteY4" fmla="*/ 59700 h 555000"/>
              <a:gd name="connsiteX5" fmla="*/ 378618 w 385491"/>
              <a:gd name="connsiteY5" fmla="*/ 169 h 555000"/>
              <a:gd name="connsiteX6" fmla="*/ 250031 w 385491"/>
              <a:gd name="connsiteY6" fmla="*/ 78750 h 555000"/>
              <a:gd name="connsiteX7" fmla="*/ 42862 w 385491"/>
              <a:gd name="connsiteY7" fmla="*/ 555000 h 555000"/>
              <a:gd name="connsiteX0" fmla="*/ 0 w 366997"/>
              <a:gd name="connsiteY0" fmla="*/ 412111 h 559748"/>
              <a:gd name="connsiteX1" fmla="*/ 147637 w 366997"/>
              <a:gd name="connsiteY1" fmla="*/ 328767 h 559748"/>
              <a:gd name="connsiteX2" fmla="*/ 247650 w 366997"/>
              <a:gd name="connsiteY2" fmla="*/ 240661 h 559748"/>
              <a:gd name="connsiteX3" fmla="*/ 333375 w 366997"/>
              <a:gd name="connsiteY3" fmla="*/ 126361 h 559748"/>
              <a:gd name="connsiteX4" fmla="*/ 364331 w 366997"/>
              <a:gd name="connsiteY4" fmla="*/ 64448 h 559748"/>
              <a:gd name="connsiteX5" fmla="*/ 352424 w 366997"/>
              <a:gd name="connsiteY5" fmla="*/ 154 h 559748"/>
              <a:gd name="connsiteX6" fmla="*/ 250031 w 366997"/>
              <a:gd name="connsiteY6" fmla="*/ 83498 h 559748"/>
              <a:gd name="connsiteX7" fmla="*/ 42862 w 366997"/>
              <a:gd name="connsiteY7" fmla="*/ 559748 h 559748"/>
              <a:gd name="connsiteX0" fmla="*/ 0 w 370291"/>
              <a:gd name="connsiteY0" fmla="*/ 417746 h 565383"/>
              <a:gd name="connsiteX1" fmla="*/ 147637 w 370291"/>
              <a:gd name="connsiteY1" fmla="*/ 334402 h 565383"/>
              <a:gd name="connsiteX2" fmla="*/ 247650 w 370291"/>
              <a:gd name="connsiteY2" fmla="*/ 246296 h 565383"/>
              <a:gd name="connsiteX3" fmla="*/ 333375 w 370291"/>
              <a:gd name="connsiteY3" fmla="*/ 131996 h 565383"/>
              <a:gd name="connsiteX4" fmla="*/ 364331 w 370291"/>
              <a:gd name="connsiteY4" fmla="*/ 70083 h 565383"/>
              <a:gd name="connsiteX5" fmla="*/ 352424 w 370291"/>
              <a:gd name="connsiteY5" fmla="*/ 5789 h 565383"/>
              <a:gd name="connsiteX6" fmla="*/ 250031 w 370291"/>
              <a:gd name="connsiteY6" fmla="*/ 89133 h 565383"/>
              <a:gd name="connsiteX7" fmla="*/ 42862 w 370291"/>
              <a:gd name="connsiteY7" fmla="*/ 565383 h 565383"/>
              <a:gd name="connsiteX0" fmla="*/ 0 w 365860"/>
              <a:gd name="connsiteY0" fmla="*/ 414754 h 562391"/>
              <a:gd name="connsiteX1" fmla="*/ 147637 w 365860"/>
              <a:gd name="connsiteY1" fmla="*/ 331410 h 562391"/>
              <a:gd name="connsiteX2" fmla="*/ 247650 w 365860"/>
              <a:gd name="connsiteY2" fmla="*/ 243304 h 562391"/>
              <a:gd name="connsiteX3" fmla="*/ 333375 w 365860"/>
              <a:gd name="connsiteY3" fmla="*/ 129004 h 562391"/>
              <a:gd name="connsiteX4" fmla="*/ 364331 w 365860"/>
              <a:gd name="connsiteY4" fmla="*/ 67091 h 562391"/>
              <a:gd name="connsiteX5" fmla="*/ 352424 w 365860"/>
              <a:gd name="connsiteY5" fmla="*/ 2797 h 562391"/>
              <a:gd name="connsiteX6" fmla="*/ 250031 w 365860"/>
              <a:gd name="connsiteY6" fmla="*/ 86141 h 562391"/>
              <a:gd name="connsiteX7" fmla="*/ 42862 w 365860"/>
              <a:gd name="connsiteY7" fmla="*/ 562391 h 562391"/>
              <a:gd name="connsiteX0" fmla="*/ 0 w 366998"/>
              <a:gd name="connsiteY0" fmla="*/ 414754 h 562391"/>
              <a:gd name="connsiteX1" fmla="*/ 147637 w 366998"/>
              <a:gd name="connsiteY1" fmla="*/ 331410 h 562391"/>
              <a:gd name="connsiteX2" fmla="*/ 247650 w 366998"/>
              <a:gd name="connsiteY2" fmla="*/ 243304 h 562391"/>
              <a:gd name="connsiteX3" fmla="*/ 333375 w 366998"/>
              <a:gd name="connsiteY3" fmla="*/ 129004 h 562391"/>
              <a:gd name="connsiteX4" fmla="*/ 364331 w 366998"/>
              <a:gd name="connsiteY4" fmla="*/ 67091 h 562391"/>
              <a:gd name="connsiteX5" fmla="*/ 352424 w 366998"/>
              <a:gd name="connsiteY5" fmla="*/ 2797 h 562391"/>
              <a:gd name="connsiteX6" fmla="*/ 250031 w 366998"/>
              <a:gd name="connsiteY6" fmla="*/ 86141 h 562391"/>
              <a:gd name="connsiteX7" fmla="*/ 42862 w 366998"/>
              <a:gd name="connsiteY7" fmla="*/ 562391 h 5623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6998" h="562391">
                <a:moveTo>
                  <a:pt x="0" y="414754"/>
                </a:moveTo>
                <a:cubicBezTo>
                  <a:pt x="53181" y="387369"/>
                  <a:pt x="106362" y="359985"/>
                  <a:pt x="147637" y="331410"/>
                </a:cubicBezTo>
                <a:cubicBezTo>
                  <a:pt x="188912" y="302835"/>
                  <a:pt x="216694" y="277038"/>
                  <a:pt x="247650" y="243304"/>
                </a:cubicBezTo>
                <a:cubicBezTo>
                  <a:pt x="278606" y="209570"/>
                  <a:pt x="313928" y="158373"/>
                  <a:pt x="333375" y="129004"/>
                </a:cubicBezTo>
                <a:cubicBezTo>
                  <a:pt x="352822" y="99635"/>
                  <a:pt x="361156" y="88125"/>
                  <a:pt x="364331" y="67091"/>
                </a:cubicBezTo>
                <a:cubicBezTo>
                  <a:pt x="367506" y="46057"/>
                  <a:pt x="371475" y="9147"/>
                  <a:pt x="352424" y="2797"/>
                </a:cubicBezTo>
                <a:cubicBezTo>
                  <a:pt x="333373" y="-3553"/>
                  <a:pt x="301625" y="-7125"/>
                  <a:pt x="250031" y="86141"/>
                </a:cubicBezTo>
                <a:cubicBezTo>
                  <a:pt x="198437" y="179407"/>
                  <a:pt x="123229" y="371097"/>
                  <a:pt x="42862" y="562391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61" name="Группа 60"/>
          <p:cNvGrpSpPr/>
          <p:nvPr/>
        </p:nvGrpSpPr>
        <p:grpSpPr>
          <a:xfrm>
            <a:off x="7975157" y="3335062"/>
            <a:ext cx="540690" cy="507551"/>
            <a:chOff x="7048534" y="3799530"/>
            <a:chExt cx="687242" cy="590711"/>
          </a:xfrm>
        </p:grpSpPr>
        <p:sp>
          <p:nvSpPr>
            <p:cNvPr id="62" name="Овал 61"/>
            <p:cNvSpPr/>
            <p:nvPr/>
          </p:nvSpPr>
          <p:spPr>
            <a:xfrm rot="1184954">
              <a:off x="7048534" y="3799530"/>
              <a:ext cx="370896" cy="590711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3" name="Полилиния 62"/>
            <p:cNvSpPr/>
            <p:nvPr/>
          </p:nvSpPr>
          <p:spPr>
            <a:xfrm>
              <a:off x="7368778" y="3824154"/>
              <a:ext cx="366998" cy="562391"/>
            </a:xfrm>
            <a:custGeom>
              <a:avLst/>
              <a:gdLst>
                <a:gd name="connsiteX0" fmla="*/ 0 w 380600"/>
                <a:gd name="connsiteY0" fmla="*/ 420789 h 568426"/>
                <a:gd name="connsiteX1" fmla="*/ 147637 w 380600"/>
                <a:gd name="connsiteY1" fmla="*/ 337445 h 568426"/>
                <a:gd name="connsiteX2" fmla="*/ 247650 w 380600"/>
                <a:gd name="connsiteY2" fmla="*/ 249339 h 568426"/>
                <a:gd name="connsiteX3" fmla="*/ 333375 w 380600"/>
                <a:gd name="connsiteY3" fmla="*/ 135039 h 568426"/>
                <a:gd name="connsiteX4" fmla="*/ 364331 w 380600"/>
                <a:gd name="connsiteY4" fmla="*/ 73126 h 568426"/>
                <a:gd name="connsiteX5" fmla="*/ 378618 w 380600"/>
                <a:gd name="connsiteY5" fmla="*/ 13595 h 568426"/>
                <a:gd name="connsiteX6" fmla="*/ 321468 w 380600"/>
                <a:gd name="connsiteY6" fmla="*/ 6451 h 568426"/>
                <a:gd name="connsiteX7" fmla="*/ 250031 w 380600"/>
                <a:gd name="connsiteY7" fmla="*/ 92176 h 568426"/>
                <a:gd name="connsiteX8" fmla="*/ 42862 w 380600"/>
                <a:gd name="connsiteY8" fmla="*/ 568426 h 568426"/>
                <a:gd name="connsiteX0" fmla="*/ 0 w 381213"/>
                <a:gd name="connsiteY0" fmla="*/ 417388 h 565025"/>
                <a:gd name="connsiteX1" fmla="*/ 147637 w 381213"/>
                <a:gd name="connsiteY1" fmla="*/ 334044 h 565025"/>
                <a:gd name="connsiteX2" fmla="*/ 247650 w 381213"/>
                <a:gd name="connsiteY2" fmla="*/ 245938 h 565025"/>
                <a:gd name="connsiteX3" fmla="*/ 333375 w 381213"/>
                <a:gd name="connsiteY3" fmla="*/ 131638 h 565025"/>
                <a:gd name="connsiteX4" fmla="*/ 364331 w 381213"/>
                <a:gd name="connsiteY4" fmla="*/ 69725 h 565025"/>
                <a:gd name="connsiteX5" fmla="*/ 378618 w 381213"/>
                <a:gd name="connsiteY5" fmla="*/ 10194 h 565025"/>
                <a:gd name="connsiteX6" fmla="*/ 311943 w 381213"/>
                <a:gd name="connsiteY6" fmla="*/ 7812 h 565025"/>
                <a:gd name="connsiteX7" fmla="*/ 250031 w 381213"/>
                <a:gd name="connsiteY7" fmla="*/ 88775 h 565025"/>
                <a:gd name="connsiteX8" fmla="*/ 42862 w 381213"/>
                <a:gd name="connsiteY8" fmla="*/ 565025 h 565025"/>
                <a:gd name="connsiteX0" fmla="*/ 0 w 381213"/>
                <a:gd name="connsiteY0" fmla="*/ 422533 h 570170"/>
                <a:gd name="connsiteX1" fmla="*/ 147637 w 381213"/>
                <a:gd name="connsiteY1" fmla="*/ 339189 h 570170"/>
                <a:gd name="connsiteX2" fmla="*/ 247650 w 381213"/>
                <a:gd name="connsiteY2" fmla="*/ 251083 h 570170"/>
                <a:gd name="connsiteX3" fmla="*/ 333375 w 381213"/>
                <a:gd name="connsiteY3" fmla="*/ 136783 h 570170"/>
                <a:gd name="connsiteX4" fmla="*/ 364331 w 381213"/>
                <a:gd name="connsiteY4" fmla="*/ 74870 h 570170"/>
                <a:gd name="connsiteX5" fmla="*/ 378618 w 381213"/>
                <a:gd name="connsiteY5" fmla="*/ 15339 h 570170"/>
                <a:gd name="connsiteX6" fmla="*/ 311943 w 381213"/>
                <a:gd name="connsiteY6" fmla="*/ 12957 h 570170"/>
                <a:gd name="connsiteX7" fmla="*/ 250031 w 381213"/>
                <a:gd name="connsiteY7" fmla="*/ 93920 h 570170"/>
                <a:gd name="connsiteX8" fmla="*/ 42862 w 381213"/>
                <a:gd name="connsiteY8" fmla="*/ 570170 h 570170"/>
                <a:gd name="connsiteX0" fmla="*/ 0 w 385491"/>
                <a:gd name="connsiteY0" fmla="*/ 407363 h 555000"/>
                <a:gd name="connsiteX1" fmla="*/ 147637 w 385491"/>
                <a:gd name="connsiteY1" fmla="*/ 324019 h 555000"/>
                <a:gd name="connsiteX2" fmla="*/ 247650 w 385491"/>
                <a:gd name="connsiteY2" fmla="*/ 235913 h 555000"/>
                <a:gd name="connsiteX3" fmla="*/ 333375 w 385491"/>
                <a:gd name="connsiteY3" fmla="*/ 121613 h 555000"/>
                <a:gd name="connsiteX4" fmla="*/ 364331 w 385491"/>
                <a:gd name="connsiteY4" fmla="*/ 59700 h 555000"/>
                <a:gd name="connsiteX5" fmla="*/ 378618 w 385491"/>
                <a:gd name="connsiteY5" fmla="*/ 169 h 555000"/>
                <a:gd name="connsiteX6" fmla="*/ 250031 w 385491"/>
                <a:gd name="connsiteY6" fmla="*/ 78750 h 555000"/>
                <a:gd name="connsiteX7" fmla="*/ 42862 w 385491"/>
                <a:gd name="connsiteY7" fmla="*/ 555000 h 555000"/>
                <a:gd name="connsiteX0" fmla="*/ 0 w 366997"/>
                <a:gd name="connsiteY0" fmla="*/ 412111 h 559748"/>
                <a:gd name="connsiteX1" fmla="*/ 147637 w 366997"/>
                <a:gd name="connsiteY1" fmla="*/ 328767 h 559748"/>
                <a:gd name="connsiteX2" fmla="*/ 247650 w 366997"/>
                <a:gd name="connsiteY2" fmla="*/ 240661 h 559748"/>
                <a:gd name="connsiteX3" fmla="*/ 333375 w 366997"/>
                <a:gd name="connsiteY3" fmla="*/ 126361 h 559748"/>
                <a:gd name="connsiteX4" fmla="*/ 364331 w 366997"/>
                <a:gd name="connsiteY4" fmla="*/ 64448 h 559748"/>
                <a:gd name="connsiteX5" fmla="*/ 352424 w 366997"/>
                <a:gd name="connsiteY5" fmla="*/ 154 h 559748"/>
                <a:gd name="connsiteX6" fmla="*/ 250031 w 366997"/>
                <a:gd name="connsiteY6" fmla="*/ 83498 h 559748"/>
                <a:gd name="connsiteX7" fmla="*/ 42862 w 366997"/>
                <a:gd name="connsiteY7" fmla="*/ 559748 h 559748"/>
                <a:gd name="connsiteX0" fmla="*/ 0 w 370291"/>
                <a:gd name="connsiteY0" fmla="*/ 417746 h 565383"/>
                <a:gd name="connsiteX1" fmla="*/ 147637 w 370291"/>
                <a:gd name="connsiteY1" fmla="*/ 334402 h 565383"/>
                <a:gd name="connsiteX2" fmla="*/ 247650 w 370291"/>
                <a:gd name="connsiteY2" fmla="*/ 246296 h 565383"/>
                <a:gd name="connsiteX3" fmla="*/ 333375 w 370291"/>
                <a:gd name="connsiteY3" fmla="*/ 131996 h 565383"/>
                <a:gd name="connsiteX4" fmla="*/ 364331 w 370291"/>
                <a:gd name="connsiteY4" fmla="*/ 70083 h 565383"/>
                <a:gd name="connsiteX5" fmla="*/ 352424 w 370291"/>
                <a:gd name="connsiteY5" fmla="*/ 5789 h 565383"/>
                <a:gd name="connsiteX6" fmla="*/ 250031 w 370291"/>
                <a:gd name="connsiteY6" fmla="*/ 89133 h 565383"/>
                <a:gd name="connsiteX7" fmla="*/ 42862 w 370291"/>
                <a:gd name="connsiteY7" fmla="*/ 565383 h 565383"/>
                <a:gd name="connsiteX0" fmla="*/ 0 w 365860"/>
                <a:gd name="connsiteY0" fmla="*/ 414754 h 562391"/>
                <a:gd name="connsiteX1" fmla="*/ 147637 w 365860"/>
                <a:gd name="connsiteY1" fmla="*/ 331410 h 562391"/>
                <a:gd name="connsiteX2" fmla="*/ 247650 w 365860"/>
                <a:gd name="connsiteY2" fmla="*/ 243304 h 562391"/>
                <a:gd name="connsiteX3" fmla="*/ 333375 w 365860"/>
                <a:gd name="connsiteY3" fmla="*/ 129004 h 562391"/>
                <a:gd name="connsiteX4" fmla="*/ 364331 w 365860"/>
                <a:gd name="connsiteY4" fmla="*/ 67091 h 562391"/>
                <a:gd name="connsiteX5" fmla="*/ 352424 w 365860"/>
                <a:gd name="connsiteY5" fmla="*/ 2797 h 562391"/>
                <a:gd name="connsiteX6" fmla="*/ 250031 w 365860"/>
                <a:gd name="connsiteY6" fmla="*/ 86141 h 562391"/>
                <a:gd name="connsiteX7" fmla="*/ 42862 w 365860"/>
                <a:gd name="connsiteY7" fmla="*/ 562391 h 562391"/>
                <a:gd name="connsiteX0" fmla="*/ 0 w 366998"/>
                <a:gd name="connsiteY0" fmla="*/ 414754 h 562391"/>
                <a:gd name="connsiteX1" fmla="*/ 147637 w 366998"/>
                <a:gd name="connsiteY1" fmla="*/ 331410 h 562391"/>
                <a:gd name="connsiteX2" fmla="*/ 247650 w 366998"/>
                <a:gd name="connsiteY2" fmla="*/ 243304 h 562391"/>
                <a:gd name="connsiteX3" fmla="*/ 333375 w 366998"/>
                <a:gd name="connsiteY3" fmla="*/ 129004 h 562391"/>
                <a:gd name="connsiteX4" fmla="*/ 364331 w 366998"/>
                <a:gd name="connsiteY4" fmla="*/ 67091 h 562391"/>
                <a:gd name="connsiteX5" fmla="*/ 352424 w 366998"/>
                <a:gd name="connsiteY5" fmla="*/ 2797 h 562391"/>
                <a:gd name="connsiteX6" fmla="*/ 250031 w 366998"/>
                <a:gd name="connsiteY6" fmla="*/ 86141 h 562391"/>
                <a:gd name="connsiteX7" fmla="*/ 42862 w 366998"/>
                <a:gd name="connsiteY7" fmla="*/ 562391 h 5623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66998" h="562391">
                  <a:moveTo>
                    <a:pt x="0" y="414754"/>
                  </a:moveTo>
                  <a:cubicBezTo>
                    <a:pt x="53181" y="387369"/>
                    <a:pt x="106362" y="359985"/>
                    <a:pt x="147637" y="331410"/>
                  </a:cubicBezTo>
                  <a:cubicBezTo>
                    <a:pt x="188912" y="302835"/>
                    <a:pt x="216694" y="277038"/>
                    <a:pt x="247650" y="243304"/>
                  </a:cubicBezTo>
                  <a:cubicBezTo>
                    <a:pt x="278606" y="209570"/>
                    <a:pt x="313928" y="158373"/>
                    <a:pt x="333375" y="129004"/>
                  </a:cubicBezTo>
                  <a:cubicBezTo>
                    <a:pt x="352822" y="99635"/>
                    <a:pt x="361156" y="88125"/>
                    <a:pt x="364331" y="67091"/>
                  </a:cubicBezTo>
                  <a:cubicBezTo>
                    <a:pt x="367506" y="46057"/>
                    <a:pt x="371475" y="9147"/>
                    <a:pt x="352424" y="2797"/>
                  </a:cubicBezTo>
                  <a:cubicBezTo>
                    <a:pt x="333373" y="-3553"/>
                    <a:pt x="301625" y="-7125"/>
                    <a:pt x="250031" y="86141"/>
                  </a:cubicBezTo>
                  <a:cubicBezTo>
                    <a:pt x="198437" y="179407"/>
                    <a:pt x="123229" y="371097"/>
                    <a:pt x="42862" y="562391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64" name="Овал 63"/>
          <p:cNvSpPr/>
          <p:nvPr/>
        </p:nvSpPr>
        <p:spPr>
          <a:xfrm rot="1184954">
            <a:off x="4773931" y="3346482"/>
            <a:ext cx="298899" cy="482734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5" name="Полилиния 64"/>
          <p:cNvSpPr/>
          <p:nvPr/>
        </p:nvSpPr>
        <p:spPr>
          <a:xfrm>
            <a:off x="6261162" y="3335062"/>
            <a:ext cx="326491" cy="493010"/>
          </a:xfrm>
          <a:custGeom>
            <a:avLst/>
            <a:gdLst>
              <a:gd name="connsiteX0" fmla="*/ 0 w 380600"/>
              <a:gd name="connsiteY0" fmla="*/ 420789 h 568426"/>
              <a:gd name="connsiteX1" fmla="*/ 147637 w 380600"/>
              <a:gd name="connsiteY1" fmla="*/ 337445 h 568426"/>
              <a:gd name="connsiteX2" fmla="*/ 247650 w 380600"/>
              <a:gd name="connsiteY2" fmla="*/ 249339 h 568426"/>
              <a:gd name="connsiteX3" fmla="*/ 333375 w 380600"/>
              <a:gd name="connsiteY3" fmla="*/ 135039 h 568426"/>
              <a:gd name="connsiteX4" fmla="*/ 364331 w 380600"/>
              <a:gd name="connsiteY4" fmla="*/ 73126 h 568426"/>
              <a:gd name="connsiteX5" fmla="*/ 378618 w 380600"/>
              <a:gd name="connsiteY5" fmla="*/ 13595 h 568426"/>
              <a:gd name="connsiteX6" fmla="*/ 321468 w 380600"/>
              <a:gd name="connsiteY6" fmla="*/ 6451 h 568426"/>
              <a:gd name="connsiteX7" fmla="*/ 250031 w 380600"/>
              <a:gd name="connsiteY7" fmla="*/ 92176 h 568426"/>
              <a:gd name="connsiteX8" fmla="*/ 42862 w 380600"/>
              <a:gd name="connsiteY8" fmla="*/ 568426 h 568426"/>
              <a:gd name="connsiteX0" fmla="*/ 0 w 381213"/>
              <a:gd name="connsiteY0" fmla="*/ 417388 h 565025"/>
              <a:gd name="connsiteX1" fmla="*/ 147637 w 381213"/>
              <a:gd name="connsiteY1" fmla="*/ 334044 h 565025"/>
              <a:gd name="connsiteX2" fmla="*/ 247650 w 381213"/>
              <a:gd name="connsiteY2" fmla="*/ 245938 h 565025"/>
              <a:gd name="connsiteX3" fmla="*/ 333375 w 381213"/>
              <a:gd name="connsiteY3" fmla="*/ 131638 h 565025"/>
              <a:gd name="connsiteX4" fmla="*/ 364331 w 381213"/>
              <a:gd name="connsiteY4" fmla="*/ 69725 h 565025"/>
              <a:gd name="connsiteX5" fmla="*/ 378618 w 381213"/>
              <a:gd name="connsiteY5" fmla="*/ 10194 h 565025"/>
              <a:gd name="connsiteX6" fmla="*/ 311943 w 381213"/>
              <a:gd name="connsiteY6" fmla="*/ 7812 h 565025"/>
              <a:gd name="connsiteX7" fmla="*/ 250031 w 381213"/>
              <a:gd name="connsiteY7" fmla="*/ 88775 h 565025"/>
              <a:gd name="connsiteX8" fmla="*/ 42862 w 381213"/>
              <a:gd name="connsiteY8" fmla="*/ 565025 h 565025"/>
              <a:gd name="connsiteX0" fmla="*/ 0 w 381213"/>
              <a:gd name="connsiteY0" fmla="*/ 422533 h 570170"/>
              <a:gd name="connsiteX1" fmla="*/ 147637 w 381213"/>
              <a:gd name="connsiteY1" fmla="*/ 339189 h 570170"/>
              <a:gd name="connsiteX2" fmla="*/ 247650 w 381213"/>
              <a:gd name="connsiteY2" fmla="*/ 251083 h 570170"/>
              <a:gd name="connsiteX3" fmla="*/ 333375 w 381213"/>
              <a:gd name="connsiteY3" fmla="*/ 136783 h 570170"/>
              <a:gd name="connsiteX4" fmla="*/ 364331 w 381213"/>
              <a:gd name="connsiteY4" fmla="*/ 74870 h 570170"/>
              <a:gd name="connsiteX5" fmla="*/ 378618 w 381213"/>
              <a:gd name="connsiteY5" fmla="*/ 15339 h 570170"/>
              <a:gd name="connsiteX6" fmla="*/ 311943 w 381213"/>
              <a:gd name="connsiteY6" fmla="*/ 12957 h 570170"/>
              <a:gd name="connsiteX7" fmla="*/ 250031 w 381213"/>
              <a:gd name="connsiteY7" fmla="*/ 93920 h 570170"/>
              <a:gd name="connsiteX8" fmla="*/ 42862 w 381213"/>
              <a:gd name="connsiteY8" fmla="*/ 570170 h 570170"/>
              <a:gd name="connsiteX0" fmla="*/ 0 w 385491"/>
              <a:gd name="connsiteY0" fmla="*/ 407363 h 555000"/>
              <a:gd name="connsiteX1" fmla="*/ 147637 w 385491"/>
              <a:gd name="connsiteY1" fmla="*/ 324019 h 555000"/>
              <a:gd name="connsiteX2" fmla="*/ 247650 w 385491"/>
              <a:gd name="connsiteY2" fmla="*/ 235913 h 555000"/>
              <a:gd name="connsiteX3" fmla="*/ 333375 w 385491"/>
              <a:gd name="connsiteY3" fmla="*/ 121613 h 555000"/>
              <a:gd name="connsiteX4" fmla="*/ 364331 w 385491"/>
              <a:gd name="connsiteY4" fmla="*/ 59700 h 555000"/>
              <a:gd name="connsiteX5" fmla="*/ 378618 w 385491"/>
              <a:gd name="connsiteY5" fmla="*/ 169 h 555000"/>
              <a:gd name="connsiteX6" fmla="*/ 250031 w 385491"/>
              <a:gd name="connsiteY6" fmla="*/ 78750 h 555000"/>
              <a:gd name="connsiteX7" fmla="*/ 42862 w 385491"/>
              <a:gd name="connsiteY7" fmla="*/ 555000 h 555000"/>
              <a:gd name="connsiteX0" fmla="*/ 0 w 366997"/>
              <a:gd name="connsiteY0" fmla="*/ 412111 h 559748"/>
              <a:gd name="connsiteX1" fmla="*/ 147637 w 366997"/>
              <a:gd name="connsiteY1" fmla="*/ 328767 h 559748"/>
              <a:gd name="connsiteX2" fmla="*/ 247650 w 366997"/>
              <a:gd name="connsiteY2" fmla="*/ 240661 h 559748"/>
              <a:gd name="connsiteX3" fmla="*/ 333375 w 366997"/>
              <a:gd name="connsiteY3" fmla="*/ 126361 h 559748"/>
              <a:gd name="connsiteX4" fmla="*/ 364331 w 366997"/>
              <a:gd name="connsiteY4" fmla="*/ 64448 h 559748"/>
              <a:gd name="connsiteX5" fmla="*/ 352424 w 366997"/>
              <a:gd name="connsiteY5" fmla="*/ 154 h 559748"/>
              <a:gd name="connsiteX6" fmla="*/ 250031 w 366997"/>
              <a:gd name="connsiteY6" fmla="*/ 83498 h 559748"/>
              <a:gd name="connsiteX7" fmla="*/ 42862 w 366997"/>
              <a:gd name="connsiteY7" fmla="*/ 559748 h 559748"/>
              <a:gd name="connsiteX0" fmla="*/ 0 w 370291"/>
              <a:gd name="connsiteY0" fmla="*/ 417746 h 565383"/>
              <a:gd name="connsiteX1" fmla="*/ 147637 w 370291"/>
              <a:gd name="connsiteY1" fmla="*/ 334402 h 565383"/>
              <a:gd name="connsiteX2" fmla="*/ 247650 w 370291"/>
              <a:gd name="connsiteY2" fmla="*/ 246296 h 565383"/>
              <a:gd name="connsiteX3" fmla="*/ 333375 w 370291"/>
              <a:gd name="connsiteY3" fmla="*/ 131996 h 565383"/>
              <a:gd name="connsiteX4" fmla="*/ 364331 w 370291"/>
              <a:gd name="connsiteY4" fmla="*/ 70083 h 565383"/>
              <a:gd name="connsiteX5" fmla="*/ 352424 w 370291"/>
              <a:gd name="connsiteY5" fmla="*/ 5789 h 565383"/>
              <a:gd name="connsiteX6" fmla="*/ 250031 w 370291"/>
              <a:gd name="connsiteY6" fmla="*/ 89133 h 565383"/>
              <a:gd name="connsiteX7" fmla="*/ 42862 w 370291"/>
              <a:gd name="connsiteY7" fmla="*/ 565383 h 565383"/>
              <a:gd name="connsiteX0" fmla="*/ 0 w 365860"/>
              <a:gd name="connsiteY0" fmla="*/ 414754 h 562391"/>
              <a:gd name="connsiteX1" fmla="*/ 147637 w 365860"/>
              <a:gd name="connsiteY1" fmla="*/ 331410 h 562391"/>
              <a:gd name="connsiteX2" fmla="*/ 247650 w 365860"/>
              <a:gd name="connsiteY2" fmla="*/ 243304 h 562391"/>
              <a:gd name="connsiteX3" fmla="*/ 333375 w 365860"/>
              <a:gd name="connsiteY3" fmla="*/ 129004 h 562391"/>
              <a:gd name="connsiteX4" fmla="*/ 364331 w 365860"/>
              <a:gd name="connsiteY4" fmla="*/ 67091 h 562391"/>
              <a:gd name="connsiteX5" fmla="*/ 352424 w 365860"/>
              <a:gd name="connsiteY5" fmla="*/ 2797 h 562391"/>
              <a:gd name="connsiteX6" fmla="*/ 250031 w 365860"/>
              <a:gd name="connsiteY6" fmla="*/ 86141 h 562391"/>
              <a:gd name="connsiteX7" fmla="*/ 42862 w 365860"/>
              <a:gd name="connsiteY7" fmla="*/ 562391 h 562391"/>
              <a:gd name="connsiteX0" fmla="*/ 0 w 366998"/>
              <a:gd name="connsiteY0" fmla="*/ 414754 h 562391"/>
              <a:gd name="connsiteX1" fmla="*/ 147637 w 366998"/>
              <a:gd name="connsiteY1" fmla="*/ 331410 h 562391"/>
              <a:gd name="connsiteX2" fmla="*/ 247650 w 366998"/>
              <a:gd name="connsiteY2" fmla="*/ 243304 h 562391"/>
              <a:gd name="connsiteX3" fmla="*/ 333375 w 366998"/>
              <a:gd name="connsiteY3" fmla="*/ 129004 h 562391"/>
              <a:gd name="connsiteX4" fmla="*/ 364331 w 366998"/>
              <a:gd name="connsiteY4" fmla="*/ 67091 h 562391"/>
              <a:gd name="connsiteX5" fmla="*/ 352424 w 366998"/>
              <a:gd name="connsiteY5" fmla="*/ 2797 h 562391"/>
              <a:gd name="connsiteX6" fmla="*/ 250031 w 366998"/>
              <a:gd name="connsiteY6" fmla="*/ 86141 h 562391"/>
              <a:gd name="connsiteX7" fmla="*/ 42862 w 366998"/>
              <a:gd name="connsiteY7" fmla="*/ 562391 h 5623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6998" h="562391">
                <a:moveTo>
                  <a:pt x="0" y="414754"/>
                </a:moveTo>
                <a:cubicBezTo>
                  <a:pt x="53181" y="387369"/>
                  <a:pt x="106362" y="359985"/>
                  <a:pt x="147637" y="331410"/>
                </a:cubicBezTo>
                <a:cubicBezTo>
                  <a:pt x="188912" y="302835"/>
                  <a:pt x="216694" y="277038"/>
                  <a:pt x="247650" y="243304"/>
                </a:cubicBezTo>
                <a:cubicBezTo>
                  <a:pt x="278606" y="209570"/>
                  <a:pt x="313928" y="158373"/>
                  <a:pt x="333375" y="129004"/>
                </a:cubicBezTo>
                <a:cubicBezTo>
                  <a:pt x="352822" y="99635"/>
                  <a:pt x="361156" y="88125"/>
                  <a:pt x="364331" y="67091"/>
                </a:cubicBezTo>
                <a:cubicBezTo>
                  <a:pt x="367506" y="46057"/>
                  <a:pt x="371475" y="9147"/>
                  <a:pt x="352424" y="2797"/>
                </a:cubicBezTo>
                <a:cubicBezTo>
                  <a:pt x="333373" y="-3553"/>
                  <a:pt x="301625" y="-7125"/>
                  <a:pt x="250031" y="86141"/>
                </a:cubicBezTo>
                <a:cubicBezTo>
                  <a:pt x="198437" y="179407"/>
                  <a:pt x="123229" y="371097"/>
                  <a:pt x="42862" y="562391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6" name="Овал 65"/>
          <p:cNvSpPr/>
          <p:nvPr/>
        </p:nvSpPr>
        <p:spPr>
          <a:xfrm rot="1184954">
            <a:off x="5847354" y="3330068"/>
            <a:ext cx="298899" cy="482734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7" name="Полилиния 66"/>
          <p:cNvSpPr/>
          <p:nvPr/>
        </p:nvSpPr>
        <p:spPr>
          <a:xfrm>
            <a:off x="7338588" y="3349603"/>
            <a:ext cx="326491" cy="493010"/>
          </a:xfrm>
          <a:custGeom>
            <a:avLst/>
            <a:gdLst>
              <a:gd name="connsiteX0" fmla="*/ 0 w 380600"/>
              <a:gd name="connsiteY0" fmla="*/ 420789 h 568426"/>
              <a:gd name="connsiteX1" fmla="*/ 147637 w 380600"/>
              <a:gd name="connsiteY1" fmla="*/ 337445 h 568426"/>
              <a:gd name="connsiteX2" fmla="*/ 247650 w 380600"/>
              <a:gd name="connsiteY2" fmla="*/ 249339 h 568426"/>
              <a:gd name="connsiteX3" fmla="*/ 333375 w 380600"/>
              <a:gd name="connsiteY3" fmla="*/ 135039 h 568426"/>
              <a:gd name="connsiteX4" fmla="*/ 364331 w 380600"/>
              <a:gd name="connsiteY4" fmla="*/ 73126 h 568426"/>
              <a:gd name="connsiteX5" fmla="*/ 378618 w 380600"/>
              <a:gd name="connsiteY5" fmla="*/ 13595 h 568426"/>
              <a:gd name="connsiteX6" fmla="*/ 321468 w 380600"/>
              <a:gd name="connsiteY6" fmla="*/ 6451 h 568426"/>
              <a:gd name="connsiteX7" fmla="*/ 250031 w 380600"/>
              <a:gd name="connsiteY7" fmla="*/ 92176 h 568426"/>
              <a:gd name="connsiteX8" fmla="*/ 42862 w 380600"/>
              <a:gd name="connsiteY8" fmla="*/ 568426 h 568426"/>
              <a:gd name="connsiteX0" fmla="*/ 0 w 381213"/>
              <a:gd name="connsiteY0" fmla="*/ 417388 h 565025"/>
              <a:gd name="connsiteX1" fmla="*/ 147637 w 381213"/>
              <a:gd name="connsiteY1" fmla="*/ 334044 h 565025"/>
              <a:gd name="connsiteX2" fmla="*/ 247650 w 381213"/>
              <a:gd name="connsiteY2" fmla="*/ 245938 h 565025"/>
              <a:gd name="connsiteX3" fmla="*/ 333375 w 381213"/>
              <a:gd name="connsiteY3" fmla="*/ 131638 h 565025"/>
              <a:gd name="connsiteX4" fmla="*/ 364331 w 381213"/>
              <a:gd name="connsiteY4" fmla="*/ 69725 h 565025"/>
              <a:gd name="connsiteX5" fmla="*/ 378618 w 381213"/>
              <a:gd name="connsiteY5" fmla="*/ 10194 h 565025"/>
              <a:gd name="connsiteX6" fmla="*/ 311943 w 381213"/>
              <a:gd name="connsiteY6" fmla="*/ 7812 h 565025"/>
              <a:gd name="connsiteX7" fmla="*/ 250031 w 381213"/>
              <a:gd name="connsiteY7" fmla="*/ 88775 h 565025"/>
              <a:gd name="connsiteX8" fmla="*/ 42862 w 381213"/>
              <a:gd name="connsiteY8" fmla="*/ 565025 h 565025"/>
              <a:gd name="connsiteX0" fmla="*/ 0 w 381213"/>
              <a:gd name="connsiteY0" fmla="*/ 422533 h 570170"/>
              <a:gd name="connsiteX1" fmla="*/ 147637 w 381213"/>
              <a:gd name="connsiteY1" fmla="*/ 339189 h 570170"/>
              <a:gd name="connsiteX2" fmla="*/ 247650 w 381213"/>
              <a:gd name="connsiteY2" fmla="*/ 251083 h 570170"/>
              <a:gd name="connsiteX3" fmla="*/ 333375 w 381213"/>
              <a:gd name="connsiteY3" fmla="*/ 136783 h 570170"/>
              <a:gd name="connsiteX4" fmla="*/ 364331 w 381213"/>
              <a:gd name="connsiteY4" fmla="*/ 74870 h 570170"/>
              <a:gd name="connsiteX5" fmla="*/ 378618 w 381213"/>
              <a:gd name="connsiteY5" fmla="*/ 15339 h 570170"/>
              <a:gd name="connsiteX6" fmla="*/ 311943 w 381213"/>
              <a:gd name="connsiteY6" fmla="*/ 12957 h 570170"/>
              <a:gd name="connsiteX7" fmla="*/ 250031 w 381213"/>
              <a:gd name="connsiteY7" fmla="*/ 93920 h 570170"/>
              <a:gd name="connsiteX8" fmla="*/ 42862 w 381213"/>
              <a:gd name="connsiteY8" fmla="*/ 570170 h 570170"/>
              <a:gd name="connsiteX0" fmla="*/ 0 w 385491"/>
              <a:gd name="connsiteY0" fmla="*/ 407363 h 555000"/>
              <a:gd name="connsiteX1" fmla="*/ 147637 w 385491"/>
              <a:gd name="connsiteY1" fmla="*/ 324019 h 555000"/>
              <a:gd name="connsiteX2" fmla="*/ 247650 w 385491"/>
              <a:gd name="connsiteY2" fmla="*/ 235913 h 555000"/>
              <a:gd name="connsiteX3" fmla="*/ 333375 w 385491"/>
              <a:gd name="connsiteY3" fmla="*/ 121613 h 555000"/>
              <a:gd name="connsiteX4" fmla="*/ 364331 w 385491"/>
              <a:gd name="connsiteY4" fmla="*/ 59700 h 555000"/>
              <a:gd name="connsiteX5" fmla="*/ 378618 w 385491"/>
              <a:gd name="connsiteY5" fmla="*/ 169 h 555000"/>
              <a:gd name="connsiteX6" fmla="*/ 250031 w 385491"/>
              <a:gd name="connsiteY6" fmla="*/ 78750 h 555000"/>
              <a:gd name="connsiteX7" fmla="*/ 42862 w 385491"/>
              <a:gd name="connsiteY7" fmla="*/ 555000 h 555000"/>
              <a:gd name="connsiteX0" fmla="*/ 0 w 366997"/>
              <a:gd name="connsiteY0" fmla="*/ 412111 h 559748"/>
              <a:gd name="connsiteX1" fmla="*/ 147637 w 366997"/>
              <a:gd name="connsiteY1" fmla="*/ 328767 h 559748"/>
              <a:gd name="connsiteX2" fmla="*/ 247650 w 366997"/>
              <a:gd name="connsiteY2" fmla="*/ 240661 h 559748"/>
              <a:gd name="connsiteX3" fmla="*/ 333375 w 366997"/>
              <a:gd name="connsiteY3" fmla="*/ 126361 h 559748"/>
              <a:gd name="connsiteX4" fmla="*/ 364331 w 366997"/>
              <a:gd name="connsiteY4" fmla="*/ 64448 h 559748"/>
              <a:gd name="connsiteX5" fmla="*/ 352424 w 366997"/>
              <a:gd name="connsiteY5" fmla="*/ 154 h 559748"/>
              <a:gd name="connsiteX6" fmla="*/ 250031 w 366997"/>
              <a:gd name="connsiteY6" fmla="*/ 83498 h 559748"/>
              <a:gd name="connsiteX7" fmla="*/ 42862 w 366997"/>
              <a:gd name="connsiteY7" fmla="*/ 559748 h 559748"/>
              <a:gd name="connsiteX0" fmla="*/ 0 w 370291"/>
              <a:gd name="connsiteY0" fmla="*/ 417746 h 565383"/>
              <a:gd name="connsiteX1" fmla="*/ 147637 w 370291"/>
              <a:gd name="connsiteY1" fmla="*/ 334402 h 565383"/>
              <a:gd name="connsiteX2" fmla="*/ 247650 w 370291"/>
              <a:gd name="connsiteY2" fmla="*/ 246296 h 565383"/>
              <a:gd name="connsiteX3" fmla="*/ 333375 w 370291"/>
              <a:gd name="connsiteY3" fmla="*/ 131996 h 565383"/>
              <a:gd name="connsiteX4" fmla="*/ 364331 w 370291"/>
              <a:gd name="connsiteY4" fmla="*/ 70083 h 565383"/>
              <a:gd name="connsiteX5" fmla="*/ 352424 w 370291"/>
              <a:gd name="connsiteY5" fmla="*/ 5789 h 565383"/>
              <a:gd name="connsiteX6" fmla="*/ 250031 w 370291"/>
              <a:gd name="connsiteY6" fmla="*/ 89133 h 565383"/>
              <a:gd name="connsiteX7" fmla="*/ 42862 w 370291"/>
              <a:gd name="connsiteY7" fmla="*/ 565383 h 565383"/>
              <a:gd name="connsiteX0" fmla="*/ 0 w 365860"/>
              <a:gd name="connsiteY0" fmla="*/ 414754 h 562391"/>
              <a:gd name="connsiteX1" fmla="*/ 147637 w 365860"/>
              <a:gd name="connsiteY1" fmla="*/ 331410 h 562391"/>
              <a:gd name="connsiteX2" fmla="*/ 247650 w 365860"/>
              <a:gd name="connsiteY2" fmla="*/ 243304 h 562391"/>
              <a:gd name="connsiteX3" fmla="*/ 333375 w 365860"/>
              <a:gd name="connsiteY3" fmla="*/ 129004 h 562391"/>
              <a:gd name="connsiteX4" fmla="*/ 364331 w 365860"/>
              <a:gd name="connsiteY4" fmla="*/ 67091 h 562391"/>
              <a:gd name="connsiteX5" fmla="*/ 352424 w 365860"/>
              <a:gd name="connsiteY5" fmla="*/ 2797 h 562391"/>
              <a:gd name="connsiteX6" fmla="*/ 250031 w 365860"/>
              <a:gd name="connsiteY6" fmla="*/ 86141 h 562391"/>
              <a:gd name="connsiteX7" fmla="*/ 42862 w 365860"/>
              <a:gd name="connsiteY7" fmla="*/ 562391 h 562391"/>
              <a:gd name="connsiteX0" fmla="*/ 0 w 366998"/>
              <a:gd name="connsiteY0" fmla="*/ 414754 h 562391"/>
              <a:gd name="connsiteX1" fmla="*/ 147637 w 366998"/>
              <a:gd name="connsiteY1" fmla="*/ 331410 h 562391"/>
              <a:gd name="connsiteX2" fmla="*/ 247650 w 366998"/>
              <a:gd name="connsiteY2" fmla="*/ 243304 h 562391"/>
              <a:gd name="connsiteX3" fmla="*/ 333375 w 366998"/>
              <a:gd name="connsiteY3" fmla="*/ 129004 h 562391"/>
              <a:gd name="connsiteX4" fmla="*/ 364331 w 366998"/>
              <a:gd name="connsiteY4" fmla="*/ 67091 h 562391"/>
              <a:gd name="connsiteX5" fmla="*/ 352424 w 366998"/>
              <a:gd name="connsiteY5" fmla="*/ 2797 h 562391"/>
              <a:gd name="connsiteX6" fmla="*/ 250031 w 366998"/>
              <a:gd name="connsiteY6" fmla="*/ 86141 h 562391"/>
              <a:gd name="connsiteX7" fmla="*/ 42862 w 366998"/>
              <a:gd name="connsiteY7" fmla="*/ 562391 h 5623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6998" h="562391">
                <a:moveTo>
                  <a:pt x="0" y="414754"/>
                </a:moveTo>
                <a:cubicBezTo>
                  <a:pt x="53181" y="387369"/>
                  <a:pt x="106362" y="359985"/>
                  <a:pt x="147637" y="331410"/>
                </a:cubicBezTo>
                <a:cubicBezTo>
                  <a:pt x="188912" y="302835"/>
                  <a:pt x="216694" y="277038"/>
                  <a:pt x="247650" y="243304"/>
                </a:cubicBezTo>
                <a:cubicBezTo>
                  <a:pt x="278606" y="209570"/>
                  <a:pt x="313928" y="158373"/>
                  <a:pt x="333375" y="129004"/>
                </a:cubicBezTo>
                <a:cubicBezTo>
                  <a:pt x="352822" y="99635"/>
                  <a:pt x="361156" y="88125"/>
                  <a:pt x="364331" y="67091"/>
                </a:cubicBezTo>
                <a:cubicBezTo>
                  <a:pt x="367506" y="46057"/>
                  <a:pt x="371475" y="9147"/>
                  <a:pt x="352424" y="2797"/>
                </a:cubicBezTo>
                <a:cubicBezTo>
                  <a:pt x="333373" y="-3553"/>
                  <a:pt x="301625" y="-7125"/>
                  <a:pt x="250031" y="86141"/>
                </a:cubicBezTo>
                <a:cubicBezTo>
                  <a:pt x="198437" y="179407"/>
                  <a:pt x="123229" y="371097"/>
                  <a:pt x="42862" y="562391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8" name="Овал 67"/>
          <p:cNvSpPr/>
          <p:nvPr/>
        </p:nvSpPr>
        <p:spPr>
          <a:xfrm rot="1184954">
            <a:off x="6924780" y="3344609"/>
            <a:ext cx="298899" cy="482734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69" name="Группа 68"/>
          <p:cNvGrpSpPr/>
          <p:nvPr/>
        </p:nvGrpSpPr>
        <p:grpSpPr>
          <a:xfrm>
            <a:off x="8841976" y="3331886"/>
            <a:ext cx="540690" cy="507551"/>
            <a:chOff x="7048534" y="3799530"/>
            <a:chExt cx="687242" cy="590711"/>
          </a:xfrm>
        </p:grpSpPr>
        <p:sp>
          <p:nvSpPr>
            <p:cNvPr id="70" name="Овал 69"/>
            <p:cNvSpPr/>
            <p:nvPr/>
          </p:nvSpPr>
          <p:spPr>
            <a:xfrm rot="1184954">
              <a:off x="7048534" y="3799530"/>
              <a:ext cx="370896" cy="590711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1" name="Полилиния 70"/>
            <p:cNvSpPr/>
            <p:nvPr/>
          </p:nvSpPr>
          <p:spPr>
            <a:xfrm>
              <a:off x="7368778" y="3824154"/>
              <a:ext cx="366998" cy="562391"/>
            </a:xfrm>
            <a:custGeom>
              <a:avLst/>
              <a:gdLst>
                <a:gd name="connsiteX0" fmla="*/ 0 w 380600"/>
                <a:gd name="connsiteY0" fmla="*/ 420789 h 568426"/>
                <a:gd name="connsiteX1" fmla="*/ 147637 w 380600"/>
                <a:gd name="connsiteY1" fmla="*/ 337445 h 568426"/>
                <a:gd name="connsiteX2" fmla="*/ 247650 w 380600"/>
                <a:gd name="connsiteY2" fmla="*/ 249339 h 568426"/>
                <a:gd name="connsiteX3" fmla="*/ 333375 w 380600"/>
                <a:gd name="connsiteY3" fmla="*/ 135039 h 568426"/>
                <a:gd name="connsiteX4" fmla="*/ 364331 w 380600"/>
                <a:gd name="connsiteY4" fmla="*/ 73126 h 568426"/>
                <a:gd name="connsiteX5" fmla="*/ 378618 w 380600"/>
                <a:gd name="connsiteY5" fmla="*/ 13595 h 568426"/>
                <a:gd name="connsiteX6" fmla="*/ 321468 w 380600"/>
                <a:gd name="connsiteY6" fmla="*/ 6451 h 568426"/>
                <a:gd name="connsiteX7" fmla="*/ 250031 w 380600"/>
                <a:gd name="connsiteY7" fmla="*/ 92176 h 568426"/>
                <a:gd name="connsiteX8" fmla="*/ 42862 w 380600"/>
                <a:gd name="connsiteY8" fmla="*/ 568426 h 568426"/>
                <a:gd name="connsiteX0" fmla="*/ 0 w 381213"/>
                <a:gd name="connsiteY0" fmla="*/ 417388 h 565025"/>
                <a:gd name="connsiteX1" fmla="*/ 147637 w 381213"/>
                <a:gd name="connsiteY1" fmla="*/ 334044 h 565025"/>
                <a:gd name="connsiteX2" fmla="*/ 247650 w 381213"/>
                <a:gd name="connsiteY2" fmla="*/ 245938 h 565025"/>
                <a:gd name="connsiteX3" fmla="*/ 333375 w 381213"/>
                <a:gd name="connsiteY3" fmla="*/ 131638 h 565025"/>
                <a:gd name="connsiteX4" fmla="*/ 364331 w 381213"/>
                <a:gd name="connsiteY4" fmla="*/ 69725 h 565025"/>
                <a:gd name="connsiteX5" fmla="*/ 378618 w 381213"/>
                <a:gd name="connsiteY5" fmla="*/ 10194 h 565025"/>
                <a:gd name="connsiteX6" fmla="*/ 311943 w 381213"/>
                <a:gd name="connsiteY6" fmla="*/ 7812 h 565025"/>
                <a:gd name="connsiteX7" fmla="*/ 250031 w 381213"/>
                <a:gd name="connsiteY7" fmla="*/ 88775 h 565025"/>
                <a:gd name="connsiteX8" fmla="*/ 42862 w 381213"/>
                <a:gd name="connsiteY8" fmla="*/ 565025 h 565025"/>
                <a:gd name="connsiteX0" fmla="*/ 0 w 381213"/>
                <a:gd name="connsiteY0" fmla="*/ 422533 h 570170"/>
                <a:gd name="connsiteX1" fmla="*/ 147637 w 381213"/>
                <a:gd name="connsiteY1" fmla="*/ 339189 h 570170"/>
                <a:gd name="connsiteX2" fmla="*/ 247650 w 381213"/>
                <a:gd name="connsiteY2" fmla="*/ 251083 h 570170"/>
                <a:gd name="connsiteX3" fmla="*/ 333375 w 381213"/>
                <a:gd name="connsiteY3" fmla="*/ 136783 h 570170"/>
                <a:gd name="connsiteX4" fmla="*/ 364331 w 381213"/>
                <a:gd name="connsiteY4" fmla="*/ 74870 h 570170"/>
                <a:gd name="connsiteX5" fmla="*/ 378618 w 381213"/>
                <a:gd name="connsiteY5" fmla="*/ 15339 h 570170"/>
                <a:gd name="connsiteX6" fmla="*/ 311943 w 381213"/>
                <a:gd name="connsiteY6" fmla="*/ 12957 h 570170"/>
                <a:gd name="connsiteX7" fmla="*/ 250031 w 381213"/>
                <a:gd name="connsiteY7" fmla="*/ 93920 h 570170"/>
                <a:gd name="connsiteX8" fmla="*/ 42862 w 381213"/>
                <a:gd name="connsiteY8" fmla="*/ 570170 h 570170"/>
                <a:gd name="connsiteX0" fmla="*/ 0 w 385491"/>
                <a:gd name="connsiteY0" fmla="*/ 407363 h 555000"/>
                <a:gd name="connsiteX1" fmla="*/ 147637 w 385491"/>
                <a:gd name="connsiteY1" fmla="*/ 324019 h 555000"/>
                <a:gd name="connsiteX2" fmla="*/ 247650 w 385491"/>
                <a:gd name="connsiteY2" fmla="*/ 235913 h 555000"/>
                <a:gd name="connsiteX3" fmla="*/ 333375 w 385491"/>
                <a:gd name="connsiteY3" fmla="*/ 121613 h 555000"/>
                <a:gd name="connsiteX4" fmla="*/ 364331 w 385491"/>
                <a:gd name="connsiteY4" fmla="*/ 59700 h 555000"/>
                <a:gd name="connsiteX5" fmla="*/ 378618 w 385491"/>
                <a:gd name="connsiteY5" fmla="*/ 169 h 555000"/>
                <a:gd name="connsiteX6" fmla="*/ 250031 w 385491"/>
                <a:gd name="connsiteY6" fmla="*/ 78750 h 555000"/>
                <a:gd name="connsiteX7" fmla="*/ 42862 w 385491"/>
                <a:gd name="connsiteY7" fmla="*/ 555000 h 555000"/>
                <a:gd name="connsiteX0" fmla="*/ 0 w 366997"/>
                <a:gd name="connsiteY0" fmla="*/ 412111 h 559748"/>
                <a:gd name="connsiteX1" fmla="*/ 147637 w 366997"/>
                <a:gd name="connsiteY1" fmla="*/ 328767 h 559748"/>
                <a:gd name="connsiteX2" fmla="*/ 247650 w 366997"/>
                <a:gd name="connsiteY2" fmla="*/ 240661 h 559748"/>
                <a:gd name="connsiteX3" fmla="*/ 333375 w 366997"/>
                <a:gd name="connsiteY3" fmla="*/ 126361 h 559748"/>
                <a:gd name="connsiteX4" fmla="*/ 364331 w 366997"/>
                <a:gd name="connsiteY4" fmla="*/ 64448 h 559748"/>
                <a:gd name="connsiteX5" fmla="*/ 352424 w 366997"/>
                <a:gd name="connsiteY5" fmla="*/ 154 h 559748"/>
                <a:gd name="connsiteX6" fmla="*/ 250031 w 366997"/>
                <a:gd name="connsiteY6" fmla="*/ 83498 h 559748"/>
                <a:gd name="connsiteX7" fmla="*/ 42862 w 366997"/>
                <a:gd name="connsiteY7" fmla="*/ 559748 h 559748"/>
                <a:gd name="connsiteX0" fmla="*/ 0 w 370291"/>
                <a:gd name="connsiteY0" fmla="*/ 417746 h 565383"/>
                <a:gd name="connsiteX1" fmla="*/ 147637 w 370291"/>
                <a:gd name="connsiteY1" fmla="*/ 334402 h 565383"/>
                <a:gd name="connsiteX2" fmla="*/ 247650 w 370291"/>
                <a:gd name="connsiteY2" fmla="*/ 246296 h 565383"/>
                <a:gd name="connsiteX3" fmla="*/ 333375 w 370291"/>
                <a:gd name="connsiteY3" fmla="*/ 131996 h 565383"/>
                <a:gd name="connsiteX4" fmla="*/ 364331 w 370291"/>
                <a:gd name="connsiteY4" fmla="*/ 70083 h 565383"/>
                <a:gd name="connsiteX5" fmla="*/ 352424 w 370291"/>
                <a:gd name="connsiteY5" fmla="*/ 5789 h 565383"/>
                <a:gd name="connsiteX6" fmla="*/ 250031 w 370291"/>
                <a:gd name="connsiteY6" fmla="*/ 89133 h 565383"/>
                <a:gd name="connsiteX7" fmla="*/ 42862 w 370291"/>
                <a:gd name="connsiteY7" fmla="*/ 565383 h 565383"/>
                <a:gd name="connsiteX0" fmla="*/ 0 w 365860"/>
                <a:gd name="connsiteY0" fmla="*/ 414754 h 562391"/>
                <a:gd name="connsiteX1" fmla="*/ 147637 w 365860"/>
                <a:gd name="connsiteY1" fmla="*/ 331410 h 562391"/>
                <a:gd name="connsiteX2" fmla="*/ 247650 w 365860"/>
                <a:gd name="connsiteY2" fmla="*/ 243304 h 562391"/>
                <a:gd name="connsiteX3" fmla="*/ 333375 w 365860"/>
                <a:gd name="connsiteY3" fmla="*/ 129004 h 562391"/>
                <a:gd name="connsiteX4" fmla="*/ 364331 w 365860"/>
                <a:gd name="connsiteY4" fmla="*/ 67091 h 562391"/>
                <a:gd name="connsiteX5" fmla="*/ 352424 w 365860"/>
                <a:gd name="connsiteY5" fmla="*/ 2797 h 562391"/>
                <a:gd name="connsiteX6" fmla="*/ 250031 w 365860"/>
                <a:gd name="connsiteY6" fmla="*/ 86141 h 562391"/>
                <a:gd name="connsiteX7" fmla="*/ 42862 w 365860"/>
                <a:gd name="connsiteY7" fmla="*/ 562391 h 562391"/>
                <a:gd name="connsiteX0" fmla="*/ 0 w 366998"/>
                <a:gd name="connsiteY0" fmla="*/ 414754 h 562391"/>
                <a:gd name="connsiteX1" fmla="*/ 147637 w 366998"/>
                <a:gd name="connsiteY1" fmla="*/ 331410 h 562391"/>
                <a:gd name="connsiteX2" fmla="*/ 247650 w 366998"/>
                <a:gd name="connsiteY2" fmla="*/ 243304 h 562391"/>
                <a:gd name="connsiteX3" fmla="*/ 333375 w 366998"/>
                <a:gd name="connsiteY3" fmla="*/ 129004 h 562391"/>
                <a:gd name="connsiteX4" fmla="*/ 364331 w 366998"/>
                <a:gd name="connsiteY4" fmla="*/ 67091 h 562391"/>
                <a:gd name="connsiteX5" fmla="*/ 352424 w 366998"/>
                <a:gd name="connsiteY5" fmla="*/ 2797 h 562391"/>
                <a:gd name="connsiteX6" fmla="*/ 250031 w 366998"/>
                <a:gd name="connsiteY6" fmla="*/ 86141 h 562391"/>
                <a:gd name="connsiteX7" fmla="*/ 42862 w 366998"/>
                <a:gd name="connsiteY7" fmla="*/ 562391 h 5623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66998" h="562391">
                  <a:moveTo>
                    <a:pt x="0" y="414754"/>
                  </a:moveTo>
                  <a:cubicBezTo>
                    <a:pt x="53181" y="387369"/>
                    <a:pt x="106362" y="359985"/>
                    <a:pt x="147637" y="331410"/>
                  </a:cubicBezTo>
                  <a:cubicBezTo>
                    <a:pt x="188912" y="302835"/>
                    <a:pt x="216694" y="277038"/>
                    <a:pt x="247650" y="243304"/>
                  </a:cubicBezTo>
                  <a:cubicBezTo>
                    <a:pt x="278606" y="209570"/>
                    <a:pt x="313928" y="158373"/>
                    <a:pt x="333375" y="129004"/>
                  </a:cubicBezTo>
                  <a:cubicBezTo>
                    <a:pt x="352822" y="99635"/>
                    <a:pt x="361156" y="88125"/>
                    <a:pt x="364331" y="67091"/>
                  </a:cubicBezTo>
                  <a:cubicBezTo>
                    <a:pt x="367506" y="46057"/>
                    <a:pt x="371475" y="9147"/>
                    <a:pt x="352424" y="2797"/>
                  </a:cubicBezTo>
                  <a:cubicBezTo>
                    <a:pt x="333373" y="-3553"/>
                    <a:pt x="301625" y="-7125"/>
                    <a:pt x="250031" y="86141"/>
                  </a:cubicBezTo>
                  <a:cubicBezTo>
                    <a:pt x="198437" y="179407"/>
                    <a:pt x="123229" y="371097"/>
                    <a:pt x="42862" y="562391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73" name="Группа 72"/>
          <p:cNvGrpSpPr/>
          <p:nvPr/>
        </p:nvGrpSpPr>
        <p:grpSpPr>
          <a:xfrm>
            <a:off x="9711789" y="3328710"/>
            <a:ext cx="540690" cy="507551"/>
            <a:chOff x="7048534" y="3799530"/>
            <a:chExt cx="687242" cy="590711"/>
          </a:xfrm>
        </p:grpSpPr>
        <p:sp>
          <p:nvSpPr>
            <p:cNvPr id="74" name="Овал 73"/>
            <p:cNvSpPr/>
            <p:nvPr/>
          </p:nvSpPr>
          <p:spPr>
            <a:xfrm rot="1184954">
              <a:off x="7048534" y="3799530"/>
              <a:ext cx="370896" cy="590711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5" name="Полилиния 74"/>
            <p:cNvSpPr/>
            <p:nvPr/>
          </p:nvSpPr>
          <p:spPr>
            <a:xfrm>
              <a:off x="7368778" y="3824154"/>
              <a:ext cx="366998" cy="562391"/>
            </a:xfrm>
            <a:custGeom>
              <a:avLst/>
              <a:gdLst>
                <a:gd name="connsiteX0" fmla="*/ 0 w 380600"/>
                <a:gd name="connsiteY0" fmla="*/ 420789 h 568426"/>
                <a:gd name="connsiteX1" fmla="*/ 147637 w 380600"/>
                <a:gd name="connsiteY1" fmla="*/ 337445 h 568426"/>
                <a:gd name="connsiteX2" fmla="*/ 247650 w 380600"/>
                <a:gd name="connsiteY2" fmla="*/ 249339 h 568426"/>
                <a:gd name="connsiteX3" fmla="*/ 333375 w 380600"/>
                <a:gd name="connsiteY3" fmla="*/ 135039 h 568426"/>
                <a:gd name="connsiteX4" fmla="*/ 364331 w 380600"/>
                <a:gd name="connsiteY4" fmla="*/ 73126 h 568426"/>
                <a:gd name="connsiteX5" fmla="*/ 378618 w 380600"/>
                <a:gd name="connsiteY5" fmla="*/ 13595 h 568426"/>
                <a:gd name="connsiteX6" fmla="*/ 321468 w 380600"/>
                <a:gd name="connsiteY6" fmla="*/ 6451 h 568426"/>
                <a:gd name="connsiteX7" fmla="*/ 250031 w 380600"/>
                <a:gd name="connsiteY7" fmla="*/ 92176 h 568426"/>
                <a:gd name="connsiteX8" fmla="*/ 42862 w 380600"/>
                <a:gd name="connsiteY8" fmla="*/ 568426 h 568426"/>
                <a:gd name="connsiteX0" fmla="*/ 0 w 381213"/>
                <a:gd name="connsiteY0" fmla="*/ 417388 h 565025"/>
                <a:gd name="connsiteX1" fmla="*/ 147637 w 381213"/>
                <a:gd name="connsiteY1" fmla="*/ 334044 h 565025"/>
                <a:gd name="connsiteX2" fmla="*/ 247650 w 381213"/>
                <a:gd name="connsiteY2" fmla="*/ 245938 h 565025"/>
                <a:gd name="connsiteX3" fmla="*/ 333375 w 381213"/>
                <a:gd name="connsiteY3" fmla="*/ 131638 h 565025"/>
                <a:gd name="connsiteX4" fmla="*/ 364331 w 381213"/>
                <a:gd name="connsiteY4" fmla="*/ 69725 h 565025"/>
                <a:gd name="connsiteX5" fmla="*/ 378618 w 381213"/>
                <a:gd name="connsiteY5" fmla="*/ 10194 h 565025"/>
                <a:gd name="connsiteX6" fmla="*/ 311943 w 381213"/>
                <a:gd name="connsiteY6" fmla="*/ 7812 h 565025"/>
                <a:gd name="connsiteX7" fmla="*/ 250031 w 381213"/>
                <a:gd name="connsiteY7" fmla="*/ 88775 h 565025"/>
                <a:gd name="connsiteX8" fmla="*/ 42862 w 381213"/>
                <a:gd name="connsiteY8" fmla="*/ 565025 h 565025"/>
                <a:gd name="connsiteX0" fmla="*/ 0 w 381213"/>
                <a:gd name="connsiteY0" fmla="*/ 422533 h 570170"/>
                <a:gd name="connsiteX1" fmla="*/ 147637 w 381213"/>
                <a:gd name="connsiteY1" fmla="*/ 339189 h 570170"/>
                <a:gd name="connsiteX2" fmla="*/ 247650 w 381213"/>
                <a:gd name="connsiteY2" fmla="*/ 251083 h 570170"/>
                <a:gd name="connsiteX3" fmla="*/ 333375 w 381213"/>
                <a:gd name="connsiteY3" fmla="*/ 136783 h 570170"/>
                <a:gd name="connsiteX4" fmla="*/ 364331 w 381213"/>
                <a:gd name="connsiteY4" fmla="*/ 74870 h 570170"/>
                <a:gd name="connsiteX5" fmla="*/ 378618 w 381213"/>
                <a:gd name="connsiteY5" fmla="*/ 15339 h 570170"/>
                <a:gd name="connsiteX6" fmla="*/ 311943 w 381213"/>
                <a:gd name="connsiteY6" fmla="*/ 12957 h 570170"/>
                <a:gd name="connsiteX7" fmla="*/ 250031 w 381213"/>
                <a:gd name="connsiteY7" fmla="*/ 93920 h 570170"/>
                <a:gd name="connsiteX8" fmla="*/ 42862 w 381213"/>
                <a:gd name="connsiteY8" fmla="*/ 570170 h 570170"/>
                <a:gd name="connsiteX0" fmla="*/ 0 w 385491"/>
                <a:gd name="connsiteY0" fmla="*/ 407363 h 555000"/>
                <a:gd name="connsiteX1" fmla="*/ 147637 w 385491"/>
                <a:gd name="connsiteY1" fmla="*/ 324019 h 555000"/>
                <a:gd name="connsiteX2" fmla="*/ 247650 w 385491"/>
                <a:gd name="connsiteY2" fmla="*/ 235913 h 555000"/>
                <a:gd name="connsiteX3" fmla="*/ 333375 w 385491"/>
                <a:gd name="connsiteY3" fmla="*/ 121613 h 555000"/>
                <a:gd name="connsiteX4" fmla="*/ 364331 w 385491"/>
                <a:gd name="connsiteY4" fmla="*/ 59700 h 555000"/>
                <a:gd name="connsiteX5" fmla="*/ 378618 w 385491"/>
                <a:gd name="connsiteY5" fmla="*/ 169 h 555000"/>
                <a:gd name="connsiteX6" fmla="*/ 250031 w 385491"/>
                <a:gd name="connsiteY6" fmla="*/ 78750 h 555000"/>
                <a:gd name="connsiteX7" fmla="*/ 42862 w 385491"/>
                <a:gd name="connsiteY7" fmla="*/ 555000 h 555000"/>
                <a:gd name="connsiteX0" fmla="*/ 0 w 366997"/>
                <a:gd name="connsiteY0" fmla="*/ 412111 h 559748"/>
                <a:gd name="connsiteX1" fmla="*/ 147637 w 366997"/>
                <a:gd name="connsiteY1" fmla="*/ 328767 h 559748"/>
                <a:gd name="connsiteX2" fmla="*/ 247650 w 366997"/>
                <a:gd name="connsiteY2" fmla="*/ 240661 h 559748"/>
                <a:gd name="connsiteX3" fmla="*/ 333375 w 366997"/>
                <a:gd name="connsiteY3" fmla="*/ 126361 h 559748"/>
                <a:gd name="connsiteX4" fmla="*/ 364331 w 366997"/>
                <a:gd name="connsiteY4" fmla="*/ 64448 h 559748"/>
                <a:gd name="connsiteX5" fmla="*/ 352424 w 366997"/>
                <a:gd name="connsiteY5" fmla="*/ 154 h 559748"/>
                <a:gd name="connsiteX6" fmla="*/ 250031 w 366997"/>
                <a:gd name="connsiteY6" fmla="*/ 83498 h 559748"/>
                <a:gd name="connsiteX7" fmla="*/ 42862 w 366997"/>
                <a:gd name="connsiteY7" fmla="*/ 559748 h 559748"/>
                <a:gd name="connsiteX0" fmla="*/ 0 w 370291"/>
                <a:gd name="connsiteY0" fmla="*/ 417746 h 565383"/>
                <a:gd name="connsiteX1" fmla="*/ 147637 w 370291"/>
                <a:gd name="connsiteY1" fmla="*/ 334402 h 565383"/>
                <a:gd name="connsiteX2" fmla="*/ 247650 w 370291"/>
                <a:gd name="connsiteY2" fmla="*/ 246296 h 565383"/>
                <a:gd name="connsiteX3" fmla="*/ 333375 w 370291"/>
                <a:gd name="connsiteY3" fmla="*/ 131996 h 565383"/>
                <a:gd name="connsiteX4" fmla="*/ 364331 w 370291"/>
                <a:gd name="connsiteY4" fmla="*/ 70083 h 565383"/>
                <a:gd name="connsiteX5" fmla="*/ 352424 w 370291"/>
                <a:gd name="connsiteY5" fmla="*/ 5789 h 565383"/>
                <a:gd name="connsiteX6" fmla="*/ 250031 w 370291"/>
                <a:gd name="connsiteY6" fmla="*/ 89133 h 565383"/>
                <a:gd name="connsiteX7" fmla="*/ 42862 w 370291"/>
                <a:gd name="connsiteY7" fmla="*/ 565383 h 565383"/>
                <a:gd name="connsiteX0" fmla="*/ 0 w 365860"/>
                <a:gd name="connsiteY0" fmla="*/ 414754 h 562391"/>
                <a:gd name="connsiteX1" fmla="*/ 147637 w 365860"/>
                <a:gd name="connsiteY1" fmla="*/ 331410 h 562391"/>
                <a:gd name="connsiteX2" fmla="*/ 247650 w 365860"/>
                <a:gd name="connsiteY2" fmla="*/ 243304 h 562391"/>
                <a:gd name="connsiteX3" fmla="*/ 333375 w 365860"/>
                <a:gd name="connsiteY3" fmla="*/ 129004 h 562391"/>
                <a:gd name="connsiteX4" fmla="*/ 364331 w 365860"/>
                <a:gd name="connsiteY4" fmla="*/ 67091 h 562391"/>
                <a:gd name="connsiteX5" fmla="*/ 352424 w 365860"/>
                <a:gd name="connsiteY5" fmla="*/ 2797 h 562391"/>
                <a:gd name="connsiteX6" fmla="*/ 250031 w 365860"/>
                <a:gd name="connsiteY6" fmla="*/ 86141 h 562391"/>
                <a:gd name="connsiteX7" fmla="*/ 42862 w 365860"/>
                <a:gd name="connsiteY7" fmla="*/ 562391 h 562391"/>
                <a:gd name="connsiteX0" fmla="*/ 0 w 366998"/>
                <a:gd name="connsiteY0" fmla="*/ 414754 h 562391"/>
                <a:gd name="connsiteX1" fmla="*/ 147637 w 366998"/>
                <a:gd name="connsiteY1" fmla="*/ 331410 h 562391"/>
                <a:gd name="connsiteX2" fmla="*/ 247650 w 366998"/>
                <a:gd name="connsiteY2" fmla="*/ 243304 h 562391"/>
                <a:gd name="connsiteX3" fmla="*/ 333375 w 366998"/>
                <a:gd name="connsiteY3" fmla="*/ 129004 h 562391"/>
                <a:gd name="connsiteX4" fmla="*/ 364331 w 366998"/>
                <a:gd name="connsiteY4" fmla="*/ 67091 h 562391"/>
                <a:gd name="connsiteX5" fmla="*/ 352424 w 366998"/>
                <a:gd name="connsiteY5" fmla="*/ 2797 h 562391"/>
                <a:gd name="connsiteX6" fmla="*/ 250031 w 366998"/>
                <a:gd name="connsiteY6" fmla="*/ 86141 h 562391"/>
                <a:gd name="connsiteX7" fmla="*/ 42862 w 366998"/>
                <a:gd name="connsiteY7" fmla="*/ 562391 h 5623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66998" h="562391">
                  <a:moveTo>
                    <a:pt x="0" y="414754"/>
                  </a:moveTo>
                  <a:cubicBezTo>
                    <a:pt x="53181" y="387369"/>
                    <a:pt x="106362" y="359985"/>
                    <a:pt x="147637" y="331410"/>
                  </a:cubicBezTo>
                  <a:cubicBezTo>
                    <a:pt x="188912" y="302835"/>
                    <a:pt x="216694" y="277038"/>
                    <a:pt x="247650" y="243304"/>
                  </a:cubicBezTo>
                  <a:cubicBezTo>
                    <a:pt x="278606" y="209570"/>
                    <a:pt x="313928" y="158373"/>
                    <a:pt x="333375" y="129004"/>
                  </a:cubicBezTo>
                  <a:cubicBezTo>
                    <a:pt x="352822" y="99635"/>
                    <a:pt x="361156" y="88125"/>
                    <a:pt x="364331" y="67091"/>
                  </a:cubicBezTo>
                  <a:cubicBezTo>
                    <a:pt x="367506" y="46057"/>
                    <a:pt x="371475" y="9147"/>
                    <a:pt x="352424" y="2797"/>
                  </a:cubicBezTo>
                  <a:cubicBezTo>
                    <a:pt x="333373" y="-3553"/>
                    <a:pt x="301625" y="-7125"/>
                    <a:pt x="250031" y="86141"/>
                  </a:cubicBezTo>
                  <a:cubicBezTo>
                    <a:pt x="198437" y="179407"/>
                    <a:pt x="123229" y="371097"/>
                    <a:pt x="42862" y="562391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76" name="Группа 75"/>
          <p:cNvGrpSpPr/>
          <p:nvPr/>
        </p:nvGrpSpPr>
        <p:grpSpPr>
          <a:xfrm>
            <a:off x="10563790" y="3320521"/>
            <a:ext cx="540690" cy="507551"/>
            <a:chOff x="7048534" y="3799530"/>
            <a:chExt cx="687242" cy="590711"/>
          </a:xfrm>
        </p:grpSpPr>
        <p:sp>
          <p:nvSpPr>
            <p:cNvPr id="77" name="Овал 76"/>
            <p:cNvSpPr/>
            <p:nvPr/>
          </p:nvSpPr>
          <p:spPr>
            <a:xfrm rot="1184954">
              <a:off x="7048534" y="3799530"/>
              <a:ext cx="370896" cy="590711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8" name="Полилиния 77"/>
            <p:cNvSpPr/>
            <p:nvPr/>
          </p:nvSpPr>
          <p:spPr>
            <a:xfrm>
              <a:off x="7368778" y="3824154"/>
              <a:ext cx="366998" cy="562391"/>
            </a:xfrm>
            <a:custGeom>
              <a:avLst/>
              <a:gdLst>
                <a:gd name="connsiteX0" fmla="*/ 0 w 380600"/>
                <a:gd name="connsiteY0" fmla="*/ 420789 h 568426"/>
                <a:gd name="connsiteX1" fmla="*/ 147637 w 380600"/>
                <a:gd name="connsiteY1" fmla="*/ 337445 h 568426"/>
                <a:gd name="connsiteX2" fmla="*/ 247650 w 380600"/>
                <a:gd name="connsiteY2" fmla="*/ 249339 h 568426"/>
                <a:gd name="connsiteX3" fmla="*/ 333375 w 380600"/>
                <a:gd name="connsiteY3" fmla="*/ 135039 h 568426"/>
                <a:gd name="connsiteX4" fmla="*/ 364331 w 380600"/>
                <a:gd name="connsiteY4" fmla="*/ 73126 h 568426"/>
                <a:gd name="connsiteX5" fmla="*/ 378618 w 380600"/>
                <a:gd name="connsiteY5" fmla="*/ 13595 h 568426"/>
                <a:gd name="connsiteX6" fmla="*/ 321468 w 380600"/>
                <a:gd name="connsiteY6" fmla="*/ 6451 h 568426"/>
                <a:gd name="connsiteX7" fmla="*/ 250031 w 380600"/>
                <a:gd name="connsiteY7" fmla="*/ 92176 h 568426"/>
                <a:gd name="connsiteX8" fmla="*/ 42862 w 380600"/>
                <a:gd name="connsiteY8" fmla="*/ 568426 h 568426"/>
                <a:gd name="connsiteX0" fmla="*/ 0 w 381213"/>
                <a:gd name="connsiteY0" fmla="*/ 417388 h 565025"/>
                <a:gd name="connsiteX1" fmla="*/ 147637 w 381213"/>
                <a:gd name="connsiteY1" fmla="*/ 334044 h 565025"/>
                <a:gd name="connsiteX2" fmla="*/ 247650 w 381213"/>
                <a:gd name="connsiteY2" fmla="*/ 245938 h 565025"/>
                <a:gd name="connsiteX3" fmla="*/ 333375 w 381213"/>
                <a:gd name="connsiteY3" fmla="*/ 131638 h 565025"/>
                <a:gd name="connsiteX4" fmla="*/ 364331 w 381213"/>
                <a:gd name="connsiteY4" fmla="*/ 69725 h 565025"/>
                <a:gd name="connsiteX5" fmla="*/ 378618 w 381213"/>
                <a:gd name="connsiteY5" fmla="*/ 10194 h 565025"/>
                <a:gd name="connsiteX6" fmla="*/ 311943 w 381213"/>
                <a:gd name="connsiteY6" fmla="*/ 7812 h 565025"/>
                <a:gd name="connsiteX7" fmla="*/ 250031 w 381213"/>
                <a:gd name="connsiteY7" fmla="*/ 88775 h 565025"/>
                <a:gd name="connsiteX8" fmla="*/ 42862 w 381213"/>
                <a:gd name="connsiteY8" fmla="*/ 565025 h 565025"/>
                <a:gd name="connsiteX0" fmla="*/ 0 w 381213"/>
                <a:gd name="connsiteY0" fmla="*/ 422533 h 570170"/>
                <a:gd name="connsiteX1" fmla="*/ 147637 w 381213"/>
                <a:gd name="connsiteY1" fmla="*/ 339189 h 570170"/>
                <a:gd name="connsiteX2" fmla="*/ 247650 w 381213"/>
                <a:gd name="connsiteY2" fmla="*/ 251083 h 570170"/>
                <a:gd name="connsiteX3" fmla="*/ 333375 w 381213"/>
                <a:gd name="connsiteY3" fmla="*/ 136783 h 570170"/>
                <a:gd name="connsiteX4" fmla="*/ 364331 w 381213"/>
                <a:gd name="connsiteY4" fmla="*/ 74870 h 570170"/>
                <a:gd name="connsiteX5" fmla="*/ 378618 w 381213"/>
                <a:gd name="connsiteY5" fmla="*/ 15339 h 570170"/>
                <a:gd name="connsiteX6" fmla="*/ 311943 w 381213"/>
                <a:gd name="connsiteY6" fmla="*/ 12957 h 570170"/>
                <a:gd name="connsiteX7" fmla="*/ 250031 w 381213"/>
                <a:gd name="connsiteY7" fmla="*/ 93920 h 570170"/>
                <a:gd name="connsiteX8" fmla="*/ 42862 w 381213"/>
                <a:gd name="connsiteY8" fmla="*/ 570170 h 570170"/>
                <a:gd name="connsiteX0" fmla="*/ 0 w 385491"/>
                <a:gd name="connsiteY0" fmla="*/ 407363 h 555000"/>
                <a:gd name="connsiteX1" fmla="*/ 147637 w 385491"/>
                <a:gd name="connsiteY1" fmla="*/ 324019 h 555000"/>
                <a:gd name="connsiteX2" fmla="*/ 247650 w 385491"/>
                <a:gd name="connsiteY2" fmla="*/ 235913 h 555000"/>
                <a:gd name="connsiteX3" fmla="*/ 333375 w 385491"/>
                <a:gd name="connsiteY3" fmla="*/ 121613 h 555000"/>
                <a:gd name="connsiteX4" fmla="*/ 364331 w 385491"/>
                <a:gd name="connsiteY4" fmla="*/ 59700 h 555000"/>
                <a:gd name="connsiteX5" fmla="*/ 378618 w 385491"/>
                <a:gd name="connsiteY5" fmla="*/ 169 h 555000"/>
                <a:gd name="connsiteX6" fmla="*/ 250031 w 385491"/>
                <a:gd name="connsiteY6" fmla="*/ 78750 h 555000"/>
                <a:gd name="connsiteX7" fmla="*/ 42862 w 385491"/>
                <a:gd name="connsiteY7" fmla="*/ 555000 h 555000"/>
                <a:gd name="connsiteX0" fmla="*/ 0 w 366997"/>
                <a:gd name="connsiteY0" fmla="*/ 412111 h 559748"/>
                <a:gd name="connsiteX1" fmla="*/ 147637 w 366997"/>
                <a:gd name="connsiteY1" fmla="*/ 328767 h 559748"/>
                <a:gd name="connsiteX2" fmla="*/ 247650 w 366997"/>
                <a:gd name="connsiteY2" fmla="*/ 240661 h 559748"/>
                <a:gd name="connsiteX3" fmla="*/ 333375 w 366997"/>
                <a:gd name="connsiteY3" fmla="*/ 126361 h 559748"/>
                <a:gd name="connsiteX4" fmla="*/ 364331 w 366997"/>
                <a:gd name="connsiteY4" fmla="*/ 64448 h 559748"/>
                <a:gd name="connsiteX5" fmla="*/ 352424 w 366997"/>
                <a:gd name="connsiteY5" fmla="*/ 154 h 559748"/>
                <a:gd name="connsiteX6" fmla="*/ 250031 w 366997"/>
                <a:gd name="connsiteY6" fmla="*/ 83498 h 559748"/>
                <a:gd name="connsiteX7" fmla="*/ 42862 w 366997"/>
                <a:gd name="connsiteY7" fmla="*/ 559748 h 559748"/>
                <a:gd name="connsiteX0" fmla="*/ 0 w 370291"/>
                <a:gd name="connsiteY0" fmla="*/ 417746 h 565383"/>
                <a:gd name="connsiteX1" fmla="*/ 147637 w 370291"/>
                <a:gd name="connsiteY1" fmla="*/ 334402 h 565383"/>
                <a:gd name="connsiteX2" fmla="*/ 247650 w 370291"/>
                <a:gd name="connsiteY2" fmla="*/ 246296 h 565383"/>
                <a:gd name="connsiteX3" fmla="*/ 333375 w 370291"/>
                <a:gd name="connsiteY3" fmla="*/ 131996 h 565383"/>
                <a:gd name="connsiteX4" fmla="*/ 364331 w 370291"/>
                <a:gd name="connsiteY4" fmla="*/ 70083 h 565383"/>
                <a:gd name="connsiteX5" fmla="*/ 352424 w 370291"/>
                <a:gd name="connsiteY5" fmla="*/ 5789 h 565383"/>
                <a:gd name="connsiteX6" fmla="*/ 250031 w 370291"/>
                <a:gd name="connsiteY6" fmla="*/ 89133 h 565383"/>
                <a:gd name="connsiteX7" fmla="*/ 42862 w 370291"/>
                <a:gd name="connsiteY7" fmla="*/ 565383 h 565383"/>
                <a:gd name="connsiteX0" fmla="*/ 0 w 365860"/>
                <a:gd name="connsiteY0" fmla="*/ 414754 h 562391"/>
                <a:gd name="connsiteX1" fmla="*/ 147637 w 365860"/>
                <a:gd name="connsiteY1" fmla="*/ 331410 h 562391"/>
                <a:gd name="connsiteX2" fmla="*/ 247650 w 365860"/>
                <a:gd name="connsiteY2" fmla="*/ 243304 h 562391"/>
                <a:gd name="connsiteX3" fmla="*/ 333375 w 365860"/>
                <a:gd name="connsiteY3" fmla="*/ 129004 h 562391"/>
                <a:gd name="connsiteX4" fmla="*/ 364331 w 365860"/>
                <a:gd name="connsiteY4" fmla="*/ 67091 h 562391"/>
                <a:gd name="connsiteX5" fmla="*/ 352424 w 365860"/>
                <a:gd name="connsiteY5" fmla="*/ 2797 h 562391"/>
                <a:gd name="connsiteX6" fmla="*/ 250031 w 365860"/>
                <a:gd name="connsiteY6" fmla="*/ 86141 h 562391"/>
                <a:gd name="connsiteX7" fmla="*/ 42862 w 365860"/>
                <a:gd name="connsiteY7" fmla="*/ 562391 h 562391"/>
                <a:gd name="connsiteX0" fmla="*/ 0 w 366998"/>
                <a:gd name="connsiteY0" fmla="*/ 414754 h 562391"/>
                <a:gd name="connsiteX1" fmla="*/ 147637 w 366998"/>
                <a:gd name="connsiteY1" fmla="*/ 331410 h 562391"/>
                <a:gd name="connsiteX2" fmla="*/ 247650 w 366998"/>
                <a:gd name="connsiteY2" fmla="*/ 243304 h 562391"/>
                <a:gd name="connsiteX3" fmla="*/ 333375 w 366998"/>
                <a:gd name="connsiteY3" fmla="*/ 129004 h 562391"/>
                <a:gd name="connsiteX4" fmla="*/ 364331 w 366998"/>
                <a:gd name="connsiteY4" fmla="*/ 67091 h 562391"/>
                <a:gd name="connsiteX5" fmla="*/ 352424 w 366998"/>
                <a:gd name="connsiteY5" fmla="*/ 2797 h 562391"/>
                <a:gd name="connsiteX6" fmla="*/ 250031 w 366998"/>
                <a:gd name="connsiteY6" fmla="*/ 86141 h 562391"/>
                <a:gd name="connsiteX7" fmla="*/ 42862 w 366998"/>
                <a:gd name="connsiteY7" fmla="*/ 562391 h 5623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66998" h="562391">
                  <a:moveTo>
                    <a:pt x="0" y="414754"/>
                  </a:moveTo>
                  <a:cubicBezTo>
                    <a:pt x="53181" y="387369"/>
                    <a:pt x="106362" y="359985"/>
                    <a:pt x="147637" y="331410"/>
                  </a:cubicBezTo>
                  <a:cubicBezTo>
                    <a:pt x="188912" y="302835"/>
                    <a:pt x="216694" y="277038"/>
                    <a:pt x="247650" y="243304"/>
                  </a:cubicBezTo>
                  <a:cubicBezTo>
                    <a:pt x="278606" y="209570"/>
                    <a:pt x="313928" y="158373"/>
                    <a:pt x="333375" y="129004"/>
                  </a:cubicBezTo>
                  <a:cubicBezTo>
                    <a:pt x="352822" y="99635"/>
                    <a:pt x="361156" y="88125"/>
                    <a:pt x="364331" y="67091"/>
                  </a:cubicBezTo>
                  <a:cubicBezTo>
                    <a:pt x="367506" y="46057"/>
                    <a:pt x="371475" y="9147"/>
                    <a:pt x="352424" y="2797"/>
                  </a:cubicBezTo>
                  <a:cubicBezTo>
                    <a:pt x="333373" y="-3553"/>
                    <a:pt x="301625" y="-7125"/>
                    <a:pt x="250031" y="86141"/>
                  </a:cubicBezTo>
                  <a:cubicBezTo>
                    <a:pt x="198437" y="179407"/>
                    <a:pt x="123229" y="371097"/>
                    <a:pt x="42862" y="562391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72" name="Овал 71"/>
          <p:cNvSpPr/>
          <p:nvPr/>
        </p:nvSpPr>
        <p:spPr>
          <a:xfrm rot="1184954">
            <a:off x="4774134" y="4121944"/>
            <a:ext cx="292018" cy="482734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9" name="Овал 78"/>
          <p:cNvSpPr/>
          <p:nvPr/>
        </p:nvSpPr>
        <p:spPr>
          <a:xfrm rot="1100546">
            <a:off x="6019505" y="4408068"/>
            <a:ext cx="133236" cy="192252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1" name="Овал 80"/>
          <p:cNvSpPr/>
          <p:nvPr/>
        </p:nvSpPr>
        <p:spPr>
          <a:xfrm rot="1184954">
            <a:off x="5579035" y="4121943"/>
            <a:ext cx="292018" cy="482734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2" name="Овал 81"/>
          <p:cNvSpPr/>
          <p:nvPr/>
        </p:nvSpPr>
        <p:spPr>
          <a:xfrm rot="1100546">
            <a:off x="6827666" y="4411835"/>
            <a:ext cx="133236" cy="192252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3" name="Овал 82"/>
          <p:cNvSpPr/>
          <p:nvPr/>
        </p:nvSpPr>
        <p:spPr>
          <a:xfrm rot="1184954">
            <a:off x="6387196" y="4125710"/>
            <a:ext cx="292018" cy="482734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4" name="Овал 83"/>
          <p:cNvSpPr/>
          <p:nvPr/>
        </p:nvSpPr>
        <p:spPr>
          <a:xfrm rot="1100546">
            <a:off x="7612945" y="4408068"/>
            <a:ext cx="133236" cy="192252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5" name="Овал 84"/>
          <p:cNvSpPr/>
          <p:nvPr/>
        </p:nvSpPr>
        <p:spPr>
          <a:xfrm rot="1184954">
            <a:off x="7172475" y="4121943"/>
            <a:ext cx="292018" cy="482734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86" name="Группа 85"/>
          <p:cNvGrpSpPr/>
          <p:nvPr/>
        </p:nvGrpSpPr>
        <p:grpSpPr>
          <a:xfrm>
            <a:off x="7974651" y="4104797"/>
            <a:ext cx="471665" cy="499559"/>
            <a:chOff x="7058242" y="4727340"/>
            <a:chExt cx="566131" cy="590711"/>
          </a:xfrm>
        </p:grpSpPr>
        <p:sp>
          <p:nvSpPr>
            <p:cNvPr id="87" name="Овал 86"/>
            <p:cNvSpPr/>
            <p:nvPr/>
          </p:nvSpPr>
          <p:spPr>
            <a:xfrm rot="1184954">
              <a:off x="7058242" y="4727340"/>
              <a:ext cx="355309" cy="590711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8" name="Овал 87"/>
            <p:cNvSpPr/>
            <p:nvPr/>
          </p:nvSpPr>
          <p:spPr>
            <a:xfrm rot="1184954">
              <a:off x="7461102" y="5074214"/>
              <a:ext cx="163271" cy="239809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9" name="Полилиния 88"/>
            <p:cNvSpPr/>
            <p:nvPr/>
          </p:nvSpPr>
          <p:spPr>
            <a:xfrm>
              <a:off x="7267273" y="5091607"/>
              <a:ext cx="240506" cy="188119"/>
            </a:xfrm>
            <a:custGeom>
              <a:avLst/>
              <a:gdLst>
                <a:gd name="connsiteX0" fmla="*/ 0 w 240506"/>
                <a:gd name="connsiteY0" fmla="*/ 188119 h 188119"/>
                <a:gd name="connsiteX1" fmla="*/ 102394 w 240506"/>
                <a:gd name="connsiteY1" fmla="*/ 142875 h 188119"/>
                <a:gd name="connsiteX2" fmla="*/ 240506 w 240506"/>
                <a:gd name="connsiteY2" fmla="*/ 0 h 188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40506" h="188119">
                  <a:moveTo>
                    <a:pt x="0" y="188119"/>
                  </a:moveTo>
                  <a:cubicBezTo>
                    <a:pt x="31155" y="181173"/>
                    <a:pt x="62310" y="174228"/>
                    <a:pt x="102394" y="142875"/>
                  </a:cubicBezTo>
                  <a:cubicBezTo>
                    <a:pt x="142478" y="111522"/>
                    <a:pt x="191492" y="55761"/>
                    <a:pt x="240506" y="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90" name="Группа 89"/>
          <p:cNvGrpSpPr/>
          <p:nvPr/>
        </p:nvGrpSpPr>
        <p:grpSpPr>
          <a:xfrm>
            <a:off x="8756959" y="4102748"/>
            <a:ext cx="471665" cy="499559"/>
            <a:chOff x="7058242" y="4727340"/>
            <a:chExt cx="566131" cy="590711"/>
          </a:xfrm>
        </p:grpSpPr>
        <p:sp>
          <p:nvSpPr>
            <p:cNvPr id="91" name="Овал 90"/>
            <p:cNvSpPr/>
            <p:nvPr/>
          </p:nvSpPr>
          <p:spPr>
            <a:xfrm rot="1184954">
              <a:off x="7058242" y="4727340"/>
              <a:ext cx="355309" cy="590711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2" name="Овал 91"/>
            <p:cNvSpPr/>
            <p:nvPr/>
          </p:nvSpPr>
          <p:spPr>
            <a:xfrm rot="1184954">
              <a:off x="7461102" y="5074214"/>
              <a:ext cx="163271" cy="239809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3" name="Полилиния 92"/>
            <p:cNvSpPr/>
            <p:nvPr/>
          </p:nvSpPr>
          <p:spPr>
            <a:xfrm>
              <a:off x="7267273" y="5091607"/>
              <a:ext cx="240506" cy="188119"/>
            </a:xfrm>
            <a:custGeom>
              <a:avLst/>
              <a:gdLst>
                <a:gd name="connsiteX0" fmla="*/ 0 w 240506"/>
                <a:gd name="connsiteY0" fmla="*/ 188119 h 188119"/>
                <a:gd name="connsiteX1" fmla="*/ 102394 w 240506"/>
                <a:gd name="connsiteY1" fmla="*/ 142875 h 188119"/>
                <a:gd name="connsiteX2" fmla="*/ 240506 w 240506"/>
                <a:gd name="connsiteY2" fmla="*/ 0 h 188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40506" h="188119">
                  <a:moveTo>
                    <a:pt x="0" y="188119"/>
                  </a:moveTo>
                  <a:cubicBezTo>
                    <a:pt x="31155" y="181173"/>
                    <a:pt x="62310" y="174228"/>
                    <a:pt x="102394" y="142875"/>
                  </a:cubicBezTo>
                  <a:cubicBezTo>
                    <a:pt x="142478" y="111522"/>
                    <a:pt x="191492" y="55761"/>
                    <a:pt x="240506" y="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94" name="Группа 93"/>
          <p:cNvGrpSpPr/>
          <p:nvPr/>
        </p:nvGrpSpPr>
        <p:grpSpPr>
          <a:xfrm>
            <a:off x="9584700" y="4098445"/>
            <a:ext cx="471665" cy="499559"/>
            <a:chOff x="7058242" y="4727340"/>
            <a:chExt cx="566131" cy="590711"/>
          </a:xfrm>
        </p:grpSpPr>
        <p:sp>
          <p:nvSpPr>
            <p:cNvPr id="95" name="Овал 94"/>
            <p:cNvSpPr/>
            <p:nvPr/>
          </p:nvSpPr>
          <p:spPr>
            <a:xfrm rot="1184954">
              <a:off x="7058242" y="4727340"/>
              <a:ext cx="355309" cy="590711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6" name="Овал 95"/>
            <p:cNvSpPr/>
            <p:nvPr/>
          </p:nvSpPr>
          <p:spPr>
            <a:xfrm rot="1184954">
              <a:off x="7461102" y="5074214"/>
              <a:ext cx="163271" cy="239809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7" name="Полилиния 96"/>
            <p:cNvSpPr/>
            <p:nvPr/>
          </p:nvSpPr>
          <p:spPr>
            <a:xfrm>
              <a:off x="7267273" y="5091607"/>
              <a:ext cx="240506" cy="188119"/>
            </a:xfrm>
            <a:custGeom>
              <a:avLst/>
              <a:gdLst>
                <a:gd name="connsiteX0" fmla="*/ 0 w 240506"/>
                <a:gd name="connsiteY0" fmla="*/ 188119 h 188119"/>
                <a:gd name="connsiteX1" fmla="*/ 102394 w 240506"/>
                <a:gd name="connsiteY1" fmla="*/ 142875 h 188119"/>
                <a:gd name="connsiteX2" fmla="*/ 240506 w 240506"/>
                <a:gd name="connsiteY2" fmla="*/ 0 h 188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40506" h="188119">
                  <a:moveTo>
                    <a:pt x="0" y="188119"/>
                  </a:moveTo>
                  <a:cubicBezTo>
                    <a:pt x="31155" y="181173"/>
                    <a:pt x="62310" y="174228"/>
                    <a:pt x="102394" y="142875"/>
                  </a:cubicBezTo>
                  <a:cubicBezTo>
                    <a:pt x="142478" y="111522"/>
                    <a:pt x="191492" y="55761"/>
                    <a:pt x="240506" y="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98" name="Группа 97"/>
          <p:cNvGrpSpPr/>
          <p:nvPr/>
        </p:nvGrpSpPr>
        <p:grpSpPr>
          <a:xfrm>
            <a:off x="10398340" y="4101620"/>
            <a:ext cx="471665" cy="499559"/>
            <a:chOff x="7058242" y="4727340"/>
            <a:chExt cx="566131" cy="590711"/>
          </a:xfrm>
        </p:grpSpPr>
        <p:sp>
          <p:nvSpPr>
            <p:cNvPr id="99" name="Овал 98"/>
            <p:cNvSpPr/>
            <p:nvPr/>
          </p:nvSpPr>
          <p:spPr>
            <a:xfrm rot="1184954">
              <a:off x="7058242" y="4727340"/>
              <a:ext cx="355309" cy="590711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0" name="Овал 99"/>
            <p:cNvSpPr/>
            <p:nvPr/>
          </p:nvSpPr>
          <p:spPr>
            <a:xfrm rot="1184954">
              <a:off x="7461102" y="5074214"/>
              <a:ext cx="163271" cy="239809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1" name="Полилиния 100"/>
            <p:cNvSpPr/>
            <p:nvPr/>
          </p:nvSpPr>
          <p:spPr>
            <a:xfrm>
              <a:off x="7267273" y="5091607"/>
              <a:ext cx="240506" cy="188119"/>
            </a:xfrm>
            <a:custGeom>
              <a:avLst/>
              <a:gdLst>
                <a:gd name="connsiteX0" fmla="*/ 0 w 240506"/>
                <a:gd name="connsiteY0" fmla="*/ 188119 h 188119"/>
                <a:gd name="connsiteX1" fmla="*/ 102394 w 240506"/>
                <a:gd name="connsiteY1" fmla="*/ 142875 h 188119"/>
                <a:gd name="connsiteX2" fmla="*/ 240506 w 240506"/>
                <a:gd name="connsiteY2" fmla="*/ 0 h 188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40506" h="188119">
                  <a:moveTo>
                    <a:pt x="0" y="188119"/>
                  </a:moveTo>
                  <a:cubicBezTo>
                    <a:pt x="31155" y="181173"/>
                    <a:pt x="62310" y="174228"/>
                    <a:pt x="102394" y="142875"/>
                  </a:cubicBezTo>
                  <a:cubicBezTo>
                    <a:pt x="142478" y="111522"/>
                    <a:pt x="191492" y="55761"/>
                    <a:pt x="240506" y="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02" name="Прямоугольник 101"/>
          <p:cNvSpPr/>
          <p:nvPr/>
        </p:nvSpPr>
        <p:spPr>
          <a:xfrm>
            <a:off x="1093166" y="426751"/>
            <a:ext cx="10011313" cy="110944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Визнач, </a:t>
            </a:r>
            <a:r>
              <a:rPr lang="uk-UA" sz="3200" b="1" dirty="0">
                <a:solidFill>
                  <a:schemeClr val="bg1"/>
                </a:solidFill>
              </a:rPr>
              <a:t>які елементи </a:t>
            </a:r>
            <a:r>
              <a:rPr lang="uk-UA" sz="3200" b="1" dirty="0" smtClean="0">
                <a:solidFill>
                  <a:schemeClr val="bg1"/>
                </a:solidFill>
              </a:rPr>
              <a:t>ти напишеш у четвертому </a:t>
            </a:r>
            <a:r>
              <a:rPr lang="uk-UA" sz="3200" b="1" dirty="0">
                <a:solidFill>
                  <a:schemeClr val="bg1"/>
                </a:solidFill>
              </a:rPr>
              <a:t>рядку. </a:t>
            </a: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Напиши </a:t>
            </a:r>
            <a:r>
              <a:rPr lang="uk-UA" sz="3200" b="1" dirty="0">
                <a:solidFill>
                  <a:schemeClr val="bg1"/>
                </a:solidFill>
              </a:rPr>
              <a:t>елементи за зразком. </a:t>
            </a:r>
          </a:p>
        </p:txBody>
      </p:sp>
      <p:sp>
        <p:nvSpPr>
          <p:cNvPr id="103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22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104" name="Picture 2" descr="D:\Картинки до тестів\Людина\олівець-з-указкою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2151680"/>
            <a:ext cx="3233801" cy="3336229"/>
          </a:xfrm>
          <a:prstGeom prst="round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3724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72" grpId="0" animBg="1"/>
      <p:bldP spid="79" grpId="0" animBg="1"/>
      <p:bldP spid="81" grpId="0" animBg="1"/>
      <p:bldP spid="82" grpId="0" animBg="1"/>
      <p:bldP spid="83" grpId="0" animBg="1"/>
      <p:bldP spid="84" grpId="0" animBg="1"/>
      <p:bldP spid="8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Рисунок 3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" t="32541" r="14333" b="34663"/>
          <a:stretch/>
        </p:blipFill>
        <p:spPr>
          <a:xfrm>
            <a:off x="4047516" y="1733184"/>
            <a:ext cx="7295651" cy="39725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5" name="Овал 44"/>
          <p:cNvSpPr/>
          <p:nvPr/>
        </p:nvSpPr>
        <p:spPr>
          <a:xfrm rot="1100546">
            <a:off x="5214604" y="4408069"/>
            <a:ext cx="133236" cy="192252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Овал 45"/>
          <p:cNvSpPr/>
          <p:nvPr/>
        </p:nvSpPr>
        <p:spPr>
          <a:xfrm rot="1184954">
            <a:off x="6090041" y="1797002"/>
            <a:ext cx="290344" cy="498632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Овал 46"/>
          <p:cNvSpPr/>
          <p:nvPr/>
        </p:nvSpPr>
        <p:spPr>
          <a:xfrm rot="1184954">
            <a:off x="6608912" y="1797002"/>
            <a:ext cx="290344" cy="498632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Овал 47"/>
          <p:cNvSpPr/>
          <p:nvPr/>
        </p:nvSpPr>
        <p:spPr>
          <a:xfrm rot="1184954">
            <a:off x="7135784" y="1797001"/>
            <a:ext cx="290344" cy="498632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9" name="Овал 48"/>
          <p:cNvSpPr/>
          <p:nvPr/>
        </p:nvSpPr>
        <p:spPr>
          <a:xfrm rot="1184954">
            <a:off x="7652432" y="1797001"/>
            <a:ext cx="290344" cy="498632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0" name="Овал 49"/>
          <p:cNvSpPr/>
          <p:nvPr/>
        </p:nvSpPr>
        <p:spPr>
          <a:xfrm rot="1184954">
            <a:off x="8181527" y="1797001"/>
            <a:ext cx="290344" cy="498632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1" name="Овал 50"/>
          <p:cNvSpPr/>
          <p:nvPr/>
        </p:nvSpPr>
        <p:spPr>
          <a:xfrm rot="1184954">
            <a:off x="8710623" y="1797000"/>
            <a:ext cx="290344" cy="498632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2" name="Овал 51"/>
          <p:cNvSpPr/>
          <p:nvPr/>
        </p:nvSpPr>
        <p:spPr>
          <a:xfrm rot="1184954">
            <a:off x="9237494" y="1797000"/>
            <a:ext cx="290344" cy="498632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3" name="Овал 52"/>
          <p:cNvSpPr/>
          <p:nvPr/>
        </p:nvSpPr>
        <p:spPr>
          <a:xfrm rot="1184954">
            <a:off x="9769692" y="1797000"/>
            <a:ext cx="290344" cy="498632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4" name="Овал 53"/>
          <p:cNvSpPr/>
          <p:nvPr/>
        </p:nvSpPr>
        <p:spPr>
          <a:xfrm rot="1184954">
            <a:off x="10301890" y="1796999"/>
            <a:ext cx="290344" cy="498632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5" name="Овал 54"/>
          <p:cNvSpPr/>
          <p:nvPr/>
        </p:nvSpPr>
        <p:spPr>
          <a:xfrm rot="1184954">
            <a:off x="10828761" y="1796998"/>
            <a:ext cx="290344" cy="498632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олилиния 19"/>
          <p:cNvSpPr/>
          <p:nvPr/>
        </p:nvSpPr>
        <p:spPr>
          <a:xfrm>
            <a:off x="5872392" y="2854411"/>
            <a:ext cx="113221" cy="190294"/>
          </a:xfrm>
          <a:custGeom>
            <a:avLst/>
            <a:gdLst>
              <a:gd name="connsiteX0" fmla="*/ 77650 w 141943"/>
              <a:gd name="connsiteY0" fmla="*/ 0 h 230030"/>
              <a:gd name="connsiteX1" fmla="*/ 6212 w 141943"/>
              <a:gd name="connsiteY1" fmla="*/ 164306 h 230030"/>
              <a:gd name="connsiteX2" fmla="*/ 10975 w 141943"/>
              <a:gd name="connsiteY2" fmla="*/ 221456 h 230030"/>
              <a:gd name="connsiteX3" fmla="*/ 70506 w 141943"/>
              <a:gd name="connsiteY3" fmla="*/ 223837 h 230030"/>
              <a:gd name="connsiteX4" fmla="*/ 141943 w 141943"/>
              <a:gd name="connsiteY4" fmla="*/ 164306 h 2300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" h="230030">
                <a:moveTo>
                  <a:pt x="77650" y="0"/>
                </a:moveTo>
                <a:cubicBezTo>
                  <a:pt x="47487" y="63698"/>
                  <a:pt x="17324" y="127397"/>
                  <a:pt x="6212" y="164306"/>
                </a:cubicBezTo>
                <a:cubicBezTo>
                  <a:pt x="-4900" y="201215"/>
                  <a:pt x="259" y="211534"/>
                  <a:pt x="10975" y="221456"/>
                </a:cubicBezTo>
                <a:cubicBezTo>
                  <a:pt x="21691" y="231378"/>
                  <a:pt x="48678" y="233362"/>
                  <a:pt x="70506" y="223837"/>
                </a:cubicBezTo>
                <a:cubicBezTo>
                  <a:pt x="92334" y="214312"/>
                  <a:pt x="117138" y="189309"/>
                  <a:pt x="141943" y="164306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1" name="Группа 20"/>
          <p:cNvGrpSpPr/>
          <p:nvPr/>
        </p:nvGrpSpPr>
        <p:grpSpPr>
          <a:xfrm>
            <a:off x="7962694" y="2557849"/>
            <a:ext cx="432487" cy="501744"/>
            <a:chOff x="7036569" y="2885130"/>
            <a:chExt cx="530762" cy="590711"/>
          </a:xfrm>
        </p:grpSpPr>
        <p:sp>
          <p:nvSpPr>
            <p:cNvPr id="23" name="Овал 22"/>
            <p:cNvSpPr/>
            <p:nvPr/>
          </p:nvSpPr>
          <p:spPr>
            <a:xfrm rot="1184954">
              <a:off x="7036569" y="2885130"/>
              <a:ext cx="370896" cy="590711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" name="Полилиния 23"/>
            <p:cNvSpPr/>
            <p:nvPr/>
          </p:nvSpPr>
          <p:spPr>
            <a:xfrm>
              <a:off x="7425388" y="3236119"/>
              <a:ext cx="141943" cy="230030"/>
            </a:xfrm>
            <a:custGeom>
              <a:avLst/>
              <a:gdLst>
                <a:gd name="connsiteX0" fmla="*/ 77650 w 141943"/>
                <a:gd name="connsiteY0" fmla="*/ 0 h 230030"/>
                <a:gd name="connsiteX1" fmla="*/ 6212 w 141943"/>
                <a:gd name="connsiteY1" fmla="*/ 164306 h 230030"/>
                <a:gd name="connsiteX2" fmla="*/ 10975 w 141943"/>
                <a:gd name="connsiteY2" fmla="*/ 221456 h 230030"/>
                <a:gd name="connsiteX3" fmla="*/ 70506 w 141943"/>
                <a:gd name="connsiteY3" fmla="*/ 223837 h 230030"/>
                <a:gd name="connsiteX4" fmla="*/ 141943 w 141943"/>
                <a:gd name="connsiteY4" fmla="*/ 164306 h 230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43" h="230030">
                  <a:moveTo>
                    <a:pt x="77650" y="0"/>
                  </a:moveTo>
                  <a:cubicBezTo>
                    <a:pt x="47487" y="63698"/>
                    <a:pt x="17324" y="127397"/>
                    <a:pt x="6212" y="164306"/>
                  </a:cubicBezTo>
                  <a:cubicBezTo>
                    <a:pt x="-4900" y="201215"/>
                    <a:pt x="259" y="211534"/>
                    <a:pt x="10975" y="221456"/>
                  </a:cubicBezTo>
                  <a:cubicBezTo>
                    <a:pt x="21691" y="231378"/>
                    <a:pt x="48678" y="233362"/>
                    <a:pt x="70506" y="223837"/>
                  </a:cubicBezTo>
                  <a:cubicBezTo>
                    <a:pt x="92334" y="214312"/>
                    <a:pt x="117138" y="189309"/>
                    <a:pt x="141943" y="164306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" name="Полилиния 24"/>
            <p:cNvSpPr/>
            <p:nvPr/>
          </p:nvSpPr>
          <p:spPr>
            <a:xfrm>
              <a:off x="7248525" y="3248025"/>
              <a:ext cx="240506" cy="188119"/>
            </a:xfrm>
            <a:custGeom>
              <a:avLst/>
              <a:gdLst>
                <a:gd name="connsiteX0" fmla="*/ 0 w 240506"/>
                <a:gd name="connsiteY0" fmla="*/ 188119 h 188119"/>
                <a:gd name="connsiteX1" fmla="*/ 102394 w 240506"/>
                <a:gd name="connsiteY1" fmla="*/ 142875 h 188119"/>
                <a:gd name="connsiteX2" fmla="*/ 240506 w 240506"/>
                <a:gd name="connsiteY2" fmla="*/ 0 h 188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40506" h="188119">
                  <a:moveTo>
                    <a:pt x="0" y="188119"/>
                  </a:moveTo>
                  <a:cubicBezTo>
                    <a:pt x="31155" y="181173"/>
                    <a:pt x="62310" y="174228"/>
                    <a:pt x="102394" y="142875"/>
                  </a:cubicBezTo>
                  <a:cubicBezTo>
                    <a:pt x="142478" y="111522"/>
                    <a:pt x="191492" y="55761"/>
                    <a:pt x="240506" y="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6" name="Овал 25"/>
          <p:cNvSpPr/>
          <p:nvPr/>
        </p:nvSpPr>
        <p:spPr>
          <a:xfrm rot="1184954">
            <a:off x="5470116" y="2559793"/>
            <a:ext cx="296062" cy="501934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олилиния 26"/>
          <p:cNvSpPr/>
          <p:nvPr/>
        </p:nvSpPr>
        <p:spPr>
          <a:xfrm>
            <a:off x="6665341" y="2851354"/>
            <a:ext cx="113221" cy="190294"/>
          </a:xfrm>
          <a:custGeom>
            <a:avLst/>
            <a:gdLst>
              <a:gd name="connsiteX0" fmla="*/ 77650 w 141943"/>
              <a:gd name="connsiteY0" fmla="*/ 0 h 230030"/>
              <a:gd name="connsiteX1" fmla="*/ 6212 w 141943"/>
              <a:gd name="connsiteY1" fmla="*/ 164306 h 230030"/>
              <a:gd name="connsiteX2" fmla="*/ 10975 w 141943"/>
              <a:gd name="connsiteY2" fmla="*/ 221456 h 230030"/>
              <a:gd name="connsiteX3" fmla="*/ 70506 w 141943"/>
              <a:gd name="connsiteY3" fmla="*/ 223837 h 230030"/>
              <a:gd name="connsiteX4" fmla="*/ 141943 w 141943"/>
              <a:gd name="connsiteY4" fmla="*/ 164306 h 2300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" h="230030">
                <a:moveTo>
                  <a:pt x="77650" y="0"/>
                </a:moveTo>
                <a:cubicBezTo>
                  <a:pt x="47487" y="63698"/>
                  <a:pt x="17324" y="127397"/>
                  <a:pt x="6212" y="164306"/>
                </a:cubicBezTo>
                <a:cubicBezTo>
                  <a:pt x="-4900" y="201215"/>
                  <a:pt x="259" y="211534"/>
                  <a:pt x="10975" y="221456"/>
                </a:cubicBezTo>
                <a:cubicBezTo>
                  <a:pt x="21691" y="231378"/>
                  <a:pt x="48678" y="233362"/>
                  <a:pt x="70506" y="223837"/>
                </a:cubicBezTo>
                <a:cubicBezTo>
                  <a:pt x="92334" y="214312"/>
                  <a:pt x="117138" y="189309"/>
                  <a:pt x="141943" y="164306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Овал 27"/>
          <p:cNvSpPr/>
          <p:nvPr/>
        </p:nvSpPr>
        <p:spPr>
          <a:xfrm rot="1184954">
            <a:off x="6263065" y="2556736"/>
            <a:ext cx="296062" cy="501934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олилиния 28"/>
          <p:cNvSpPr/>
          <p:nvPr/>
        </p:nvSpPr>
        <p:spPr>
          <a:xfrm>
            <a:off x="7455848" y="2851263"/>
            <a:ext cx="113221" cy="190294"/>
          </a:xfrm>
          <a:custGeom>
            <a:avLst/>
            <a:gdLst>
              <a:gd name="connsiteX0" fmla="*/ 77650 w 141943"/>
              <a:gd name="connsiteY0" fmla="*/ 0 h 230030"/>
              <a:gd name="connsiteX1" fmla="*/ 6212 w 141943"/>
              <a:gd name="connsiteY1" fmla="*/ 164306 h 230030"/>
              <a:gd name="connsiteX2" fmla="*/ 10975 w 141943"/>
              <a:gd name="connsiteY2" fmla="*/ 221456 h 230030"/>
              <a:gd name="connsiteX3" fmla="*/ 70506 w 141943"/>
              <a:gd name="connsiteY3" fmla="*/ 223837 h 230030"/>
              <a:gd name="connsiteX4" fmla="*/ 141943 w 141943"/>
              <a:gd name="connsiteY4" fmla="*/ 164306 h 2300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" h="230030">
                <a:moveTo>
                  <a:pt x="77650" y="0"/>
                </a:moveTo>
                <a:cubicBezTo>
                  <a:pt x="47487" y="63698"/>
                  <a:pt x="17324" y="127397"/>
                  <a:pt x="6212" y="164306"/>
                </a:cubicBezTo>
                <a:cubicBezTo>
                  <a:pt x="-4900" y="201215"/>
                  <a:pt x="259" y="211534"/>
                  <a:pt x="10975" y="221456"/>
                </a:cubicBezTo>
                <a:cubicBezTo>
                  <a:pt x="21691" y="231378"/>
                  <a:pt x="48678" y="233362"/>
                  <a:pt x="70506" y="223837"/>
                </a:cubicBezTo>
                <a:cubicBezTo>
                  <a:pt x="92334" y="214312"/>
                  <a:pt x="117138" y="189309"/>
                  <a:pt x="141943" y="164306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Овал 29"/>
          <p:cNvSpPr/>
          <p:nvPr/>
        </p:nvSpPr>
        <p:spPr>
          <a:xfrm rot="1184954">
            <a:off x="7053572" y="2556645"/>
            <a:ext cx="296062" cy="501934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31" name="Группа 30"/>
          <p:cNvGrpSpPr/>
          <p:nvPr/>
        </p:nvGrpSpPr>
        <p:grpSpPr>
          <a:xfrm>
            <a:off x="8637398" y="2549617"/>
            <a:ext cx="432487" cy="501744"/>
            <a:chOff x="7036569" y="2885130"/>
            <a:chExt cx="530762" cy="590711"/>
          </a:xfrm>
        </p:grpSpPr>
        <p:sp>
          <p:nvSpPr>
            <p:cNvPr id="33" name="Овал 32"/>
            <p:cNvSpPr/>
            <p:nvPr/>
          </p:nvSpPr>
          <p:spPr>
            <a:xfrm rot="1184954">
              <a:off x="7036569" y="2885130"/>
              <a:ext cx="370896" cy="590711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" name="Полилиния 33"/>
            <p:cNvSpPr/>
            <p:nvPr/>
          </p:nvSpPr>
          <p:spPr>
            <a:xfrm>
              <a:off x="7425388" y="3236119"/>
              <a:ext cx="141943" cy="230030"/>
            </a:xfrm>
            <a:custGeom>
              <a:avLst/>
              <a:gdLst>
                <a:gd name="connsiteX0" fmla="*/ 77650 w 141943"/>
                <a:gd name="connsiteY0" fmla="*/ 0 h 230030"/>
                <a:gd name="connsiteX1" fmla="*/ 6212 w 141943"/>
                <a:gd name="connsiteY1" fmla="*/ 164306 h 230030"/>
                <a:gd name="connsiteX2" fmla="*/ 10975 w 141943"/>
                <a:gd name="connsiteY2" fmla="*/ 221456 h 230030"/>
                <a:gd name="connsiteX3" fmla="*/ 70506 w 141943"/>
                <a:gd name="connsiteY3" fmla="*/ 223837 h 230030"/>
                <a:gd name="connsiteX4" fmla="*/ 141943 w 141943"/>
                <a:gd name="connsiteY4" fmla="*/ 164306 h 230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43" h="230030">
                  <a:moveTo>
                    <a:pt x="77650" y="0"/>
                  </a:moveTo>
                  <a:cubicBezTo>
                    <a:pt x="47487" y="63698"/>
                    <a:pt x="17324" y="127397"/>
                    <a:pt x="6212" y="164306"/>
                  </a:cubicBezTo>
                  <a:cubicBezTo>
                    <a:pt x="-4900" y="201215"/>
                    <a:pt x="259" y="211534"/>
                    <a:pt x="10975" y="221456"/>
                  </a:cubicBezTo>
                  <a:cubicBezTo>
                    <a:pt x="21691" y="231378"/>
                    <a:pt x="48678" y="233362"/>
                    <a:pt x="70506" y="223837"/>
                  </a:cubicBezTo>
                  <a:cubicBezTo>
                    <a:pt x="92334" y="214312"/>
                    <a:pt x="117138" y="189309"/>
                    <a:pt x="141943" y="164306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5" name="Полилиния 34"/>
            <p:cNvSpPr/>
            <p:nvPr/>
          </p:nvSpPr>
          <p:spPr>
            <a:xfrm>
              <a:off x="7248525" y="3248025"/>
              <a:ext cx="240506" cy="188119"/>
            </a:xfrm>
            <a:custGeom>
              <a:avLst/>
              <a:gdLst>
                <a:gd name="connsiteX0" fmla="*/ 0 w 240506"/>
                <a:gd name="connsiteY0" fmla="*/ 188119 h 188119"/>
                <a:gd name="connsiteX1" fmla="*/ 102394 w 240506"/>
                <a:gd name="connsiteY1" fmla="*/ 142875 h 188119"/>
                <a:gd name="connsiteX2" fmla="*/ 240506 w 240506"/>
                <a:gd name="connsiteY2" fmla="*/ 0 h 188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40506" h="188119">
                  <a:moveTo>
                    <a:pt x="0" y="188119"/>
                  </a:moveTo>
                  <a:cubicBezTo>
                    <a:pt x="31155" y="181173"/>
                    <a:pt x="62310" y="174228"/>
                    <a:pt x="102394" y="142875"/>
                  </a:cubicBezTo>
                  <a:cubicBezTo>
                    <a:pt x="142478" y="111522"/>
                    <a:pt x="191492" y="55761"/>
                    <a:pt x="240506" y="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36" name="Группа 35"/>
          <p:cNvGrpSpPr/>
          <p:nvPr/>
        </p:nvGrpSpPr>
        <p:grpSpPr>
          <a:xfrm>
            <a:off x="9292253" y="2548507"/>
            <a:ext cx="432487" cy="501744"/>
            <a:chOff x="7036569" y="2885130"/>
            <a:chExt cx="530762" cy="590711"/>
          </a:xfrm>
        </p:grpSpPr>
        <p:sp>
          <p:nvSpPr>
            <p:cNvPr id="37" name="Овал 36"/>
            <p:cNvSpPr/>
            <p:nvPr/>
          </p:nvSpPr>
          <p:spPr>
            <a:xfrm rot="1184954">
              <a:off x="7036569" y="2885130"/>
              <a:ext cx="370896" cy="590711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8" name="Полилиния 37"/>
            <p:cNvSpPr/>
            <p:nvPr/>
          </p:nvSpPr>
          <p:spPr>
            <a:xfrm>
              <a:off x="7425388" y="3236119"/>
              <a:ext cx="141943" cy="230030"/>
            </a:xfrm>
            <a:custGeom>
              <a:avLst/>
              <a:gdLst>
                <a:gd name="connsiteX0" fmla="*/ 77650 w 141943"/>
                <a:gd name="connsiteY0" fmla="*/ 0 h 230030"/>
                <a:gd name="connsiteX1" fmla="*/ 6212 w 141943"/>
                <a:gd name="connsiteY1" fmla="*/ 164306 h 230030"/>
                <a:gd name="connsiteX2" fmla="*/ 10975 w 141943"/>
                <a:gd name="connsiteY2" fmla="*/ 221456 h 230030"/>
                <a:gd name="connsiteX3" fmla="*/ 70506 w 141943"/>
                <a:gd name="connsiteY3" fmla="*/ 223837 h 230030"/>
                <a:gd name="connsiteX4" fmla="*/ 141943 w 141943"/>
                <a:gd name="connsiteY4" fmla="*/ 164306 h 230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43" h="230030">
                  <a:moveTo>
                    <a:pt x="77650" y="0"/>
                  </a:moveTo>
                  <a:cubicBezTo>
                    <a:pt x="47487" y="63698"/>
                    <a:pt x="17324" y="127397"/>
                    <a:pt x="6212" y="164306"/>
                  </a:cubicBezTo>
                  <a:cubicBezTo>
                    <a:pt x="-4900" y="201215"/>
                    <a:pt x="259" y="211534"/>
                    <a:pt x="10975" y="221456"/>
                  </a:cubicBezTo>
                  <a:cubicBezTo>
                    <a:pt x="21691" y="231378"/>
                    <a:pt x="48678" y="233362"/>
                    <a:pt x="70506" y="223837"/>
                  </a:cubicBezTo>
                  <a:cubicBezTo>
                    <a:pt x="92334" y="214312"/>
                    <a:pt x="117138" y="189309"/>
                    <a:pt x="141943" y="164306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9" name="Полилиния 38"/>
            <p:cNvSpPr/>
            <p:nvPr/>
          </p:nvSpPr>
          <p:spPr>
            <a:xfrm>
              <a:off x="7248525" y="3248025"/>
              <a:ext cx="240506" cy="188119"/>
            </a:xfrm>
            <a:custGeom>
              <a:avLst/>
              <a:gdLst>
                <a:gd name="connsiteX0" fmla="*/ 0 w 240506"/>
                <a:gd name="connsiteY0" fmla="*/ 188119 h 188119"/>
                <a:gd name="connsiteX1" fmla="*/ 102394 w 240506"/>
                <a:gd name="connsiteY1" fmla="*/ 142875 h 188119"/>
                <a:gd name="connsiteX2" fmla="*/ 240506 w 240506"/>
                <a:gd name="connsiteY2" fmla="*/ 0 h 188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40506" h="188119">
                  <a:moveTo>
                    <a:pt x="0" y="188119"/>
                  </a:moveTo>
                  <a:cubicBezTo>
                    <a:pt x="31155" y="181173"/>
                    <a:pt x="62310" y="174228"/>
                    <a:pt x="102394" y="142875"/>
                  </a:cubicBezTo>
                  <a:cubicBezTo>
                    <a:pt x="142478" y="111522"/>
                    <a:pt x="191492" y="55761"/>
                    <a:pt x="240506" y="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40" name="Группа 39"/>
          <p:cNvGrpSpPr/>
          <p:nvPr/>
        </p:nvGrpSpPr>
        <p:grpSpPr>
          <a:xfrm>
            <a:off x="9967268" y="2548507"/>
            <a:ext cx="432487" cy="501744"/>
            <a:chOff x="7036569" y="2885130"/>
            <a:chExt cx="530762" cy="590711"/>
          </a:xfrm>
        </p:grpSpPr>
        <p:sp>
          <p:nvSpPr>
            <p:cNvPr id="41" name="Овал 40"/>
            <p:cNvSpPr/>
            <p:nvPr/>
          </p:nvSpPr>
          <p:spPr>
            <a:xfrm rot="1184954">
              <a:off x="7036569" y="2885130"/>
              <a:ext cx="370896" cy="590711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2" name="Полилиния 41"/>
            <p:cNvSpPr/>
            <p:nvPr/>
          </p:nvSpPr>
          <p:spPr>
            <a:xfrm>
              <a:off x="7425388" y="3236119"/>
              <a:ext cx="141943" cy="230030"/>
            </a:xfrm>
            <a:custGeom>
              <a:avLst/>
              <a:gdLst>
                <a:gd name="connsiteX0" fmla="*/ 77650 w 141943"/>
                <a:gd name="connsiteY0" fmla="*/ 0 h 230030"/>
                <a:gd name="connsiteX1" fmla="*/ 6212 w 141943"/>
                <a:gd name="connsiteY1" fmla="*/ 164306 h 230030"/>
                <a:gd name="connsiteX2" fmla="*/ 10975 w 141943"/>
                <a:gd name="connsiteY2" fmla="*/ 221456 h 230030"/>
                <a:gd name="connsiteX3" fmla="*/ 70506 w 141943"/>
                <a:gd name="connsiteY3" fmla="*/ 223837 h 230030"/>
                <a:gd name="connsiteX4" fmla="*/ 141943 w 141943"/>
                <a:gd name="connsiteY4" fmla="*/ 164306 h 230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43" h="230030">
                  <a:moveTo>
                    <a:pt x="77650" y="0"/>
                  </a:moveTo>
                  <a:cubicBezTo>
                    <a:pt x="47487" y="63698"/>
                    <a:pt x="17324" y="127397"/>
                    <a:pt x="6212" y="164306"/>
                  </a:cubicBezTo>
                  <a:cubicBezTo>
                    <a:pt x="-4900" y="201215"/>
                    <a:pt x="259" y="211534"/>
                    <a:pt x="10975" y="221456"/>
                  </a:cubicBezTo>
                  <a:cubicBezTo>
                    <a:pt x="21691" y="231378"/>
                    <a:pt x="48678" y="233362"/>
                    <a:pt x="70506" y="223837"/>
                  </a:cubicBezTo>
                  <a:cubicBezTo>
                    <a:pt x="92334" y="214312"/>
                    <a:pt x="117138" y="189309"/>
                    <a:pt x="141943" y="164306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3" name="Полилиния 42"/>
            <p:cNvSpPr/>
            <p:nvPr/>
          </p:nvSpPr>
          <p:spPr>
            <a:xfrm>
              <a:off x="7248525" y="3248025"/>
              <a:ext cx="240506" cy="188119"/>
            </a:xfrm>
            <a:custGeom>
              <a:avLst/>
              <a:gdLst>
                <a:gd name="connsiteX0" fmla="*/ 0 w 240506"/>
                <a:gd name="connsiteY0" fmla="*/ 188119 h 188119"/>
                <a:gd name="connsiteX1" fmla="*/ 102394 w 240506"/>
                <a:gd name="connsiteY1" fmla="*/ 142875 h 188119"/>
                <a:gd name="connsiteX2" fmla="*/ 240506 w 240506"/>
                <a:gd name="connsiteY2" fmla="*/ 0 h 188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40506" h="188119">
                  <a:moveTo>
                    <a:pt x="0" y="188119"/>
                  </a:moveTo>
                  <a:cubicBezTo>
                    <a:pt x="31155" y="181173"/>
                    <a:pt x="62310" y="174228"/>
                    <a:pt x="102394" y="142875"/>
                  </a:cubicBezTo>
                  <a:cubicBezTo>
                    <a:pt x="142478" y="111522"/>
                    <a:pt x="191492" y="55761"/>
                    <a:pt x="240506" y="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44" name="Группа 43"/>
          <p:cNvGrpSpPr/>
          <p:nvPr/>
        </p:nvGrpSpPr>
        <p:grpSpPr>
          <a:xfrm>
            <a:off x="10671993" y="2549617"/>
            <a:ext cx="432487" cy="501744"/>
            <a:chOff x="7036569" y="2885130"/>
            <a:chExt cx="530762" cy="590711"/>
          </a:xfrm>
        </p:grpSpPr>
        <p:sp>
          <p:nvSpPr>
            <p:cNvPr id="56" name="Овал 55"/>
            <p:cNvSpPr/>
            <p:nvPr/>
          </p:nvSpPr>
          <p:spPr>
            <a:xfrm rot="1184954">
              <a:off x="7036569" y="2885130"/>
              <a:ext cx="370896" cy="590711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7" name="Полилиния 56"/>
            <p:cNvSpPr/>
            <p:nvPr/>
          </p:nvSpPr>
          <p:spPr>
            <a:xfrm>
              <a:off x="7425388" y="3236119"/>
              <a:ext cx="141943" cy="230030"/>
            </a:xfrm>
            <a:custGeom>
              <a:avLst/>
              <a:gdLst>
                <a:gd name="connsiteX0" fmla="*/ 77650 w 141943"/>
                <a:gd name="connsiteY0" fmla="*/ 0 h 230030"/>
                <a:gd name="connsiteX1" fmla="*/ 6212 w 141943"/>
                <a:gd name="connsiteY1" fmla="*/ 164306 h 230030"/>
                <a:gd name="connsiteX2" fmla="*/ 10975 w 141943"/>
                <a:gd name="connsiteY2" fmla="*/ 221456 h 230030"/>
                <a:gd name="connsiteX3" fmla="*/ 70506 w 141943"/>
                <a:gd name="connsiteY3" fmla="*/ 223837 h 230030"/>
                <a:gd name="connsiteX4" fmla="*/ 141943 w 141943"/>
                <a:gd name="connsiteY4" fmla="*/ 164306 h 230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43" h="230030">
                  <a:moveTo>
                    <a:pt x="77650" y="0"/>
                  </a:moveTo>
                  <a:cubicBezTo>
                    <a:pt x="47487" y="63698"/>
                    <a:pt x="17324" y="127397"/>
                    <a:pt x="6212" y="164306"/>
                  </a:cubicBezTo>
                  <a:cubicBezTo>
                    <a:pt x="-4900" y="201215"/>
                    <a:pt x="259" y="211534"/>
                    <a:pt x="10975" y="221456"/>
                  </a:cubicBezTo>
                  <a:cubicBezTo>
                    <a:pt x="21691" y="231378"/>
                    <a:pt x="48678" y="233362"/>
                    <a:pt x="70506" y="223837"/>
                  </a:cubicBezTo>
                  <a:cubicBezTo>
                    <a:pt x="92334" y="214312"/>
                    <a:pt x="117138" y="189309"/>
                    <a:pt x="141943" y="164306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8" name="Полилиния 57"/>
            <p:cNvSpPr/>
            <p:nvPr/>
          </p:nvSpPr>
          <p:spPr>
            <a:xfrm>
              <a:off x="7248525" y="3248025"/>
              <a:ext cx="240506" cy="188119"/>
            </a:xfrm>
            <a:custGeom>
              <a:avLst/>
              <a:gdLst>
                <a:gd name="connsiteX0" fmla="*/ 0 w 240506"/>
                <a:gd name="connsiteY0" fmla="*/ 188119 h 188119"/>
                <a:gd name="connsiteX1" fmla="*/ 102394 w 240506"/>
                <a:gd name="connsiteY1" fmla="*/ 142875 h 188119"/>
                <a:gd name="connsiteX2" fmla="*/ 240506 w 240506"/>
                <a:gd name="connsiteY2" fmla="*/ 0 h 188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40506" h="188119">
                  <a:moveTo>
                    <a:pt x="0" y="188119"/>
                  </a:moveTo>
                  <a:cubicBezTo>
                    <a:pt x="31155" y="181173"/>
                    <a:pt x="62310" y="174228"/>
                    <a:pt x="102394" y="142875"/>
                  </a:cubicBezTo>
                  <a:cubicBezTo>
                    <a:pt x="142478" y="111522"/>
                    <a:pt x="191492" y="55761"/>
                    <a:pt x="240506" y="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60" name="Полилиния 59"/>
          <p:cNvSpPr/>
          <p:nvPr/>
        </p:nvSpPr>
        <p:spPr>
          <a:xfrm>
            <a:off x="5187739" y="3351476"/>
            <a:ext cx="326491" cy="493010"/>
          </a:xfrm>
          <a:custGeom>
            <a:avLst/>
            <a:gdLst>
              <a:gd name="connsiteX0" fmla="*/ 0 w 380600"/>
              <a:gd name="connsiteY0" fmla="*/ 420789 h 568426"/>
              <a:gd name="connsiteX1" fmla="*/ 147637 w 380600"/>
              <a:gd name="connsiteY1" fmla="*/ 337445 h 568426"/>
              <a:gd name="connsiteX2" fmla="*/ 247650 w 380600"/>
              <a:gd name="connsiteY2" fmla="*/ 249339 h 568426"/>
              <a:gd name="connsiteX3" fmla="*/ 333375 w 380600"/>
              <a:gd name="connsiteY3" fmla="*/ 135039 h 568426"/>
              <a:gd name="connsiteX4" fmla="*/ 364331 w 380600"/>
              <a:gd name="connsiteY4" fmla="*/ 73126 h 568426"/>
              <a:gd name="connsiteX5" fmla="*/ 378618 w 380600"/>
              <a:gd name="connsiteY5" fmla="*/ 13595 h 568426"/>
              <a:gd name="connsiteX6" fmla="*/ 321468 w 380600"/>
              <a:gd name="connsiteY6" fmla="*/ 6451 h 568426"/>
              <a:gd name="connsiteX7" fmla="*/ 250031 w 380600"/>
              <a:gd name="connsiteY7" fmla="*/ 92176 h 568426"/>
              <a:gd name="connsiteX8" fmla="*/ 42862 w 380600"/>
              <a:gd name="connsiteY8" fmla="*/ 568426 h 568426"/>
              <a:gd name="connsiteX0" fmla="*/ 0 w 381213"/>
              <a:gd name="connsiteY0" fmla="*/ 417388 h 565025"/>
              <a:gd name="connsiteX1" fmla="*/ 147637 w 381213"/>
              <a:gd name="connsiteY1" fmla="*/ 334044 h 565025"/>
              <a:gd name="connsiteX2" fmla="*/ 247650 w 381213"/>
              <a:gd name="connsiteY2" fmla="*/ 245938 h 565025"/>
              <a:gd name="connsiteX3" fmla="*/ 333375 w 381213"/>
              <a:gd name="connsiteY3" fmla="*/ 131638 h 565025"/>
              <a:gd name="connsiteX4" fmla="*/ 364331 w 381213"/>
              <a:gd name="connsiteY4" fmla="*/ 69725 h 565025"/>
              <a:gd name="connsiteX5" fmla="*/ 378618 w 381213"/>
              <a:gd name="connsiteY5" fmla="*/ 10194 h 565025"/>
              <a:gd name="connsiteX6" fmla="*/ 311943 w 381213"/>
              <a:gd name="connsiteY6" fmla="*/ 7812 h 565025"/>
              <a:gd name="connsiteX7" fmla="*/ 250031 w 381213"/>
              <a:gd name="connsiteY7" fmla="*/ 88775 h 565025"/>
              <a:gd name="connsiteX8" fmla="*/ 42862 w 381213"/>
              <a:gd name="connsiteY8" fmla="*/ 565025 h 565025"/>
              <a:gd name="connsiteX0" fmla="*/ 0 w 381213"/>
              <a:gd name="connsiteY0" fmla="*/ 422533 h 570170"/>
              <a:gd name="connsiteX1" fmla="*/ 147637 w 381213"/>
              <a:gd name="connsiteY1" fmla="*/ 339189 h 570170"/>
              <a:gd name="connsiteX2" fmla="*/ 247650 w 381213"/>
              <a:gd name="connsiteY2" fmla="*/ 251083 h 570170"/>
              <a:gd name="connsiteX3" fmla="*/ 333375 w 381213"/>
              <a:gd name="connsiteY3" fmla="*/ 136783 h 570170"/>
              <a:gd name="connsiteX4" fmla="*/ 364331 w 381213"/>
              <a:gd name="connsiteY4" fmla="*/ 74870 h 570170"/>
              <a:gd name="connsiteX5" fmla="*/ 378618 w 381213"/>
              <a:gd name="connsiteY5" fmla="*/ 15339 h 570170"/>
              <a:gd name="connsiteX6" fmla="*/ 311943 w 381213"/>
              <a:gd name="connsiteY6" fmla="*/ 12957 h 570170"/>
              <a:gd name="connsiteX7" fmla="*/ 250031 w 381213"/>
              <a:gd name="connsiteY7" fmla="*/ 93920 h 570170"/>
              <a:gd name="connsiteX8" fmla="*/ 42862 w 381213"/>
              <a:gd name="connsiteY8" fmla="*/ 570170 h 570170"/>
              <a:gd name="connsiteX0" fmla="*/ 0 w 385491"/>
              <a:gd name="connsiteY0" fmla="*/ 407363 h 555000"/>
              <a:gd name="connsiteX1" fmla="*/ 147637 w 385491"/>
              <a:gd name="connsiteY1" fmla="*/ 324019 h 555000"/>
              <a:gd name="connsiteX2" fmla="*/ 247650 w 385491"/>
              <a:gd name="connsiteY2" fmla="*/ 235913 h 555000"/>
              <a:gd name="connsiteX3" fmla="*/ 333375 w 385491"/>
              <a:gd name="connsiteY3" fmla="*/ 121613 h 555000"/>
              <a:gd name="connsiteX4" fmla="*/ 364331 w 385491"/>
              <a:gd name="connsiteY4" fmla="*/ 59700 h 555000"/>
              <a:gd name="connsiteX5" fmla="*/ 378618 w 385491"/>
              <a:gd name="connsiteY5" fmla="*/ 169 h 555000"/>
              <a:gd name="connsiteX6" fmla="*/ 250031 w 385491"/>
              <a:gd name="connsiteY6" fmla="*/ 78750 h 555000"/>
              <a:gd name="connsiteX7" fmla="*/ 42862 w 385491"/>
              <a:gd name="connsiteY7" fmla="*/ 555000 h 555000"/>
              <a:gd name="connsiteX0" fmla="*/ 0 w 366997"/>
              <a:gd name="connsiteY0" fmla="*/ 412111 h 559748"/>
              <a:gd name="connsiteX1" fmla="*/ 147637 w 366997"/>
              <a:gd name="connsiteY1" fmla="*/ 328767 h 559748"/>
              <a:gd name="connsiteX2" fmla="*/ 247650 w 366997"/>
              <a:gd name="connsiteY2" fmla="*/ 240661 h 559748"/>
              <a:gd name="connsiteX3" fmla="*/ 333375 w 366997"/>
              <a:gd name="connsiteY3" fmla="*/ 126361 h 559748"/>
              <a:gd name="connsiteX4" fmla="*/ 364331 w 366997"/>
              <a:gd name="connsiteY4" fmla="*/ 64448 h 559748"/>
              <a:gd name="connsiteX5" fmla="*/ 352424 w 366997"/>
              <a:gd name="connsiteY5" fmla="*/ 154 h 559748"/>
              <a:gd name="connsiteX6" fmla="*/ 250031 w 366997"/>
              <a:gd name="connsiteY6" fmla="*/ 83498 h 559748"/>
              <a:gd name="connsiteX7" fmla="*/ 42862 w 366997"/>
              <a:gd name="connsiteY7" fmla="*/ 559748 h 559748"/>
              <a:gd name="connsiteX0" fmla="*/ 0 w 370291"/>
              <a:gd name="connsiteY0" fmla="*/ 417746 h 565383"/>
              <a:gd name="connsiteX1" fmla="*/ 147637 w 370291"/>
              <a:gd name="connsiteY1" fmla="*/ 334402 h 565383"/>
              <a:gd name="connsiteX2" fmla="*/ 247650 w 370291"/>
              <a:gd name="connsiteY2" fmla="*/ 246296 h 565383"/>
              <a:gd name="connsiteX3" fmla="*/ 333375 w 370291"/>
              <a:gd name="connsiteY3" fmla="*/ 131996 h 565383"/>
              <a:gd name="connsiteX4" fmla="*/ 364331 w 370291"/>
              <a:gd name="connsiteY4" fmla="*/ 70083 h 565383"/>
              <a:gd name="connsiteX5" fmla="*/ 352424 w 370291"/>
              <a:gd name="connsiteY5" fmla="*/ 5789 h 565383"/>
              <a:gd name="connsiteX6" fmla="*/ 250031 w 370291"/>
              <a:gd name="connsiteY6" fmla="*/ 89133 h 565383"/>
              <a:gd name="connsiteX7" fmla="*/ 42862 w 370291"/>
              <a:gd name="connsiteY7" fmla="*/ 565383 h 565383"/>
              <a:gd name="connsiteX0" fmla="*/ 0 w 365860"/>
              <a:gd name="connsiteY0" fmla="*/ 414754 h 562391"/>
              <a:gd name="connsiteX1" fmla="*/ 147637 w 365860"/>
              <a:gd name="connsiteY1" fmla="*/ 331410 h 562391"/>
              <a:gd name="connsiteX2" fmla="*/ 247650 w 365860"/>
              <a:gd name="connsiteY2" fmla="*/ 243304 h 562391"/>
              <a:gd name="connsiteX3" fmla="*/ 333375 w 365860"/>
              <a:gd name="connsiteY3" fmla="*/ 129004 h 562391"/>
              <a:gd name="connsiteX4" fmla="*/ 364331 w 365860"/>
              <a:gd name="connsiteY4" fmla="*/ 67091 h 562391"/>
              <a:gd name="connsiteX5" fmla="*/ 352424 w 365860"/>
              <a:gd name="connsiteY5" fmla="*/ 2797 h 562391"/>
              <a:gd name="connsiteX6" fmla="*/ 250031 w 365860"/>
              <a:gd name="connsiteY6" fmla="*/ 86141 h 562391"/>
              <a:gd name="connsiteX7" fmla="*/ 42862 w 365860"/>
              <a:gd name="connsiteY7" fmla="*/ 562391 h 562391"/>
              <a:gd name="connsiteX0" fmla="*/ 0 w 366998"/>
              <a:gd name="connsiteY0" fmla="*/ 414754 h 562391"/>
              <a:gd name="connsiteX1" fmla="*/ 147637 w 366998"/>
              <a:gd name="connsiteY1" fmla="*/ 331410 h 562391"/>
              <a:gd name="connsiteX2" fmla="*/ 247650 w 366998"/>
              <a:gd name="connsiteY2" fmla="*/ 243304 h 562391"/>
              <a:gd name="connsiteX3" fmla="*/ 333375 w 366998"/>
              <a:gd name="connsiteY3" fmla="*/ 129004 h 562391"/>
              <a:gd name="connsiteX4" fmla="*/ 364331 w 366998"/>
              <a:gd name="connsiteY4" fmla="*/ 67091 h 562391"/>
              <a:gd name="connsiteX5" fmla="*/ 352424 w 366998"/>
              <a:gd name="connsiteY5" fmla="*/ 2797 h 562391"/>
              <a:gd name="connsiteX6" fmla="*/ 250031 w 366998"/>
              <a:gd name="connsiteY6" fmla="*/ 86141 h 562391"/>
              <a:gd name="connsiteX7" fmla="*/ 42862 w 366998"/>
              <a:gd name="connsiteY7" fmla="*/ 562391 h 5623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6998" h="562391">
                <a:moveTo>
                  <a:pt x="0" y="414754"/>
                </a:moveTo>
                <a:cubicBezTo>
                  <a:pt x="53181" y="387369"/>
                  <a:pt x="106362" y="359985"/>
                  <a:pt x="147637" y="331410"/>
                </a:cubicBezTo>
                <a:cubicBezTo>
                  <a:pt x="188912" y="302835"/>
                  <a:pt x="216694" y="277038"/>
                  <a:pt x="247650" y="243304"/>
                </a:cubicBezTo>
                <a:cubicBezTo>
                  <a:pt x="278606" y="209570"/>
                  <a:pt x="313928" y="158373"/>
                  <a:pt x="333375" y="129004"/>
                </a:cubicBezTo>
                <a:cubicBezTo>
                  <a:pt x="352822" y="99635"/>
                  <a:pt x="361156" y="88125"/>
                  <a:pt x="364331" y="67091"/>
                </a:cubicBezTo>
                <a:cubicBezTo>
                  <a:pt x="367506" y="46057"/>
                  <a:pt x="371475" y="9147"/>
                  <a:pt x="352424" y="2797"/>
                </a:cubicBezTo>
                <a:cubicBezTo>
                  <a:pt x="333373" y="-3553"/>
                  <a:pt x="301625" y="-7125"/>
                  <a:pt x="250031" y="86141"/>
                </a:cubicBezTo>
                <a:cubicBezTo>
                  <a:pt x="198437" y="179407"/>
                  <a:pt x="123229" y="371097"/>
                  <a:pt x="42862" y="562391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61" name="Группа 60"/>
          <p:cNvGrpSpPr/>
          <p:nvPr/>
        </p:nvGrpSpPr>
        <p:grpSpPr>
          <a:xfrm>
            <a:off x="7975157" y="3335062"/>
            <a:ext cx="540690" cy="507551"/>
            <a:chOff x="7048534" y="3799530"/>
            <a:chExt cx="687242" cy="590711"/>
          </a:xfrm>
        </p:grpSpPr>
        <p:sp>
          <p:nvSpPr>
            <p:cNvPr id="62" name="Овал 61"/>
            <p:cNvSpPr/>
            <p:nvPr/>
          </p:nvSpPr>
          <p:spPr>
            <a:xfrm rot="1184954">
              <a:off x="7048534" y="3799530"/>
              <a:ext cx="370896" cy="590711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3" name="Полилиния 62"/>
            <p:cNvSpPr/>
            <p:nvPr/>
          </p:nvSpPr>
          <p:spPr>
            <a:xfrm>
              <a:off x="7368778" y="3824154"/>
              <a:ext cx="366998" cy="562391"/>
            </a:xfrm>
            <a:custGeom>
              <a:avLst/>
              <a:gdLst>
                <a:gd name="connsiteX0" fmla="*/ 0 w 380600"/>
                <a:gd name="connsiteY0" fmla="*/ 420789 h 568426"/>
                <a:gd name="connsiteX1" fmla="*/ 147637 w 380600"/>
                <a:gd name="connsiteY1" fmla="*/ 337445 h 568426"/>
                <a:gd name="connsiteX2" fmla="*/ 247650 w 380600"/>
                <a:gd name="connsiteY2" fmla="*/ 249339 h 568426"/>
                <a:gd name="connsiteX3" fmla="*/ 333375 w 380600"/>
                <a:gd name="connsiteY3" fmla="*/ 135039 h 568426"/>
                <a:gd name="connsiteX4" fmla="*/ 364331 w 380600"/>
                <a:gd name="connsiteY4" fmla="*/ 73126 h 568426"/>
                <a:gd name="connsiteX5" fmla="*/ 378618 w 380600"/>
                <a:gd name="connsiteY5" fmla="*/ 13595 h 568426"/>
                <a:gd name="connsiteX6" fmla="*/ 321468 w 380600"/>
                <a:gd name="connsiteY6" fmla="*/ 6451 h 568426"/>
                <a:gd name="connsiteX7" fmla="*/ 250031 w 380600"/>
                <a:gd name="connsiteY7" fmla="*/ 92176 h 568426"/>
                <a:gd name="connsiteX8" fmla="*/ 42862 w 380600"/>
                <a:gd name="connsiteY8" fmla="*/ 568426 h 568426"/>
                <a:gd name="connsiteX0" fmla="*/ 0 w 381213"/>
                <a:gd name="connsiteY0" fmla="*/ 417388 h 565025"/>
                <a:gd name="connsiteX1" fmla="*/ 147637 w 381213"/>
                <a:gd name="connsiteY1" fmla="*/ 334044 h 565025"/>
                <a:gd name="connsiteX2" fmla="*/ 247650 w 381213"/>
                <a:gd name="connsiteY2" fmla="*/ 245938 h 565025"/>
                <a:gd name="connsiteX3" fmla="*/ 333375 w 381213"/>
                <a:gd name="connsiteY3" fmla="*/ 131638 h 565025"/>
                <a:gd name="connsiteX4" fmla="*/ 364331 w 381213"/>
                <a:gd name="connsiteY4" fmla="*/ 69725 h 565025"/>
                <a:gd name="connsiteX5" fmla="*/ 378618 w 381213"/>
                <a:gd name="connsiteY5" fmla="*/ 10194 h 565025"/>
                <a:gd name="connsiteX6" fmla="*/ 311943 w 381213"/>
                <a:gd name="connsiteY6" fmla="*/ 7812 h 565025"/>
                <a:gd name="connsiteX7" fmla="*/ 250031 w 381213"/>
                <a:gd name="connsiteY7" fmla="*/ 88775 h 565025"/>
                <a:gd name="connsiteX8" fmla="*/ 42862 w 381213"/>
                <a:gd name="connsiteY8" fmla="*/ 565025 h 565025"/>
                <a:gd name="connsiteX0" fmla="*/ 0 w 381213"/>
                <a:gd name="connsiteY0" fmla="*/ 422533 h 570170"/>
                <a:gd name="connsiteX1" fmla="*/ 147637 w 381213"/>
                <a:gd name="connsiteY1" fmla="*/ 339189 h 570170"/>
                <a:gd name="connsiteX2" fmla="*/ 247650 w 381213"/>
                <a:gd name="connsiteY2" fmla="*/ 251083 h 570170"/>
                <a:gd name="connsiteX3" fmla="*/ 333375 w 381213"/>
                <a:gd name="connsiteY3" fmla="*/ 136783 h 570170"/>
                <a:gd name="connsiteX4" fmla="*/ 364331 w 381213"/>
                <a:gd name="connsiteY4" fmla="*/ 74870 h 570170"/>
                <a:gd name="connsiteX5" fmla="*/ 378618 w 381213"/>
                <a:gd name="connsiteY5" fmla="*/ 15339 h 570170"/>
                <a:gd name="connsiteX6" fmla="*/ 311943 w 381213"/>
                <a:gd name="connsiteY6" fmla="*/ 12957 h 570170"/>
                <a:gd name="connsiteX7" fmla="*/ 250031 w 381213"/>
                <a:gd name="connsiteY7" fmla="*/ 93920 h 570170"/>
                <a:gd name="connsiteX8" fmla="*/ 42862 w 381213"/>
                <a:gd name="connsiteY8" fmla="*/ 570170 h 570170"/>
                <a:gd name="connsiteX0" fmla="*/ 0 w 385491"/>
                <a:gd name="connsiteY0" fmla="*/ 407363 h 555000"/>
                <a:gd name="connsiteX1" fmla="*/ 147637 w 385491"/>
                <a:gd name="connsiteY1" fmla="*/ 324019 h 555000"/>
                <a:gd name="connsiteX2" fmla="*/ 247650 w 385491"/>
                <a:gd name="connsiteY2" fmla="*/ 235913 h 555000"/>
                <a:gd name="connsiteX3" fmla="*/ 333375 w 385491"/>
                <a:gd name="connsiteY3" fmla="*/ 121613 h 555000"/>
                <a:gd name="connsiteX4" fmla="*/ 364331 w 385491"/>
                <a:gd name="connsiteY4" fmla="*/ 59700 h 555000"/>
                <a:gd name="connsiteX5" fmla="*/ 378618 w 385491"/>
                <a:gd name="connsiteY5" fmla="*/ 169 h 555000"/>
                <a:gd name="connsiteX6" fmla="*/ 250031 w 385491"/>
                <a:gd name="connsiteY6" fmla="*/ 78750 h 555000"/>
                <a:gd name="connsiteX7" fmla="*/ 42862 w 385491"/>
                <a:gd name="connsiteY7" fmla="*/ 555000 h 555000"/>
                <a:gd name="connsiteX0" fmla="*/ 0 w 366997"/>
                <a:gd name="connsiteY0" fmla="*/ 412111 h 559748"/>
                <a:gd name="connsiteX1" fmla="*/ 147637 w 366997"/>
                <a:gd name="connsiteY1" fmla="*/ 328767 h 559748"/>
                <a:gd name="connsiteX2" fmla="*/ 247650 w 366997"/>
                <a:gd name="connsiteY2" fmla="*/ 240661 h 559748"/>
                <a:gd name="connsiteX3" fmla="*/ 333375 w 366997"/>
                <a:gd name="connsiteY3" fmla="*/ 126361 h 559748"/>
                <a:gd name="connsiteX4" fmla="*/ 364331 w 366997"/>
                <a:gd name="connsiteY4" fmla="*/ 64448 h 559748"/>
                <a:gd name="connsiteX5" fmla="*/ 352424 w 366997"/>
                <a:gd name="connsiteY5" fmla="*/ 154 h 559748"/>
                <a:gd name="connsiteX6" fmla="*/ 250031 w 366997"/>
                <a:gd name="connsiteY6" fmla="*/ 83498 h 559748"/>
                <a:gd name="connsiteX7" fmla="*/ 42862 w 366997"/>
                <a:gd name="connsiteY7" fmla="*/ 559748 h 559748"/>
                <a:gd name="connsiteX0" fmla="*/ 0 w 370291"/>
                <a:gd name="connsiteY0" fmla="*/ 417746 h 565383"/>
                <a:gd name="connsiteX1" fmla="*/ 147637 w 370291"/>
                <a:gd name="connsiteY1" fmla="*/ 334402 h 565383"/>
                <a:gd name="connsiteX2" fmla="*/ 247650 w 370291"/>
                <a:gd name="connsiteY2" fmla="*/ 246296 h 565383"/>
                <a:gd name="connsiteX3" fmla="*/ 333375 w 370291"/>
                <a:gd name="connsiteY3" fmla="*/ 131996 h 565383"/>
                <a:gd name="connsiteX4" fmla="*/ 364331 w 370291"/>
                <a:gd name="connsiteY4" fmla="*/ 70083 h 565383"/>
                <a:gd name="connsiteX5" fmla="*/ 352424 w 370291"/>
                <a:gd name="connsiteY5" fmla="*/ 5789 h 565383"/>
                <a:gd name="connsiteX6" fmla="*/ 250031 w 370291"/>
                <a:gd name="connsiteY6" fmla="*/ 89133 h 565383"/>
                <a:gd name="connsiteX7" fmla="*/ 42862 w 370291"/>
                <a:gd name="connsiteY7" fmla="*/ 565383 h 565383"/>
                <a:gd name="connsiteX0" fmla="*/ 0 w 365860"/>
                <a:gd name="connsiteY0" fmla="*/ 414754 h 562391"/>
                <a:gd name="connsiteX1" fmla="*/ 147637 w 365860"/>
                <a:gd name="connsiteY1" fmla="*/ 331410 h 562391"/>
                <a:gd name="connsiteX2" fmla="*/ 247650 w 365860"/>
                <a:gd name="connsiteY2" fmla="*/ 243304 h 562391"/>
                <a:gd name="connsiteX3" fmla="*/ 333375 w 365860"/>
                <a:gd name="connsiteY3" fmla="*/ 129004 h 562391"/>
                <a:gd name="connsiteX4" fmla="*/ 364331 w 365860"/>
                <a:gd name="connsiteY4" fmla="*/ 67091 h 562391"/>
                <a:gd name="connsiteX5" fmla="*/ 352424 w 365860"/>
                <a:gd name="connsiteY5" fmla="*/ 2797 h 562391"/>
                <a:gd name="connsiteX6" fmla="*/ 250031 w 365860"/>
                <a:gd name="connsiteY6" fmla="*/ 86141 h 562391"/>
                <a:gd name="connsiteX7" fmla="*/ 42862 w 365860"/>
                <a:gd name="connsiteY7" fmla="*/ 562391 h 562391"/>
                <a:gd name="connsiteX0" fmla="*/ 0 w 366998"/>
                <a:gd name="connsiteY0" fmla="*/ 414754 h 562391"/>
                <a:gd name="connsiteX1" fmla="*/ 147637 w 366998"/>
                <a:gd name="connsiteY1" fmla="*/ 331410 h 562391"/>
                <a:gd name="connsiteX2" fmla="*/ 247650 w 366998"/>
                <a:gd name="connsiteY2" fmla="*/ 243304 h 562391"/>
                <a:gd name="connsiteX3" fmla="*/ 333375 w 366998"/>
                <a:gd name="connsiteY3" fmla="*/ 129004 h 562391"/>
                <a:gd name="connsiteX4" fmla="*/ 364331 w 366998"/>
                <a:gd name="connsiteY4" fmla="*/ 67091 h 562391"/>
                <a:gd name="connsiteX5" fmla="*/ 352424 w 366998"/>
                <a:gd name="connsiteY5" fmla="*/ 2797 h 562391"/>
                <a:gd name="connsiteX6" fmla="*/ 250031 w 366998"/>
                <a:gd name="connsiteY6" fmla="*/ 86141 h 562391"/>
                <a:gd name="connsiteX7" fmla="*/ 42862 w 366998"/>
                <a:gd name="connsiteY7" fmla="*/ 562391 h 5623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66998" h="562391">
                  <a:moveTo>
                    <a:pt x="0" y="414754"/>
                  </a:moveTo>
                  <a:cubicBezTo>
                    <a:pt x="53181" y="387369"/>
                    <a:pt x="106362" y="359985"/>
                    <a:pt x="147637" y="331410"/>
                  </a:cubicBezTo>
                  <a:cubicBezTo>
                    <a:pt x="188912" y="302835"/>
                    <a:pt x="216694" y="277038"/>
                    <a:pt x="247650" y="243304"/>
                  </a:cubicBezTo>
                  <a:cubicBezTo>
                    <a:pt x="278606" y="209570"/>
                    <a:pt x="313928" y="158373"/>
                    <a:pt x="333375" y="129004"/>
                  </a:cubicBezTo>
                  <a:cubicBezTo>
                    <a:pt x="352822" y="99635"/>
                    <a:pt x="361156" y="88125"/>
                    <a:pt x="364331" y="67091"/>
                  </a:cubicBezTo>
                  <a:cubicBezTo>
                    <a:pt x="367506" y="46057"/>
                    <a:pt x="371475" y="9147"/>
                    <a:pt x="352424" y="2797"/>
                  </a:cubicBezTo>
                  <a:cubicBezTo>
                    <a:pt x="333373" y="-3553"/>
                    <a:pt x="301625" y="-7125"/>
                    <a:pt x="250031" y="86141"/>
                  </a:cubicBezTo>
                  <a:cubicBezTo>
                    <a:pt x="198437" y="179407"/>
                    <a:pt x="123229" y="371097"/>
                    <a:pt x="42862" y="562391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64" name="Овал 63"/>
          <p:cNvSpPr/>
          <p:nvPr/>
        </p:nvSpPr>
        <p:spPr>
          <a:xfrm rot="1184954">
            <a:off x="4773931" y="3346482"/>
            <a:ext cx="298899" cy="482734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5" name="Полилиния 64"/>
          <p:cNvSpPr/>
          <p:nvPr/>
        </p:nvSpPr>
        <p:spPr>
          <a:xfrm>
            <a:off x="6261162" y="3335062"/>
            <a:ext cx="326491" cy="493010"/>
          </a:xfrm>
          <a:custGeom>
            <a:avLst/>
            <a:gdLst>
              <a:gd name="connsiteX0" fmla="*/ 0 w 380600"/>
              <a:gd name="connsiteY0" fmla="*/ 420789 h 568426"/>
              <a:gd name="connsiteX1" fmla="*/ 147637 w 380600"/>
              <a:gd name="connsiteY1" fmla="*/ 337445 h 568426"/>
              <a:gd name="connsiteX2" fmla="*/ 247650 w 380600"/>
              <a:gd name="connsiteY2" fmla="*/ 249339 h 568426"/>
              <a:gd name="connsiteX3" fmla="*/ 333375 w 380600"/>
              <a:gd name="connsiteY3" fmla="*/ 135039 h 568426"/>
              <a:gd name="connsiteX4" fmla="*/ 364331 w 380600"/>
              <a:gd name="connsiteY4" fmla="*/ 73126 h 568426"/>
              <a:gd name="connsiteX5" fmla="*/ 378618 w 380600"/>
              <a:gd name="connsiteY5" fmla="*/ 13595 h 568426"/>
              <a:gd name="connsiteX6" fmla="*/ 321468 w 380600"/>
              <a:gd name="connsiteY6" fmla="*/ 6451 h 568426"/>
              <a:gd name="connsiteX7" fmla="*/ 250031 w 380600"/>
              <a:gd name="connsiteY7" fmla="*/ 92176 h 568426"/>
              <a:gd name="connsiteX8" fmla="*/ 42862 w 380600"/>
              <a:gd name="connsiteY8" fmla="*/ 568426 h 568426"/>
              <a:gd name="connsiteX0" fmla="*/ 0 w 381213"/>
              <a:gd name="connsiteY0" fmla="*/ 417388 h 565025"/>
              <a:gd name="connsiteX1" fmla="*/ 147637 w 381213"/>
              <a:gd name="connsiteY1" fmla="*/ 334044 h 565025"/>
              <a:gd name="connsiteX2" fmla="*/ 247650 w 381213"/>
              <a:gd name="connsiteY2" fmla="*/ 245938 h 565025"/>
              <a:gd name="connsiteX3" fmla="*/ 333375 w 381213"/>
              <a:gd name="connsiteY3" fmla="*/ 131638 h 565025"/>
              <a:gd name="connsiteX4" fmla="*/ 364331 w 381213"/>
              <a:gd name="connsiteY4" fmla="*/ 69725 h 565025"/>
              <a:gd name="connsiteX5" fmla="*/ 378618 w 381213"/>
              <a:gd name="connsiteY5" fmla="*/ 10194 h 565025"/>
              <a:gd name="connsiteX6" fmla="*/ 311943 w 381213"/>
              <a:gd name="connsiteY6" fmla="*/ 7812 h 565025"/>
              <a:gd name="connsiteX7" fmla="*/ 250031 w 381213"/>
              <a:gd name="connsiteY7" fmla="*/ 88775 h 565025"/>
              <a:gd name="connsiteX8" fmla="*/ 42862 w 381213"/>
              <a:gd name="connsiteY8" fmla="*/ 565025 h 565025"/>
              <a:gd name="connsiteX0" fmla="*/ 0 w 381213"/>
              <a:gd name="connsiteY0" fmla="*/ 422533 h 570170"/>
              <a:gd name="connsiteX1" fmla="*/ 147637 w 381213"/>
              <a:gd name="connsiteY1" fmla="*/ 339189 h 570170"/>
              <a:gd name="connsiteX2" fmla="*/ 247650 w 381213"/>
              <a:gd name="connsiteY2" fmla="*/ 251083 h 570170"/>
              <a:gd name="connsiteX3" fmla="*/ 333375 w 381213"/>
              <a:gd name="connsiteY3" fmla="*/ 136783 h 570170"/>
              <a:gd name="connsiteX4" fmla="*/ 364331 w 381213"/>
              <a:gd name="connsiteY4" fmla="*/ 74870 h 570170"/>
              <a:gd name="connsiteX5" fmla="*/ 378618 w 381213"/>
              <a:gd name="connsiteY5" fmla="*/ 15339 h 570170"/>
              <a:gd name="connsiteX6" fmla="*/ 311943 w 381213"/>
              <a:gd name="connsiteY6" fmla="*/ 12957 h 570170"/>
              <a:gd name="connsiteX7" fmla="*/ 250031 w 381213"/>
              <a:gd name="connsiteY7" fmla="*/ 93920 h 570170"/>
              <a:gd name="connsiteX8" fmla="*/ 42862 w 381213"/>
              <a:gd name="connsiteY8" fmla="*/ 570170 h 570170"/>
              <a:gd name="connsiteX0" fmla="*/ 0 w 385491"/>
              <a:gd name="connsiteY0" fmla="*/ 407363 h 555000"/>
              <a:gd name="connsiteX1" fmla="*/ 147637 w 385491"/>
              <a:gd name="connsiteY1" fmla="*/ 324019 h 555000"/>
              <a:gd name="connsiteX2" fmla="*/ 247650 w 385491"/>
              <a:gd name="connsiteY2" fmla="*/ 235913 h 555000"/>
              <a:gd name="connsiteX3" fmla="*/ 333375 w 385491"/>
              <a:gd name="connsiteY3" fmla="*/ 121613 h 555000"/>
              <a:gd name="connsiteX4" fmla="*/ 364331 w 385491"/>
              <a:gd name="connsiteY4" fmla="*/ 59700 h 555000"/>
              <a:gd name="connsiteX5" fmla="*/ 378618 w 385491"/>
              <a:gd name="connsiteY5" fmla="*/ 169 h 555000"/>
              <a:gd name="connsiteX6" fmla="*/ 250031 w 385491"/>
              <a:gd name="connsiteY6" fmla="*/ 78750 h 555000"/>
              <a:gd name="connsiteX7" fmla="*/ 42862 w 385491"/>
              <a:gd name="connsiteY7" fmla="*/ 555000 h 555000"/>
              <a:gd name="connsiteX0" fmla="*/ 0 w 366997"/>
              <a:gd name="connsiteY0" fmla="*/ 412111 h 559748"/>
              <a:gd name="connsiteX1" fmla="*/ 147637 w 366997"/>
              <a:gd name="connsiteY1" fmla="*/ 328767 h 559748"/>
              <a:gd name="connsiteX2" fmla="*/ 247650 w 366997"/>
              <a:gd name="connsiteY2" fmla="*/ 240661 h 559748"/>
              <a:gd name="connsiteX3" fmla="*/ 333375 w 366997"/>
              <a:gd name="connsiteY3" fmla="*/ 126361 h 559748"/>
              <a:gd name="connsiteX4" fmla="*/ 364331 w 366997"/>
              <a:gd name="connsiteY4" fmla="*/ 64448 h 559748"/>
              <a:gd name="connsiteX5" fmla="*/ 352424 w 366997"/>
              <a:gd name="connsiteY5" fmla="*/ 154 h 559748"/>
              <a:gd name="connsiteX6" fmla="*/ 250031 w 366997"/>
              <a:gd name="connsiteY6" fmla="*/ 83498 h 559748"/>
              <a:gd name="connsiteX7" fmla="*/ 42862 w 366997"/>
              <a:gd name="connsiteY7" fmla="*/ 559748 h 559748"/>
              <a:gd name="connsiteX0" fmla="*/ 0 w 370291"/>
              <a:gd name="connsiteY0" fmla="*/ 417746 h 565383"/>
              <a:gd name="connsiteX1" fmla="*/ 147637 w 370291"/>
              <a:gd name="connsiteY1" fmla="*/ 334402 h 565383"/>
              <a:gd name="connsiteX2" fmla="*/ 247650 w 370291"/>
              <a:gd name="connsiteY2" fmla="*/ 246296 h 565383"/>
              <a:gd name="connsiteX3" fmla="*/ 333375 w 370291"/>
              <a:gd name="connsiteY3" fmla="*/ 131996 h 565383"/>
              <a:gd name="connsiteX4" fmla="*/ 364331 w 370291"/>
              <a:gd name="connsiteY4" fmla="*/ 70083 h 565383"/>
              <a:gd name="connsiteX5" fmla="*/ 352424 w 370291"/>
              <a:gd name="connsiteY5" fmla="*/ 5789 h 565383"/>
              <a:gd name="connsiteX6" fmla="*/ 250031 w 370291"/>
              <a:gd name="connsiteY6" fmla="*/ 89133 h 565383"/>
              <a:gd name="connsiteX7" fmla="*/ 42862 w 370291"/>
              <a:gd name="connsiteY7" fmla="*/ 565383 h 565383"/>
              <a:gd name="connsiteX0" fmla="*/ 0 w 365860"/>
              <a:gd name="connsiteY0" fmla="*/ 414754 h 562391"/>
              <a:gd name="connsiteX1" fmla="*/ 147637 w 365860"/>
              <a:gd name="connsiteY1" fmla="*/ 331410 h 562391"/>
              <a:gd name="connsiteX2" fmla="*/ 247650 w 365860"/>
              <a:gd name="connsiteY2" fmla="*/ 243304 h 562391"/>
              <a:gd name="connsiteX3" fmla="*/ 333375 w 365860"/>
              <a:gd name="connsiteY3" fmla="*/ 129004 h 562391"/>
              <a:gd name="connsiteX4" fmla="*/ 364331 w 365860"/>
              <a:gd name="connsiteY4" fmla="*/ 67091 h 562391"/>
              <a:gd name="connsiteX5" fmla="*/ 352424 w 365860"/>
              <a:gd name="connsiteY5" fmla="*/ 2797 h 562391"/>
              <a:gd name="connsiteX6" fmla="*/ 250031 w 365860"/>
              <a:gd name="connsiteY6" fmla="*/ 86141 h 562391"/>
              <a:gd name="connsiteX7" fmla="*/ 42862 w 365860"/>
              <a:gd name="connsiteY7" fmla="*/ 562391 h 562391"/>
              <a:gd name="connsiteX0" fmla="*/ 0 w 366998"/>
              <a:gd name="connsiteY0" fmla="*/ 414754 h 562391"/>
              <a:gd name="connsiteX1" fmla="*/ 147637 w 366998"/>
              <a:gd name="connsiteY1" fmla="*/ 331410 h 562391"/>
              <a:gd name="connsiteX2" fmla="*/ 247650 w 366998"/>
              <a:gd name="connsiteY2" fmla="*/ 243304 h 562391"/>
              <a:gd name="connsiteX3" fmla="*/ 333375 w 366998"/>
              <a:gd name="connsiteY3" fmla="*/ 129004 h 562391"/>
              <a:gd name="connsiteX4" fmla="*/ 364331 w 366998"/>
              <a:gd name="connsiteY4" fmla="*/ 67091 h 562391"/>
              <a:gd name="connsiteX5" fmla="*/ 352424 w 366998"/>
              <a:gd name="connsiteY5" fmla="*/ 2797 h 562391"/>
              <a:gd name="connsiteX6" fmla="*/ 250031 w 366998"/>
              <a:gd name="connsiteY6" fmla="*/ 86141 h 562391"/>
              <a:gd name="connsiteX7" fmla="*/ 42862 w 366998"/>
              <a:gd name="connsiteY7" fmla="*/ 562391 h 5623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6998" h="562391">
                <a:moveTo>
                  <a:pt x="0" y="414754"/>
                </a:moveTo>
                <a:cubicBezTo>
                  <a:pt x="53181" y="387369"/>
                  <a:pt x="106362" y="359985"/>
                  <a:pt x="147637" y="331410"/>
                </a:cubicBezTo>
                <a:cubicBezTo>
                  <a:pt x="188912" y="302835"/>
                  <a:pt x="216694" y="277038"/>
                  <a:pt x="247650" y="243304"/>
                </a:cubicBezTo>
                <a:cubicBezTo>
                  <a:pt x="278606" y="209570"/>
                  <a:pt x="313928" y="158373"/>
                  <a:pt x="333375" y="129004"/>
                </a:cubicBezTo>
                <a:cubicBezTo>
                  <a:pt x="352822" y="99635"/>
                  <a:pt x="361156" y="88125"/>
                  <a:pt x="364331" y="67091"/>
                </a:cubicBezTo>
                <a:cubicBezTo>
                  <a:pt x="367506" y="46057"/>
                  <a:pt x="371475" y="9147"/>
                  <a:pt x="352424" y="2797"/>
                </a:cubicBezTo>
                <a:cubicBezTo>
                  <a:pt x="333373" y="-3553"/>
                  <a:pt x="301625" y="-7125"/>
                  <a:pt x="250031" y="86141"/>
                </a:cubicBezTo>
                <a:cubicBezTo>
                  <a:pt x="198437" y="179407"/>
                  <a:pt x="123229" y="371097"/>
                  <a:pt x="42862" y="562391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6" name="Овал 65"/>
          <p:cNvSpPr/>
          <p:nvPr/>
        </p:nvSpPr>
        <p:spPr>
          <a:xfrm rot="1184954">
            <a:off x="5847354" y="3330068"/>
            <a:ext cx="298899" cy="482734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7" name="Полилиния 66"/>
          <p:cNvSpPr/>
          <p:nvPr/>
        </p:nvSpPr>
        <p:spPr>
          <a:xfrm>
            <a:off x="7338588" y="3349603"/>
            <a:ext cx="326491" cy="493010"/>
          </a:xfrm>
          <a:custGeom>
            <a:avLst/>
            <a:gdLst>
              <a:gd name="connsiteX0" fmla="*/ 0 w 380600"/>
              <a:gd name="connsiteY0" fmla="*/ 420789 h 568426"/>
              <a:gd name="connsiteX1" fmla="*/ 147637 w 380600"/>
              <a:gd name="connsiteY1" fmla="*/ 337445 h 568426"/>
              <a:gd name="connsiteX2" fmla="*/ 247650 w 380600"/>
              <a:gd name="connsiteY2" fmla="*/ 249339 h 568426"/>
              <a:gd name="connsiteX3" fmla="*/ 333375 w 380600"/>
              <a:gd name="connsiteY3" fmla="*/ 135039 h 568426"/>
              <a:gd name="connsiteX4" fmla="*/ 364331 w 380600"/>
              <a:gd name="connsiteY4" fmla="*/ 73126 h 568426"/>
              <a:gd name="connsiteX5" fmla="*/ 378618 w 380600"/>
              <a:gd name="connsiteY5" fmla="*/ 13595 h 568426"/>
              <a:gd name="connsiteX6" fmla="*/ 321468 w 380600"/>
              <a:gd name="connsiteY6" fmla="*/ 6451 h 568426"/>
              <a:gd name="connsiteX7" fmla="*/ 250031 w 380600"/>
              <a:gd name="connsiteY7" fmla="*/ 92176 h 568426"/>
              <a:gd name="connsiteX8" fmla="*/ 42862 w 380600"/>
              <a:gd name="connsiteY8" fmla="*/ 568426 h 568426"/>
              <a:gd name="connsiteX0" fmla="*/ 0 w 381213"/>
              <a:gd name="connsiteY0" fmla="*/ 417388 h 565025"/>
              <a:gd name="connsiteX1" fmla="*/ 147637 w 381213"/>
              <a:gd name="connsiteY1" fmla="*/ 334044 h 565025"/>
              <a:gd name="connsiteX2" fmla="*/ 247650 w 381213"/>
              <a:gd name="connsiteY2" fmla="*/ 245938 h 565025"/>
              <a:gd name="connsiteX3" fmla="*/ 333375 w 381213"/>
              <a:gd name="connsiteY3" fmla="*/ 131638 h 565025"/>
              <a:gd name="connsiteX4" fmla="*/ 364331 w 381213"/>
              <a:gd name="connsiteY4" fmla="*/ 69725 h 565025"/>
              <a:gd name="connsiteX5" fmla="*/ 378618 w 381213"/>
              <a:gd name="connsiteY5" fmla="*/ 10194 h 565025"/>
              <a:gd name="connsiteX6" fmla="*/ 311943 w 381213"/>
              <a:gd name="connsiteY6" fmla="*/ 7812 h 565025"/>
              <a:gd name="connsiteX7" fmla="*/ 250031 w 381213"/>
              <a:gd name="connsiteY7" fmla="*/ 88775 h 565025"/>
              <a:gd name="connsiteX8" fmla="*/ 42862 w 381213"/>
              <a:gd name="connsiteY8" fmla="*/ 565025 h 565025"/>
              <a:gd name="connsiteX0" fmla="*/ 0 w 381213"/>
              <a:gd name="connsiteY0" fmla="*/ 422533 h 570170"/>
              <a:gd name="connsiteX1" fmla="*/ 147637 w 381213"/>
              <a:gd name="connsiteY1" fmla="*/ 339189 h 570170"/>
              <a:gd name="connsiteX2" fmla="*/ 247650 w 381213"/>
              <a:gd name="connsiteY2" fmla="*/ 251083 h 570170"/>
              <a:gd name="connsiteX3" fmla="*/ 333375 w 381213"/>
              <a:gd name="connsiteY3" fmla="*/ 136783 h 570170"/>
              <a:gd name="connsiteX4" fmla="*/ 364331 w 381213"/>
              <a:gd name="connsiteY4" fmla="*/ 74870 h 570170"/>
              <a:gd name="connsiteX5" fmla="*/ 378618 w 381213"/>
              <a:gd name="connsiteY5" fmla="*/ 15339 h 570170"/>
              <a:gd name="connsiteX6" fmla="*/ 311943 w 381213"/>
              <a:gd name="connsiteY6" fmla="*/ 12957 h 570170"/>
              <a:gd name="connsiteX7" fmla="*/ 250031 w 381213"/>
              <a:gd name="connsiteY7" fmla="*/ 93920 h 570170"/>
              <a:gd name="connsiteX8" fmla="*/ 42862 w 381213"/>
              <a:gd name="connsiteY8" fmla="*/ 570170 h 570170"/>
              <a:gd name="connsiteX0" fmla="*/ 0 w 385491"/>
              <a:gd name="connsiteY0" fmla="*/ 407363 h 555000"/>
              <a:gd name="connsiteX1" fmla="*/ 147637 w 385491"/>
              <a:gd name="connsiteY1" fmla="*/ 324019 h 555000"/>
              <a:gd name="connsiteX2" fmla="*/ 247650 w 385491"/>
              <a:gd name="connsiteY2" fmla="*/ 235913 h 555000"/>
              <a:gd name="connsiteX3" fmla="*/ 333375 w 385491"/>
              <a:gd name="connsiteY3" fmla="*/ 121613 h 555000"/>
              <a:gd name="connsiteX4" fmla="*/ 364331 w 385491"/>
              <a:gd name="connsiteY4" fmla="*/ 59700 h 555000"/>
              <a:gd name="connsiteX5" fmla="*/ 378618 w 385491"/>
              <a:gd name="connsiteY5" fmla="*/ 169 h 555000"/>
              <a:gd name="connsiteX6" fmla="*/ 250031 w 385491"/>
              <a:gd name="connsiteY6" fmla="*/ 78750 h 555000"/>
              <a:gd name="connsiteX7" fmla="*/ 42862 w 385491"/>
              <a:gd name="connsiteY7" fmla="*/ 555000 h 555000"/>
              <a:gd name="connsiteX0" fmla="*/ 0 w 366997"/>
              <a:gd name="connsiteY0" fmla="*/ 412111 h 559748"/>
              <a:gd name="connsiteX1" fmla="*/ 147637 w 366997"/>
              <a:gd name="connsiteY1" fmla="*/ 328767 h 559748"/>
              <a:gd name="connsiteX2" fmla="*/ 247650 w 366997"/>
              <a:gd name="connsiteY2" fmla="*/ 240661 h 559748"/>
              <a:gd name="connsiteX3" fmla="*/ 333375 w 366997"/>
              <a:gd name="connsiteY3" fmla="*/ 126361 h 559748"/>
              <a:gd name="connsiteX4" fmla="*/ 364331 w 366997"/>
              <a:gd name="connsiteY4" fmla="*/ 64448 h 559748"/>
              <a:gd name="connsiteX5" fmla="*/ 352424 w 366997"/>
              <a:gd name="connsiteY5" fmla="*/ 154 h 559748"/>
              <a:gd name="connsiteX6" fmla="*/ 250031 w 366997"/>
              <a:gd name="connsiteY6" fmla="*/ 83498 h 559748"/>
              <a:gd name="connsiteX7" fmla="*/ 42862 w 366997"/>
              <a:gd name="connsiteY7" fmla="*/ 559748 h 559748"/>
              <a:gd name="connsiteX0" fmla="*/ 0 w 370291"/>
              <a:gd name="connsiteY0" fmla="*/ 417746 h 565383"/>
              <a:gd name="connsiteX1" fmla="*/ 147637 w 370291"/>
              <a:gd name="connsiteY1" fmla="*/ 334402 h 565383"/>
              <a:gd name="connsiteX2" fmla="*/ 247650 w 370291"/>
              <a:gd name="connsiteY2" fmla="*/ 246296 h 565383"/>
              <a:gd name="connsiteX3" fmla="*/ 333375 w 370291"/>
              <a:gd name="connsiteY3" fmla="*/ 131996 h 565383"/>
              <a:gd name="connsiteX4" fmla="*/ 364331 w 370291"/>
              <a:gd name="connsiteY4" fmla="*/ 70083 h 565383"/>
              <a:gd name="connsiteX5" fmla="*/ 352424 w 370291"/>
              <a:gd name="connsiteY5" fmla="*/ 5789 h 565383"/>
              <a:gd name="connsiteX6" fmla="*/ 250031 w 370291"/>
              <a:gd name="connsiteY6" fmla="*/ 89133 h 565383"/>
              <a:gd name="connsiteX7" fmla="*/ 42862 w 370291"/>
              <a:gd name="connsiteY7" fmla="*/ 565383 h 565383"/>
              <a:gd name="connsiteX0" fmla="*/ 0 w 365860"/>
              <a:gd name="connsiteY0" fmla="*/ 414754 h 562391"/>
              <a:gd name="connsiteX1" fmla="*/ 147637 w 365860"/>
              <a:gd name="connsiteY1" fmla="*/ 331410 h 562391"/>
              <a:gd name="connsiteX2" fmla="*/ 247650 w 365860"/>
              <a:gd name="connsiteY2" fmla="*/ 243304 h 562391"/>
              <a:gd name="connsiteX3" fmla="*/ 333375 w 365860"/>
              <a:gd name="connsiteY3" fmla="*/ 129004 h 562391"/>
              <a:gd name="connsiteX4" fmla="*/ 364331 w 365860"/>
              <a:gd name="connsiteY4" fmla="*/ 67091 h 562391"/>
              <a:gd name="connsiteX5" fmla="*/ 352424 w 365860"/>
              <a:gd name="connsiteY5" fmla="*/ 2797 h 562391"/>
              <a:gd name="connsiteX6" fmla="*/ 250031 w 365860"/>
              <a:gd name="connsiteY6" fmla="*/ 86141 h 562391"/>
              <a:gd name="connsiteX7" fmla="*/ 42862 w 365860"/>
              <a:gd name="connsiteY7" fmla="*/ 562391 h 562391"/>
              <a:gd name="connsiteX0" fmla="*/ 0 w 366998"/>
              <a:gd name="connsiteY0" fmla="*/ 414754 h 562391"/>
              <a:gd name="connsiteX1" fmla="*/ 147637 w 366998"/>
              <a:gd name="connsiteY1" fmla="*/ 331410 h 562391"/>
              <a:gd name="connsiteX2" fmla="*/ 247650 w 366998"/>
              <a:gd name="connsiteY2" fmla="*/ 243304 h 562391"/>
              <a:gd name="connsiteX3" fmla="*/ 333375 w 366998"/>
              <a:gd name="connsiteY3" fmla="*/ 129004 h 562391"/>
              <a:gd name="connsiteX4" fmla="*/ 364331 w 366998"/>
              <a:gd name="connsiteY4" fmla="*/ 67091 h 562391"/>
              <a:gd name="connsiteX5" fmla="*/ 352424 w 366998"/>
              <a:gd name="connsiteY5" fmla="*/ 2797 h 562391"/>
              <a:gd name="connsiteX6" fmla="*/ 250031 w 366998"/>
              <a:gd name="connsiteY6" fmla="*/ 86141 h 562391"/>
              <a:gd name="connsiteX7" fmla="*/ 42862 w 366998"/>
              <a:gd name="connsiteY7" fmla="*/ 562391 h 5623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6998" h="562391">
                <a:moveTo>
                  <a:pt x="0" y="414754"/>
                </a:moveTo>
                <a:cubicBezTo>
                  <a:pt x="53181" y="387369"/>
                  <a:pt x="106362" y="359985"/>
                  <a:pt x="147637" y="331410"/>
                </a:cubicBezTo>
                <a:cubicBezTo>
                  <a:pt x="188912" y="302835"/>
                  <a:pt x="216694" y="277038"/>
                  <a:pt x="247650" y="243304"/>
                </a:cubicBezTo>
                <a:cubicBezTo>
                  <a:pt x="278606" y="209570"/>
                  <a:pt x="313928" y="158373"/>
                  <a:pt x="333375" y="129004"/>
                </a:cubicBezTo>
                <a:cubicBezTo>
                  <a:pt x="352822" y="99635"/>
                  <a:pt x="361156" y="88125"/>
                  <a:pt x="364331" y="67091"/>
                </a:cubicBezTo>
                <a:cubicBezTo>
                  <a:pt x="367506" y="46057"/>
                  <a:pt x="371475" y="9147"/>
                  <a:pt x="352424" y="2797"/>
                </a:cubicBezTo>
                <a:cubicBezTo>
                  <a:pt x="333373" y="-3553"/>
                  <a:pt x="301625" y="-7125"/>
                  <a:pt x="250031" y="86141"/>
                </a:cubicBezTo>
                <a:cubicBezTo>
                  <a:pt x="198437" y="179407"/>
                  <a:pt x="123229" y="371097"/>
                  <a:pt x="42862" y="562391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8" name="Овал 67"/>
          <p:cNvSpPr/>
          <p:nvPr/>
        </p:nvSpPr>
        <p:spPr>
          <a:xfrm rot="1184954">
            <a:off x="6924780" y="3344609"/>
            <a:ext cx="298899" cy="482734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69" name="Группа 68"/>
          <p:cNvGrpSpPr/>
          <p:nvPr/>
        </p:nvGrpSpPr>
        <p:grpSpPr>
          <a:xfrm>
            <a:off x="8841976" y="3331886"/>
            <a:ext cx="540690" cy="507551"/>
            <a:chOff x="7048534" y="3799530"/>
            <a:chExt cx="687242" cy="590711"/>
          </a:xfrm>
        </p:grpSpPr>
        <p:sp>
          <p:nvSpPr>
            <p:cNvPr id="70" name="Овал 69"/>
            <p:cNvSpPr/>
            <p:nvPr/>
          </p:nvSpPr>
          <p:spPr>
            <a:xfrm rot="1184954">
              <a:off x="7048534" y="3799530"/>
              <a:ext cx="370896" cy="590711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1" name="Полилиния 70"/>
            <p:cNvSpPr/>
            <p:nvPr/>
          </p:nvSpPr>
          <p:spPr>
            <a:xfrm>
              <a:off x="7368778" y="3824154"/>
              <a:ext cx="366998" cy="562391"/>
            </a:xfrm>
            <a:custGeom>
              <a:avLst/>
              <a:gdLst>
                <a:gd name="connsiteX0" fmla="*/ 0 w 380600"/>
                <a:gd name="connsiteY0" fmla="*/ 420789 h 568426"/>
                <a:gd name="connsiteX1" fmla="*/ 147637 w 380600"/>
                <a:gd name="connsiteY1" fmla="*/ 337445 h 568426"/>
                <a:gd name="connsiteX2" fmla="*/ 247650 w 380600"/>
                <a:gd name="connsiteY2" fmla="*/ 249339 h 568426"/>
                <a:gd name="connsiteX3" fmla="*/ 333375 w 380600"/>
                <a:gd name="connsiteY3" fmla="*/ 135039 h 568426"/>
                <a:gd name="connsiteX4" fmla="*/ 364331 w 380600"/>
                <a:gd name="connsiteY4" fmla="*/ 73126 h 568426"/>
                <a:gd name="connsiteX5" fmla="*/ 378618 w 380600"/>
                <a:gd name="connsiteY5" fmla="*/ 13595 h 568426"/>
                <a:gd name="connsiteX6" fmla="*/ 321468 w 380600"/>
                <a:gd name="connsiteY6" fmla="*/ 6451 h 568426"/>
                <a:gd name="connsiteX7" fmla="*/ 250031 w 380600"/>
                <a:gd name="connsiteY7" fmla="*/ 92176 h 568426"/>
                <a:gd name="connsiteX8" fmla="*/ 42862 w 380600"/>
                <a:gd name="connsiteY8" fmla="*/ 568426 h 568426"/>
                <a:gd name="connsiteX0" fmla="*/ 0 w 381213"/>
                <a:gd name="connsiteY0" fmla="*/ 417388 h 565025"/>
                <a:gd name="connsiteX1" fmla="*/ 147637 w 381213"/>
                <a:gd name="connsiteY1" fmla="*/ 334044 h 565025"/>
                <a:gd name="connsiteX2" fmla="*/ 247650 w 381213"/>
                <a:gd name="connsiteY2" fmla="*/ 245938 h 565025"/>
                <a:gd name="connsiteX3" fmla="*/ 333375 w 381213"/>
                <a:gd name="connsiteY3" fmla="*/ 131638 h 565025"/>
                <a:gd name="connsiteX4" fmla="*/ 364331 w 381213"/>
                <a:gd name="connsiteY4" fmla="*/ 69725 h 565025"/>
                <a:gd name="connsiteX5" fmla="*/ 378618 w 381213"/>
                <a:gd name="connsiteY5" fmla="*/ 10194 h 565025"/>
                <a:gd name="connsiteX6" fmla="*/ 311943 w 381213"/>
                <a:gd name="connsiteY6" fmla="*/ 7812 h 565025"/>
                <a:gd name="connsiteX7" fmla="*/ 250031 w 381213"/>
                <a:gd name="connsiteY7" fmla="*/ 88775 h 565025"/>
                <a:gd name="connsiteX8" fmla="*/ 42862 w 381213"/>
                <a:gd name="connsiteY8" fmla="*/ 565025 h 565025"/>
                <a:gd name="connsiteX0" fmla="*/ 0 w 381213"/>
                <a:gd name="connsiteY0" fmla="*/ 422533 h 570170"/>
                <a:gd name="connsiteX1" fmla="*/ 147637 w 381213"/>
                <a:gd name="connsiteY1" fmla="*/ 339189 h 570170"/>
                <a:gd name="connsiteX2" fmla="*/ 247650 w 381213"/>
                <a:gd name="connsiteY2" fmla="*/ 251083 h 570170"/>
                <a:gd name="connsiteX3" fmla="*/ 333375 w 381213"/>
                <a:gd name="connsiteY3" fmla="*/ 136783 h 570170"/>
                <a:gd name="connsiteX4" fmla="*/ 364331 w 381213"/>
                <a:gd name="connsiteY4" fmla="*/ 74870 h 570170"/>
                <a:gd name="connsiteX5" fmla="*/ 378618 w 381213"/>
                <a:gd name="connsiteY5" fmla="*/ 15339 h 570170"/>
                <a:gd name="connsiteX6" fmla="*/ 311943 w 381213"/>
                <a:gd name="connsiteY6" fmla="*/ 12957 h 570170"/>
                <a:gd name="connsiteX7" fmla="*/ 250031 w 381213"/>
                <a:gd name="connsiteY7" fmla="*/ 93920 h 570170"/>
                <a:gd name="connsiteX8" fmla="*/ 42862 w 381213"/>
                <a:gd name="connsiteY8" fmla="*/ 570170 h 570170"/>
                <a:gd name="connsiteX0" fmla="*/ 0 w 385491"/>
                <a:gd name="connsiteY0" fmla="*/ 407363 h 555000"/>
                <a:gd name="connsiteX1" fmla="*/ 147637 w 385491"/>
                <a:gd name="connsiteY1" fmla="*/ 324019 h 555000"/>
                <a:gd name="connsiteX2" fmla="*/ 247650 w 385491"/>
                <a:gd name="connsiteY2" fmla="*/ 235913 h 555000"/>
                <a:gd name="connsiteX3" fmla="*/ 333375 w 385491"/>
                <a:gd name="connsiteY3" fmla="*/ 121613 h 555000"/>
                <a:gd name="connsiteX4" fmla="*/ 364331 w 385491"/>
                <a:gd name="connsiteY4" fmla="*/ 59700 h 555000"/>
                <a:gd name="connsiteX5" fmla="*/ 378618 w 385491"/>
                <a:gd name="connsiteY5" fmla="*/ 169 h 555000"/>
                <a:gd name="connsiteX6" fmla="*/ 250031 w 385491"/>
                <a:gd name="connsiteY6" fmla="*/ 78750 h 555000"/>
                <a:gd name="connsiteX7" fmla="*/ 42862 w 385491"/>
                <a:gd name="connsiteY7" fmla="*/ 555000 h 555000"/>
                <a:gd name="connsiteX0" fmla="*/ 0 w 366997"/>
                <a:gd name="connsiteY0" fmla="*/ 412111 h 559748"/>
                <a:gd name="connsiteX1" fmla="*/ 147637 w 366997"/>
                <a:gd name="connsiteY1" fmla="*/ 328767 h 559748"/>
                <a:gd name="connsiteX2" fmla="*/ 247650 w 366997"/>
                <a:gd name="connsiteY2" fmla="*/ 240661 h 559748"/>
                <a:gd name="connsiteX3" fmla="*/ 333375 w 366997"/>
                <a:gd name="connsiteY3" fmla="*/ 126361 h 559748"/>
                <a:gd name="connsiteX4" fmla="*/ 364331 w 366997"/>
                <a:gd name="connsiteY4" fmla="*/ 64448 h 559748"/>
                <a:gd name="connsiteX5" fmla="*/ 352424 w 366997"/>
                <a:gd name="connsiteY5" fmla="*/ 154 h 559748"/>
                <a:gd name="connsiteX6" fmla="*/ 250031 w 366997"/>
                <a:gd name="connsiteY6" fmla="*/ 83498 h 559748"/>
                <a:gd name="connsiteX7" fmla="*/ 42862 w 366997"/>
                <a:gd name="connsiteY7" fmla="*/ 559748 h 559748"/>
                <a:gd name="connsiteX0" fmla="*/ 0 w 370291"/>
                <a:gd name="connsiteY0" fmla="*/ 417746 h 565383"/>
                <a:gd name="connsiteX1" fmla="*/ 147637 w 370291"/>
                <a:gd name="connsiteY1" fmla="*/ 334402 h 565383"/>
                <a:gd name="connsiteX2" fmla="*/ 247650 w 370291"/>
                <a:gd name="connsiteY2" fmla="*/ 246296 h 565383"/>
                <a:gd name="connsiteX3" fmla="*/ 333375 w 370291"/>
                <a:gd name="connsiteY3" fmla="*/ 131996 h 565383"/>
                <a:gd name="connsiteX4" fmla="*/ 364331 w 370291"/>
                <a:gd name="connsiteY4" fmla="*/ 70083 h 565383"/>
                <a:gd name="connsiteX5" fmla="*/ 352424 w 370291"/>
                <a:gd name="connsiteY5" fmla="*/ 5789 h 565383"/>
                <a:gd name="connsiteX6" fmla="*/ 250031 w 370291"/>
                <a:gd name="connsiteY6" fmla="*/ 89133 h 565383"/>
                <a:gd name="connsiteX7" fmla="*/ 42862 w 370291"/>
                <a:gd name="connsiteY7" fmla="*/ 565383 h 565383"/>
                <a:gd name="connsiteX0" fmla="*/ 0 w 365860"/>
                <a:gd name="connsiteY0" fmla="*/ 414754 h 562391"/>
                <a:gd name="connsiteX1" fmla="*/ 147637 w 365860"/>
                <a:gd name="connsiteY1" fmla="*/ 331410 h 562391"/>
                <a:gd name="connsiteX2" fmla="*/ 247650 w 365860"/>
                <a:gd name="connsiteY2" fmla="*/ 243304 h 562391"/>
                <a:gd name="connsiteX3" fmla="*/ 333375 w 365860"/>
                <a:gd name="connsiteY3" fmla="*/ 129004 h 562391"/>
                <a:gd name="connsiteX4" fmla="*/ 364331 w 365860"/>
                <a:gd name="connsiteY4" fmla="*/ 67091 h 562391"/>
                <a:gd name="connsiteX5" fmla="*/ 352424 w 365860"/>
                <a:gd name="connsiteY5" fmla="*/ 2797 h 562391"/>
                <a:gd name="connsiteX6" fmla="*/ 250031 w 365860"/>
                <a:gd name="connsiteY6" fmla="*/ 86141 h 562391"/>
                <a:gd name="connsiteX7" fmla="*/ 42862 w 365860"/>
                <a:gd name="connsiteY7" fmla="*/ 562391 h 562391"/>
                <a:gd name="connsiteX0" fmla="*/ 0 w 366998"/>
                <a:gd name="connsiteY0" fmla="*/ 414754 h 562391"/>
                <a:gd name="connsiteX1" fmla="*/ 147637 w 366998"/>
                <a:gd name="connsiteY1" fmla="*/ 331410 h 562391"/>
                <a:gd name="connsiteX2" fmla="*/ 247650 w 366998"/>
                <a:gd name="connsiteY2" fmla="*/ 243304 h 562391"/>
                <a:gd name="connsiteX3" fmla="*/ 333375 w 366998"/>
                <a:gd name="connsiteY3" fmla="*/ 129004 h 562391"/>
                <a:gd name="connsiteX4" fmla="*/ 364331 w 366998"/>
                <a:gd name="connsiteY4" fmla="*/ 67091 h 562391"/>
                <a:gd name="connsiteX5" fmla="*/ 352424 w 366998"/>
                <a:gd name="connsiteY5" fmla="*/ 2797 h 562391"/>
                <a:gd name="connsiteX6" fmla="*/ 250031 w 366998"/>
                <a:gd name="connsiteY6" fmla="*/ 86141 h 562391"/>
                <a:gd name="connsiteX7" fmla="*/ 42862 w 366998"/>
                <a:gd name="connsiteY7" fmla="*/ 562391 h 5623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66998" h="562391">
                  <a:moveTo>
                    <a:pt x="0" y="414754"/>
                  </a:moveTo>
                  <a:cubicBezTo>
                    <a:pt x="53181" y="387369"/>
                    <a:pt x="106362" y="359985"/>
                    <a:pt x="147637" y="331410"/>
                  </a:cubicBezTo>
                  <a:cubicBezTo>
                    <a:pt x="188912" y="302835"/>
                    <a:pt x="216694" y="277038"/>
                    <a:pt x="247650" y="243304"/>
                  </a:cubicBezTo>
                  <a:cubicBezTo>
                    <a:pt x="278606" y="209570"/>
                    <a:pt x="313928" y="158373"/>
                    <a:pt x="333375" y="129004"/>
                  </a:cubicBezTo>
                  <a:cubicBezTo>
                    <a:pt x="352822" y="99635"/>
                    <a:pt x="361156" y="88125"/>
                    <a:pt x="364331" y="67091"/>
                  </a:cubicBezTo>
                  <a:cubicBezTo>
                    <a:pt x="367506" y="46057"/>
                    <a:pt x="371475" y="9147"/>
                    <a:pt x="352424" y="2797"/>
                  </a:cubicBezTo>
                  <a:cubicBezTo>
                    <a:pt x="333373" y="-3553"/>
                    <a:pt x="301625" y="-7125"/>
                    <a:pt x="250031" y="86141"/>
                  </a:cubicBezTo>
                  <a:cubicBezTo>
                    <a:pt x="198437" y="179407"/>
                    <a:pt x="123229" y="371097"/>
                    <a:pt x="42862" y="562391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73" name="Группа 72"/>
          <p:cNvGrpSpPr/>
          <p:nvPr/>
        </p:nvGrpSpPr>
        <p:grpSpPr>
          <a:xfrm>
            <a:off x="9711789" y="3328710"/>
            <a:ext cx="540690" cy="507551"/>
            <a:chOff x="7048534" y="3799530"/>
            <a:chExt cx="687242" cy="590711"/>
          </a:xfrm>
        </p:grpSpPr>
        <p:sp>
          <p:nvSpPr>
            <p:cNvPr id="74" name="Овал 73"/>
            <p:cNvSpPr/>
            <p:nvPr/>
          </p:nvSpPr>
          <p:spPr>
            <a:xfrm rot="1184954">
              <a:off x="7048534" y="3799530"/>
              <a:ext cx="370896" cy="590711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5" name="Полилиния 74"/>
            <p:cNvSpPr/>
            <p:nvPr/>
          </p:nvSpPr>
          <p:spPr>
            <a:xfrm>
              <a:off x="7368778" y="3824154"/>
              <a:ext cx="366998" cy="562391"/>
            </a:xfrm>
            <a:custGeom>
              <a:avLst/>
              <a:gdLst>
                <a:gd name="connsiteX0" fmla="*/ 0 w 380600"/>
                <a:gd name="connsiteY0" fmla="*/ 420789 h 568426"/>
                <a:gd name="connsiteX1" fmla="*/ 147637 w 380600"/>
                <a:gd name="connsiteY1" fmla="*/ 337445 h 568426"/>
                <a:gd name="connsiteX2" fmla="*/ 247650 w 380600"/>
                <a:gd name="connsiteY2" fmla="*/ 249339 h 568426"/>
                <a:gd name="connsiteX3" fmla="*/ 333375 w 380600"/>
                <a:gd name="connsiteY3" fmla="*/ 135039 h 568426"/>
                <a:gd name="connsiteX4" fmla="*/ 364331 w 380600"/>
                <a:gd name="connsiteY4" fmla="*/ 73126 h 568426"/>
                <a:gd name="connsiteX5" fmla="*/ 378618 w 380600"/>
                <a:gd name="connsiteY5" fmla="*/ 13595 h 568426"/>
                <a:gd name="connsiteX6" fmla="*/ 321468 w 380600"/>
                <a:gd name="connsiteY6" fmla="*/ 6451 h 568426"/>
                <a:gd name="connsiteX7" fmla="*/ 250031 w 380600"/>
                <a:gd name="connsiteY7" fmla="*/ 92176 h 568426"/>
                <a:gd name="connsiteX8" fmla="*/ 42862 w 380600"/>
                <a:gd name="connsiteY8" fmla="*/ 568426 h 568426"/>
                <a:gd name="connsiteX0" fmla="*/ 0 w 381213"/>
                <a:gd name="connsiteY0" fmla="*/ 417388 h 565025"/>
                <a:gd name="connsiteX1" fmla="*/ 147637 w 381213"/>
                <a:gd name="connsiteY1" fmla="*/ 334044 h 565025"/>
                <a:gd name="connsiteX2" fmla="*/ 247650 w 381213"/>
                <a:gd name="connsiteY2" fmla="*/ 245938 h 565025"/>
                <a:gd name="connsiteX3" fmla="*/ 333375 w 381213"/>
                <a:gd name="connsiteY3" fmla="*/ 131638 h 565025"/>
                <a:gd name="connsiteX4" fmla="*/ 364331 w 381213"/>
                <a:gd name="connsiteY4" fmla="*/ 69725 h 565025"/>
                <a:gd name="connsiteX5" fmla="*/ 378618 w 381213"/>
                <a:gd name="connsiteY5" fmla="*/ 10194 h 565025"/>
                <a:gd name="connsiteX6" fmla="*/ 311943 w 381213"/>
                <a:gd name="connsiteY6" fmla="*/ 7812 h 565025"/>
                <a:gd name="connsiteX7" fmla="*/ 250031 w 381213"/>
                <a:gd name="connsiteY7" fmla="*/ 88775 h 565025"/>
                <a:gd name="connsiteX8" fmla="*/ 42862 w 381213"/>
                <a:gd name="connsiteY8" fmla="*/ 565025 h 565025"/>
                <a:gd name="connsiteX0" fmla="*/ 0 w 381213"/>
                <a:gd name="connsiteY0" fmla="*/ 422533 h 570170"/>
                <a:gd name="connsiteX1" fmla="*/ 147637 w 381213"/>
                <a:gd name="connsiteY1" fmla="*/ 339189 h 570170"/>
                <a:gd name="connsiteX2" fmla="*/ 247650 w 381213"/>
                <a:gd name="connsiteY2" fmla="*/ 251083 h 570170"/>
                <a:gd name="connsiteX3" fmla="*/ 333375 w 381213"/>
                <a:gd name="connsiteY3" fmla="*/ 136783 h 570170"/>
                <a:gd name="connsiteX4" fmla="*/ 364331 w 381213"/>
                <a:gd name="connsiteY4" fmla="*/ 74870 h 570170"/>
                <a:gd name="connsiteX5" fmla="*/ 378618 w 381213"/>
                <a:gd name="connsiteY5" fmla="*/ 15339 h 570170"/>
                <a:gd name="connsiteX6" fmla="*/ 311943 w 381213"/>
                <a:gd name="connsiteY6" fmla="*/ 12957 h 570170"/>
                <a:gd name="connsiteX7" fmla="*/ 250031 w 381213"/>
                <a:gd name="connsiteY7" fmla="*/ 93920 h 570170"/>
                <a:gd name="connsiteX8" fmla="*/ 42862 w 381213"/>
                <a:gd name="connsiteY8" fmla="*/ 570170 h 570170"/>
                <a:gd name="connsiteX0" fmla="*/ 0 w 385491"/>
                <a:gd name="connsiteY0" fmla="*/ 407363 h 555000"/>
                <a:gd name="connsiteX1" fmla="*/ 147637 w 385491"/>
                <a:gd name="connsiteY1" fmla="*/ 324019 h 555000"/>
                <a:gd name="connsiteX2" fmla="*/ 247650 w 385491"/>
                <a:gd name="connsiteY2" fmla="*/ 235913 h 555000"/>
                <a:gd name="connsiteX3" fmla="*/ 333375 w 385491"/>
                <a:gd name="connsiteY3" fmla="*/ 121613 h 555000"/>
                <a:gd name="connsiteX4" fmla="*/ 364331 w 385491"/>
                <a:gd name="connsiteY4" fmla="*/ 59700 h 555000"/>
                <a:gd name="connsiteX5" fmla="*/ 378618 w 385491"/>
                <a:gd name="connsiteY5" fmla="*/ 169 h 555000"/>
                <a:gd name="connsiteX6" fmla="*/ 250031 w 385491"/>
                <a:gd name="connsiteY6" fmla="*/ 78750 h 555000"/>
                <a:gd name="connsiteX7" fmla="*/ 42862 w 385491"/>
                <a:gd name="connsiteY7" fmla="*/ 555000 h 555000"/>
                <a:gd name="connsiteX0" fmla="*/ 0 w 366997"/>
                <a:gd name="connsiteY0" fmla="*/ 412111 h 559748"/>
                <a:gd name="connsiteX1" fmla="*/ 147637 w 366997"/>
                <a:gd name="connsiteY1" fmla="*/ 328767 h 559748"/>
                <a:gd name="connsiteX2" fmla="*/ 247650 w 366997"/>
                <a:gd name="connsiteY2" fmla="*/ 240661 h 559748"/>
                <a:gd name="connsiteX3" fmla="*/ 333375 w 366997"/>
                <a:gd name="connsiteY3" fmla="*/ 126361 h 559748"/>
                <a:gd name="connsiteX4" fmla="*/ 364331 w 366997"/>
                <a:gd name="connsiteY4" fmla="*/ 64448 h 559748"/>
                <a:gd name="connsiteX5" fmla="*/ 352424 w 366997"/>
                <a:gd name="connsiteY5" fmla="*/ 154 h 559748"/>
                <a:gd name="connsiteX6" fmla="*/ 250031 w 366997"/>
                <a:gd name="connsiteY6" fmla="*/ 83498 h 559748"/>
                <a:gd name="connsiteX7" fmla="*/ 42862 w 366997"/>
                <a:gd name="connsiteY7" fmla="*/ 559748 h 559748"/>
                <a:gd name="connsiteX0" fmla="*/ 0 w 370291"/>
                <a:gd name="connsiteY0" fmla="*/ 417746 h 565383"/>
                <a:gd name="connsiteX1" fmla="*/ 147637 w 370291"/>
                <a:gd name="connsiteY1" fmla="*/ 334402 h 565383"/>
                <a:gd name="connsiteX2" fmla="*/ 247650 w 370291"/>
                <a:gd name="connsiteY2" fmla="*/ 246296 h 565383"/>
                <a:gd name="connsiteX3" fmla="*/ 333375 w 370291"/>
                <a:gd name="connsiteY3" fmla="*/ 131996 h 565383"/>
                <a:gd name="connsiteX4" fmla="*/ 364331 w 370291"/>
                <a:gd name="connsiteY4" fmla="*/ 70083 h 565383"/>
                <a:gd name="connsiteX5" fmla="*/ 352424 w 370291"/>
                <a:gd name="connsiteY5" fmla="*/ 5789 h 565383"/>
                <a:gd name="connsiteX6" fmla="*/ 250031 w 370291"/>
                <a:gd name="connsiteY6" fmla="*/ 89133 h 565383"/>
                <a:gd name="connsiteX7" fmla="*/ 42862 w 370291"/>
                <a:gd name="connsiteY7" fmla="*/ 565383 h 565383"/>
                <a:gd name="connsiteX0" fmla="*/ 0 w 365860"/>
                <a:gd name="connsiteY0" fmla="*/ 414754 h 562391"/>
                <a:gd name="connsiteX1" fmla="*/ 147637 w 365860"/>
                <a:gd name="connsiteY1" fmla="*/ 331410 h 562391"/>
                <a:gd name="connsiteX2" fmla="*/ 247650 w 365860"/>
                <a:gd name="connsiteY2" fmla="*/ 243304 h 562391"/>
                <a:gd name="connsiteX3" fmla="*/ 333375 w 365860"/>
                <a:gd name="connsiteY3" fmla="*/ 129004 h 562391"/>
                <a:gd name="connsiteX4" fmla="*/ 364331 w 365860"/>
                <a:gd name="connsiteY4" fmla="*/ 67091 h 562391"/>
                <a:gd name="connsiteX5" fmla="*/ 352424 w 365860"/>
                <a:gd name="connsiteY5" fmla="*/ 2797 h 562391"/>
                <a:gd name="connsiteX6" fmla="*/ 250031 w 365860"/>
                <a:gd name="connsiteY6" fmla="*/ 86141 h 562391"/>
                <a:gd name="connsiteX7" fmla="*/ 42862 w 365860"/>
                <a:gd name="connsiteY7" fmla="*/ 562391 h 562391"/>
                <a:gd name="connsiteX0" fmla="*/ 0 w 366998"/>
                <a:gd name="connsiteY0" fmla="*/ 414754 h 562391"/>
                <a:gd name="connsiteX1" fmla="*/ 147637 w 366998"/>
                <a:gd name="connsiteY1" fmla="*/ 331410 h 562391"/>
                <a:gd name="connsiteX2" fmla="*/ 247650 w 366998"/>
                <a:gd name="connsiteY2" fmla="*/ 243304 h 562391"/>
                <a:gd name="connsiteX3" fmla="*/ 333375 w 366998"/>
                <a:gd name="connsiteY3" fmla="*/ 129004 h 562391"/>
                <a:gd name="connsiteX4" fmla="*/ 364331 w 366998"/>
                <a:gd name="connsiteY4" fmla="*/ 67091 h 562391"/>
                <a:gd name="connsiteX5" fmla="*/ 352424 w 366998"/>
                <a:gd name="connsiteY5" fmla="*/ 2797 h 562391"/>
                <a:gd name="connsiteX6" fmla="*/ 250031 w 366998"/>
                <a:gd name="connsiteY6" fmla="*/ 86141 h 562391"/>
                <a:gd name="connsiteX7" fmla="*/ 42862 w 366998"/>
                <a:gd name="connsiteY7" fmla="*/ 562391 h 5623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66998" h="562391">
                  <a:moveTo>
                    <a:pt x="0" y="414754"/>
                  </a:moveTo>
                  <a:cubicBezTo>
                    <a:pt x="53181" y="387369"/>
                    <a:pt x="106362" y="359985"/>
                    <a:pt x="147637" y="331410"/>
                  </a:cubicBezTo>
                  <a:cubicBezTo>
                    <a:pt x="188912" y="302835"/>
                    <a:pt x="216694" y="277038"/>
                    <a:pt x="247650" y="243304"/>
                  </a:cubicBezTo>
                  <a:cubicBezTo>
                    <a:pt x="278606" y="209570"/>
                    <a:pt x="313928" y="158373"/>
                    <a:pt x="333375" y="129004"/>
                  </a:cubicBezTo>
                  <a:cubicBezTo>
                    <a:pt x="352822" y="99635"/>
                    <a:pt x="361156" y="88125"/>
                    <a:pt x="364331" y="67091"/>
                  </a:cubicBezTo>
                  <a:cubicBezTo>
                    <a:pt x="367506" y="46057"/>
                    <a:pt x="371475" y="9147"/>
                    <a:pt x="352424" y="2797"/>
                  </a:cubicBezTo>
                  <a:cubicBezTo>
                    <a:pt x="333373" y="-3553"/>
                    <a:pt x="301625" y="-7125"/>
                    <a:pt x="250031" y="86141"/>
                  </a:cubicBezTo>
                  <a:cubicBezTo>
                    <a:pt x="198437" y="179407"/>
                    <a:pt x="123229" y="371097"/>
                    <a:pt x="42862" y="562391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76" name="Группа 75"/>
          <p:cNvGrpSpPr/>
          <p:nvPr/>
        </p:nvGrpSpPr>
        <p:grpSpPr>
          <a:xfrm>
            <a:off x="10563790" y="3320521"/>
            <a:ext cx="540690" cy="507551"/>
            <a:chOff x="7048534" y="3799530"/>
            <a:chExt cx="687242" cy="590711"/>
          </a:xfrm>
        </p:grpSpPr>
        <p:sp>
          <p:nvSpPr>
            <p:cNvPr id="77" name="Овал 76"/>
            <p:cNvSpPr/>
            <p:nvPr/>
          </p:nvSpPr>
          <p:spPr>
            <a:xfrm rot="1184954">
              <a:off x="7048534" y="3799530"/>
              <a:ext cx="370896" cy="590711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8" name="Полилиния 77"/>
            <p:cNvSpPr/>
            <p:nvPr/>
          </p:nvSpPr>
          <p:spPr>
            <a:xfrm>
              <a:off x="7368778" y="3824154"/>
              <a:ext cx="366998" cy="562391"/>
            </a:xfrm>
            <a:custGeom>
              <a:avLst/>
              <a:gdLst>
                <a:gd name="connsiteX0" fmla="*/ 0 w 380600"/>
                <a:gd name="connsiteY0" fmla="*/ 420789 h 568426"/>
                <a:gd name="connsiteX1" fmla="*/ 147637 w 380600"/>
                <a:gd name="connsiteY1" fmla="*/ 337445 h 568426"/>
                <a:gd name="connsiteX2" fmla="*/ 247650 w 380600"/>
                <a:gd name="connsiteY2" fmla="*/ 249339 h 568426"/>
                <a:gd name="connsiteX3" fmla="*/ 333375 w 380600"/>
                <a:gd name="connsiteY3" fmla="*/ 135039 h 568426"/>
                <a:gd name="connsiteX4" fmla="*/ 364331 w 380600"/>
                <a:gd name="connsiteY4" fmla="*/ 73126 h 568426"/>
                <a:gd name="connsiteX5" fmla="*/ 378618 w 380600"/>
                <a:gd name="connsiteY5" fmla="*/ 13595 h 568426"/>
                <a:gd name="connsiteX6" fmla="*/ 321468 w 380600"/>
                <a:gd name="connsiteY6" fmla="*/ 6451 h 568426"/>
                <a:gd name="connsiteX7" fmla="*/ 250031 w 380600"/>
                <a:gd name="connsiteY7" fmla="*/ 92176 h 568426"/>
                <a:gd name="connsiteX8" fmla="*/ 42862 w 380600"/>
                <a:gd name="connsiteY8" fmla="*/ 568426 h 568426"/>
                <a:gd name="connsiteX0" fmla="*/ 0 w 381213"/>
                <a:gd name="connsiteY0" fmla="*/ 417388 h 565025"/>
                <a:gd name="connsiteX1" fmla="*/ 147637 w 381213"/>
                <a:gd name="connsiteY1" fmla="*/ 334044 h 565025"/>
                <a:gd name="connsiteX2" fmla="*/ 247650 w 381213"/>
                <a:gd name="connsiteY2" fmla="*/ 245938 h 565025"/>
                <a:gd name="connsiteX3" fmla="*/ 333375 w 381213"/>
                <a:gd name="connsiteY3" fmla="*/ 131638 h 565025"/>
                <a:gd name="connsiteX4" fmla="*/ 364331 w 381213"/>
                <a:gd name="connsiteY4" fmla="*/ 69725 h 565025"/>
                <a:gd name="connsiteX5" fmla="*/ 378618 w 381213"/>
                <a:gd name="connsiteY5" fmla="*/ 10194 h 565025"/>
                <a:gd name="connsiteX6" fmla="*/ 311943 w 381213"/>
                <a:gd name="connsiteY6" fmla="*/ 7812 h 565025"/>
                <a:gd name="connsiteX7" fmla="*/ 250031 w 381213"/>
                <a:gd name="connsiteY7" fmla="*/ 88775 h 565025"/>
                <a:gd name="connsiteX8" fmla="*/ 42862 w 381213"/>
                <a:gd name="connsiteY8" fmla="*/ 565025 h 565025"/>
                <a:gd name="connsiteX0" fmla="*/ 0 w 381213"/>
                <a:gd name="connsiteY0" fmla="*/ 422533 h 570170"/>
                <a:gd name="connsiteX1" fmla="*/ 147637 w 381213"/>
                <a:gd name="connsiteY1" fmla="*/ 339189 h 570170"/>
                <a:gd name="connsiteX2" fmla="*/ 247650 w 381213"/>
                <a:gd name="connsiteY2" fmla="*/ 251083 h 570170"/>
                <a:gd name="connsiteX3" fmla="*/ 333375 w 381213"/>
                <a:gd name="connsiteY3" fmla="*/ 136783 h 570170"/>
                <a:gd name="connsiteX4" fmla="*/ 364331 w 381213"/>
                <a:gd name="connsiteY4" fmla="*/ 74870 h 570170"/>
                <a:gd name="connsiteX5" fmla="*/ 378618 w 381213"/>
                <a:gd name="connsiteY5" fmla="*/ 15339 h 570170"/>
                <a:gd name="connsiteX6" fmla="*/ 311943 w 381213"/>
                <a:gd name="connsiteY6" fmla="*/ 12957 h 570170"/>
                <a:gd name="connsiteX7" fmla="*/ 250031 w 381213"/>
                <a:gd name="connsiteY7" fmla="*/ 93920 h 570170"/>
                <a:gd name="connsiteX8" fmla="*/ 42862 w 381213"/>
                <a:gd name="connsiteY8" fmla="*/ 570170 h 570170"/>
                <a:gd name="connsiteX0" fmla="*/ 0 w 385491"/>
                <a:gd name="connsiteY0" fmla="*/ 407363 h 555000"/>
                <a:gd name="connsiteX1" fmla="*/ 147637 w 385491"/>
                <a:gd name="connsiteY1" fmla="*/ 324019 h 555000"/>
                <a:gd name="connsiteX2" fmla="*/ 247650 w 385491"/>
                <a:gd name="connsiteY2" fmla="*/ 235913 h 555000"/>
                <a:gd name="connsiteX3" fmla="*/ 333375 w 385491"/>
                <a:gd name="connsiteY3" fmla="*/ 121613 h 555000"/>
                <a:gd name="connsiteX4" fmla="*/ 364331 w 385491"/>
                <a:gd name="connsiteY4" fmla="*/ 59700 h 555000"/>
                <a:gd name="connsiteX5" fmla="*/ 378618 w 385491"/>
                <a:gd name="connsiteY5" fmla="*/ 169 h 555000"/>
                <a:gd name="connsiteX6" fmla="*/ 250031 w 385491"/>
                <a:gd name="connsiteY6" fmla="*/ 78750 h 555000"/>
                <a:gd name="connsiteX7" fmla="*/ 42862 w 385491"/>
                <a:gd name="connsiteY7" fmla="*/ 555000 h 555000"/>
                <a:gd name="connsiteX0" fmla="*/ 0 w 366997"/>
                <a:gd name="connsiteY0" fmla="*/ 412111 h 559748"/>
                <a:gd name="connsiteX1" fmla="*/ 147637 w 366997"/>
                <a:gd name="connsiteY1" fmla="*/ 328767 h 559748"/>
                <a:gd name="connsiteX2" fmla="*/ 247650 w 366997"/>
                <a:gd name="connsiteY2" fmla="*/ 240661 h 559748"/>
                <a:gd name="connsiteX3" fmla="*/ 333375 w 366997"/>
                <a:gd name="connsiteY3" fmla="*/ 126361 h 559748"/>
                <a:gd name="connsiteX4" fmla="*/ 364331 w 366997"/>
                <a:gd name="connsiteY4" fmla="*/ 64448 h 559748"/>
                <a:gd name="connsiteX5" fmla="*/ 352424 w 366997"/>
                <a:gd name="connsiteY5" fmla="*/ 154 h 559748"/>
                <a:gd name="connsiteX6" fmla="*/ 250031 w 366997"/>
                <a:gd name="connsiteY6" fmla="*/ 83498 h 559748"/>
                <a:gd name="connsiteX7" fmla="*/ 42862 w 366997"/>
                <a:gd name="connsiteY7" fmla="*/ 559748 h 559748"/>
                <a:gd name="connsiteX0" fmla="*/ 0 w 370291"/>
                <a:gd name="connsiteY0" fmla="*/ 417746 h 565383"/>
                <a:gd name="connsiteX1" fmla="*/ 147637 w 370291"/>
                <a:gd name="connsiteY1" fmla="*/ 334402 h 565383"/>
                <a:gd name="connsiteX2" fmla="*/ 247650 w 370291"/>
                <a:gd name="connsiteY2" fmla="*/ 246296 h 565383"/>
                <a:gd name="connsiteX3" fmla="*/ 333375 w 370291"/>
                <a:gd name="connsiteY3" fmla="*/ 131996 h 565383"/>
                <a:gd name="connsiteX4" fmla="*/ 364331 w 370291"/>
                <a:gd name="connsiteY4" fmla="*/ 70083 h 565383"/>
                <a:gd name="connsiteX5" fmla="*/ 352424 w 370291"/>
                <a:gd name="connsiteY5" fmla="*/ 5789 h 565383"/>
                <a:gd name="connsiteX6" fmla="*/ 250031 w 370291"/>
                <a:gd name="connsiteY6" fmla="*/ 89133 h 565383"/>
                <a:gd name="connsiteX7" fmla="*/ 42862 w 370291"/>
                <a:gd name="connsiteY7" fmla="*/ 565383 h 565383"/>
                <a:gd name="connsiteX0" fmla="*/ 0 w 365860"/>
                <a:gd name="connsiteY0" fmla="*/ 414754 h 562391"/>
                <a:gd name="connsiteX1" fmla="*/ 147637 w 365860"/>
                <a:gd name="connsiteY1" fmla="*/ 331410 h 562391"/>
                <a:gd name="connsiteX2" fmla="*/ 247650 w 365860"/>
                <a:gd name="connsiteY2" fmla="*/ 243304 h 562391"/>
                <a:gd name="connsiteX3" fmla="*/ 333375 w 365860"/>
                <a:gd name="connsiteY3" fmla="*/ 129004 h 562391"/>
                <a:gd name="connsiteX4" fmla="*/ 364331 w 365860"/>
                <a:gd name="connsiteY4" fmla="*/ 67091 h 562391"/>
                <a:gd name="connsiteX5" fmla="*/ 352424 w 365860"/>
                <a:gd name="connsiteY5" fmla="*/ 2797 h 562391"/>
                <a:gd name="connsiteX6" fmla="*/ 250031 w 365860"/>
                <a:gd name="connsiteY6" fmla="*/ 86141 h 562391"/>
                <a:gd name="connsiteX7" fmla="*/ 42862 w 365860"/>
                <a:gd name="connsiteY7" fmla="*/ 562391 h 562391"/>
                <a:gd name="connsiteX0" fmla="*/ 0 w 366998"/>
                <a:gd name="connsiteY0" fmla="*/ 414754 h 562391"/>
                <a:gd name="connsiteX1" fmla="*/ 147637 w 366998"/>
                <a:gd name="connsiteY1" fmla="*/ 331410 h 562391"/>
                <a:gd name="connsiteX2" fmla="*/ 247650 w 366998"/>
                <a:gd name="connsiteY2" fmla="*/ 243304 h 562391"/>
                <a:gd name="connsiteX3" fmla="*/ 333375 w 366998"/>
                <a:gd name="connsiteY3" fmla="*/ 129004 h 562391"/>
                <a:gd name="connsiteX4" fmla="*/ 364331 w 366998"/>
                <a:gd name="connsiteY4" fmla="*/ 67091 h 562391"/>
                <a:gd name="connsiteX5" fmla="*/ 352424 w 366998"/>
                <a:gd name="connsiteY5" fmla="*/ 2797 h 562391"/>
                <a:gd name="connsiteX6" fmla="*/ 250031 w 366998"/>
                <a:gd name="connsiteY6" fmla="*/ 86141 h 562391"/>
                <a:gd name="connsiteX7" fmla="*/ 42862 w 366998"/>
                <a:gd name="connsiteY7" fmla="*/ 562391 h 5623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66998" h="562391">
                  <a:moveTo>
                    <a:pt x="0" y="414754"/>
                  </a:moveTo>
                  <a:cubicBezTo>
                    <a:pt x="53181" y="387369"/>
                    <a:pt x="106362" y="359985"/>
                    <a:pt x="147637" y="331410"/>
                  </a:cubicBezTo>
                  <a:cubicBezTo>
                    <a:pt x="188912" y="302835"/>
                    <a:pt x="216694" y="277038"/>
                    <a:pt x="247650" y="243304"/>
                  </a:cubicBezTo>
                  <a:cubicBezTo>
                    <a:pt x="278606" y="209570"/>
                    <a:pt x="313928" y="158373"/>
                    <a:pt x="333375" y="129004"/>
                  </a:cubicBezTo>
                  <a:cubicBezTo>
                    <a:pt x="352822" y="99635"/>
                    <a:pt x="361156" y="88125"/>
                    <a:pt x="364331" y="67091"/>
                  </a:cubicBezTo>
                  <a:cubicBezTo>
                    <a:pt x="367506" y="46057"/>
                    <a:pt x="371475" y="9147"/>
                    <a:pt x="352424" y="2797"/>
                  </a:cubicBezTo>
                  <a:cubicBezTo>
                    <a:pt x="333373" y="-3553"/>
                    <a:pt x="301625" y="-7125"/>
                    <a:pt x="250031" y="86141"/>
                  </a:cubicBezTo>
                  <a:cubicBezTo>
                    <a:pt x="198437" y="179407"/>
                    <a:pt x="123229" y="371097"/>
                    <a:pt x="42862" y="562391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72" name="Овал 71"/>
          <p:cNvSpPr/>
          <p:nvPr/>
        </p:nvSpPr>
        <p:spPr>
          <a:xfrm rot="1184954">
            <a:off x="4774134" y="4121944"/>
            <a:ext cx="292018" cy="482734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9" name="Овал 78"/>
          <p:cNvSpPr/>
          <p:nvPr/>
        </p:nvSpPr>
        <p:spPr>
          <a:xfrm rot="1100546">
            <a:off x="6019505" y="4408068"/>
            <a:ext cx="133236" cy="192252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1" name="Овал 80"/>
          <p:cNvSpPr/>
          <p:nvPr/>
        </p:nvSpPr>
        <p:spPr>
          <a:xfrm rot="1184954">
            <a:off x="5579035" y="4121943"/>
            <a:ext cx="292018" cy="482734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2" name="Овал 81"/>
          <p:cNvSpPr/>
          <p:nvPr/>
        </p:nvSpPr>
        <p:spPr>
          <a:xfrm rot="1100546">
            <a:off x="6827666" y="4411835"/>
            <a:ext cx="133236" cy="192252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3" name="Овал 82"/>
          <p:cNvSpPr/>
          <p:nvPr/>
        </p:nvSpPr>
        <p:spPr>
          <a:xfrm rot="1184954">
            <a:off x="6387196" y="4125710"/>
            <a:ext cx="292018" cy="482734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4" name="Овал 83"/>
          <p:cNvSpPr/>
          <p:nvPr/>
        </p:nvSpPr>
        <p:spPr>
          <a:xfrm rot="1100546">
            <a:off x="7612945" y="4408068"/>
            <a:ext cx="133236" cy="192252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5" name="Овал 84"/>
          <p:cNvSpPr/>
          <p:nvPr/>
        </p:nvSpPr>
        <p:spPr>
          <a:xfrm rot="1184954">
            <a:off x="7172475" y="4121943"/>
            <a:ext cx="292018" cy="482734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86" name="Группа 85"/>
          <p:cNvGrpSpPr/>
          <p:nvPr/>
        </p:nvGrpSpPr>
        <p:grpSpPr>
          <a:xfrm>
            <a:off x="7974651" y="4104797"/>
            <a:ext cx="471665" cy="499559"/>
            <a:chOff x="7058242" y="4727340"/>
            <a:chExt cx="566131" cy="590711"/>
          </a:xfrm>
        </p:grpSpPr>
        <p:sp>
          <p:nvSpPr>
            <p:cNvPr id="87" name="Овал 86"/>
            <p:cNvSpPr/>
            <p:nvPr/>
          </p:nvSpPr>
          <p:spPr>
            <a:xfrm rot="1184954">
              <a:off x="7058242" y="4727340"/>
              <a:ext cx="355309" cy="590711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8" name="Овал 87"/>
            <p:cNvSpPr/>
            <p:nvPr/>
          </p:nvSpPr>
          <p:spPr>
            <a:xfrm rot="1184954">
              <a:off x="7461102" y="5074214"/>
              <a:ext cx="163271" cy="239809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9" name="Полилиния 88"/>
            <p:cNvSpPr/>
            <p:nvPr/>
          </p:nvSpPr>
          <p:spPr>
            <a:xfrm>
              <a:off x="7267273" y="5091607"/>
              <a:ext cx="240506" cy="188119"/>
            </a:xfrm>
            <a:custGeom>
              <a:avLst/>
              <a:gdLst>
                <a:gd name="connsiteX0" fmla="*/ 0 w 240506"/>
                <a:gd name="connsiteY0" fmla="*/ 188119 h 188119"/>
                <a:gd name="connsiteX1" fmla="*/ 102394 w 240506"/>
                <a:gd name="connsiteY1" fmla="*/ 142875 h 188119"/>
                <a:gd name="connsiteX2" fmla="*/ 240506 w 240506"/>
                <a:gd name="connsiteY2" fmla="*/ 0 h 188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40506" h="188119">
                  <a:moveTo>
                    <a:pt x="0" y="188119"/>
                  </a:moveTo>
                  <a:cubicBezTo>
                    <a:pt x="31155" y="181173"/>
                    <a:pt x="62310" y="174228"/>
                    <a:pt x="102394" y="142875"/>
                  </a:cubicBezTo>
                  <a:cubicBezTo>
                    <a:pt x="142478" y="111522"/>
                    <a:pt x="191492" y="55761"/>
                    <a:pt x="240506" y="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90" name="Группа 89"/>
          <p:cNvGrpSpPr/>
          <p:nvPr/>
        </p:nvGrpSpPr>
        <p:grpSpPr>
          <a:xfrm>
            <a:off x="8756959" y="4102748"/>
            <a:ext cx="471665" cy="499559"/>
            <a:chOff x="7058242" y="4727340"/>
            <a:chExt cx="566131" cy="590711"/>
          </a:xfrm>
        </p:grpSpPr>
        <p:sp>
          <p:nvSpPr>
            <p:cNvPr id="91" name="Овал 90"/>
            <p:cNvSpPr/>
            <p:nvPr/>
          </p:nvSpPr>
          <p:spPr>
            <a:xfrm rot="1184954">
              <a:off x="7058242" y="4727340"/>
              <a:ext cx="355309" cy="590711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2" name="Овал 91"/>
            <p:cNvSpPr/>
            <p:nvPr/>
          </p:nvSpPr>
          <p:spPr>
            <a:xfrm rot="1184954">
              <a:off x="7461102" y="5074214"/>
              <a:ext cx="163271" cy="239809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3" name="Полилиния 92"/>
            <p:cNvSpPr/>
            <p:nvPr/>
          </p:nvSpPr>
          <p:spPr>
            <a:xfrm>
              <a:off x="7267273" y="5091607"/>
              <a:ext cx="240506" cy="188119"/>
            </a:xfrm>
            <a:custGeom>
              <a:avLst/>
              <a:gdLst>
                <a:gd name="connsiteX0" fmla="*/ 0 w 240506"/>
                <a:gd name="connsiteY0" fmla="*/ 188119 h 188119"/>
                <a:gd name="connsiteX1" fmla="*/ 102394 w 240506"/>
                <a:gd name="connsiteY1" fmla="*/ 142875 h 188119"/>
                <a:gd name="connsiteX2" fmla="*/ 240506 w 240506"/>
                <a:gd name="connsiteY2" fmla="*/ 0 h 188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40506" h="188119">
                  <a:moveTo>
                    <a:pt x="0" y="188119"/>
                  </a:moveTo>
                  <a:cubicBezTo>
                    <a:pt x="31155" y="181173"/>
                    <a:pt x="62310" y="174228"/>
                    <a:pt x="102394" y="142875"/>
                  </a:cubicBezTo>
                  <a:cubicBezTo>
                    <a:pt x="142478" y="111522"/>
                    <a:pt x="191492" y="55761"/>
                    <a:pt x="240506" y="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94" name="Группа 93"/>
          <p:cNvGrpSpPr/>
          <p:nvPr/>
        </p:nvGrpSpPr>
        <p:grpSpPr>
          <a:xfrm>
            <a:off x="9584700" y="4098445"/>
            <a:ext cx="471665" cy="499559"/>
            <a:chOff x="7058242" y="4727340"/>
            <a:chExt cx="566131" cy="590711"/>
          </a:xfrm>
        </p:grpSpPr>
        <p:sp>
          <p:nvSpPr>
            <p:cNvPr id="95" name="Овал 94"/>
            <p:cNvSpPr/>
            <p:nvPr/>
          </p:nvSpPr>
          <p:spPr>
            <a:xfrm rot="1184954">
              <a:off x="7058242" y="4727340"/>
              <a:ext cx="355309" cy="590711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6" name="Овал 95"/>
            <p:cNvSpPr/>
            <p:nvPr/>
          </p:nvSpPr>
          <p:spPr>
            <a:xfrm rot="1184954">
              <a:off x="7461102" y="5074214"/>
              <a:ext cx="163271" cy="239809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7" name="Полилиния 96"/>
            <p:cNvSpPr/>
            <p:nvPr/>
          </p:nvSpPr>
          <p:spPr>
            <a:xfrm>
              <a:off x="7267273" y="5091607"/>
              <a:ext cx="240506" cy="188119"/>
            </a:xfrm>
            <a:custGeom>
              <a:avLst/>
              <a:gdLst>
                <a:gd name="connsiteX0" fmla="*/ 0 w 240506"/>
                <a:gd name="connsiteY0" fmla="*/ 188119 h 188119"/>
                <a:gd name="connsiteX1" fmla="*/ 102394 w 240506"/>
                <a:gd name="connsiteY1" fmla="*/ 142875 h 188119"/>
                <a:gd name="connsiteX2" fmla="*/ 240506 w 240506"/>
                <a:gd name="connsiteY2" fmla="*/ 0 h 188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40506" h="188119">
                  <a:moveTo>
                    <a:pt x="0" y="188119"/>
                  </a:moveTo>
                  <a:cubicBezTo>
                    <a:pt x="31155" y="181173"/>
                    <a:pt x="62310" y="174228"/>
                    <a:pt x="102394" y="142875"/>
                  </a:cubicBezTo>
                  <a:cubicBezTo>
                    <a:pt x="142478" y="111522"/>
                    <a:pt x="191492" y="55761"/>
                    <a:pt x="240506" y="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98" name="Группа 97"/>
          <p:cNvGrpSpPr/>
          <p:nvPr/>
        </p:nvGrpSpPr>
        <p:grpSpPr>
          <a:xfrm>
            <a:off x="10398340" y="4101620"/>
            <a:ext cx="471665" cy="499559"/>
            <a:chOff x="7058242" y="4727340"/>
            <a:chExt cx="566131" cy="590711"/>
          </a:xfrm>
        </p:grpSpPr>
        <p:sp>
          <p:nvSpPr>
            <p:cNvPr id="99" name="Овал 98"/>
            <p:cNvSpPr/>
            <p:nvPr/>
          </p:nvSpPr>
          <p:spPr>
            <a:xfrm rot="1184954">
              <a:off x="7058242" y="4727340"/>
              <a:ext cx="355309" cy="590711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0" name="Овал 99"/>
            <p:cNvSpPr/>
            <p:nvPr/>
          </p:nvSpPr>
          <p:spPr>
            <a:xfrm rot="1184954">
              <a:off x="7461102" y="5074214"/>
              <a:ext cx="163271" cy="239809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1" name="Полилиния 100"/>
            <p:cNvSpPr/>
            <p:nvPr/>
          </p:nvSpPr>
          <p:spPr>
            <a:xfrm>
              <a:off x="7267273" y="5091607"/>
              <a:ext cx="240506" cy="188119"/>
            </a:xfrm>
            <a:custGeom>
              <a:avLst/>
              <a:gdLst>
                <a:gd name="connsiteX0" fmla="*/ 0 w 240506"/>
                <a:gd name="connsiteY0" fmla="*/ 188119 h 188119"/>
                <a:gd name="connsiteX1" fmla="*/ 102394 w 240506"/>
                <a:gd name="connsiteY1" fmla="*/ 142875 h 188119"/>
                <a:gd name="connsiteX2" fmla="*/ 240506 w 240506"/>
                <a:gd name="connsiteY2" fmla="*/ 0 h 188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40506" h="188119">
                  <a:moveTo>
                    <a:pt x="0" y="188119"/>
                  </a:moveTo>
                  <a:cubicBezTo>
                    <a:pt x="31155" y="181173"/>
                    <a:pt x="62310" y="174228"/>
                    <a:pt x="102394" y="142875"/>
                  </a:cubicBezTo>
                  <a:cubicBezTo>
                    <a:pt x="142478" y="111522"/>
                    <a:pt x="191492" y="55761"/>
                    <a:pt x="240506" y="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02" name="Овал 101"/>
          <p:cNvSpPr/>
          <p:nvPr/>
        </p:nvSpPr>
        <p:spPr>
          <a:xfrm rot="1100546">
            <a:off x="4753114" y="5178261"/>
            <a:ext cx="131279" cy="192252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3" name="Овал 102"/>
          <p:cNvSpPr/>
          <p:nvPr/>
        </p:nvSpPr>
        <p:spPr>
          <a:xfrm rot="1184954">
            <a:off x="5088043" y="4885822"/>
            <a:ext cx="300284" cy="491560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04" name="Группа 103"/>
          <p:cNvGrpSpPr/>
          <p:nvPr/>
        </p:nvGrpSpPr>
        <p:grpSpPr>
          <a:xfrm>
            <a:off x="5960569" y="4898028"/>
            <a:ext cx="479320" cy="479296"/>
            <a:chOff x="4368546" y="4978394"/>
            <a:chExt cx="461604" cy="463935"/>
          </a:xfrm>
        </p:grpSpPr>
        <p:sp>
          <p:nvSpPr>
            <p:cNvPr id="105" name="Полилиния 104"/>
            <p:cNvSpPr/>
            <p:nvPr/>
          </p:nvSpPr>
          <p:spPr>
            <a:xfrm>
              <a:off x="4368546" y="4978394"/>
              <a:ext cx="461604" cy="463935"/>
            </a:xfrm>
            <a:custGeom>
              <a:avLst/>
              <a:gdLst>
                <a:gd name="connsiteX0" fmla="*/ 254 w 461604"/>
                <a:gd name="connsiteY0" fmla="*/ 406406 h 463935"/>
                <a:gd name="connsiteX1" fmla="*/ 28829 w 461604"/>
                <a:gd name="connsiteY1" fmla="*/ 460381 h 463935"/>
                <a:gd name="connsiteX2" fmla="*/ 181229 w 461604"/>
                <a:gd name="connsiteY2" fmla="*/ 374656 h 463935"/>
                <a:gd name="connsiteX3" fmla="*/ 460629 w 461604"/>
                <a:gd name="connsiteY3" fmla="*/ 6 h 463935"/>
                <a:gd name="connsiteX4" fmla="*/ 273304 w 461604"/>
                <a:gd name="connsiteY4" fmla="*/ 384181 h 463935"/>
                <a:gd name="connsiteX5" fmla="*/ 266954 w 461604"/>
                <a:gd name="connsiteY5" fmla="*/ 463556 h 463935"/>
                <a:gd name="connsiteX6" fmla="*/ 400304 w 461604"/>
                <a:gd name="connsiteY6" fmla="*/ 371481 h 463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61604" h="463935">
                  <a:moveTo>
                    <a:pt x="254" y="406406"/>
                  </a:moveTo>
                  <a:cubicBezTo>
                    <a:pt x="-540" y="436039"/>
                    <a:pt x="-1333" y="465673"/>
                    <a:pt x="28829" y="460381"/>
                  </a:cubicBezTo>
                  <a:cubicBezTo>
                    <a:pt x="58991" y="455089"/>
                    <a:pt x="109263" y="451385"/>
                    <a:pt x="181229" y="374656"/>
                  </a:cubicBezTo>
                  <a:cubicBezTo>
                    <a:pt x="253195" y="297927"/>
                    <a:pt x="445283" y="-1582"/>
                    <a:pt x="460629" y="6"/>
                  </a:cubicBezTo>
                  <a:cubicBezTo>
                    <a:pt x="475975" y="1593"/>
                    <a:pt x="305583" y="306923"/>
                    <a:pt x="273304" y="384181"/>
                  </a:cubicBezTo>
                  <a:cubicBezTo>
                    <a:pt x="241025" y="461439"/>
                    <a:pt x="245787" y="465673"/>
                    <a:pt x="266954" y="463556"/>
                  </a:cubicBezTo>
                  <a:cubicBezTo>
                    <a:pt x="288121" y="461439"/>
                    <a:pt x="344212" y="416460"/>
                    <a:pt x="400304" y="371481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106" name="Прямая соединительная линия 105"/>
            <p:cNvCxnSpPr/>
            <p:nvPr/>
          </p:nvCxnSpPr>
          <p:spPr>
            <a:xfrm>
              <a:off x="4569091" y="5251450"/>
              <a:ext cx="190792" cy="317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7" name="Группа 106"/>
          <p:cNvGrpSpPr/>
          <p:nvPr/>
        </p:nvGrpSpPr>
        <p:grpSpPr>
          <a:xfrm>
            <a:off x="5565060" y="5162488"/>
            <a:ext cx="240701" cy="219940"/>
            <a:chOff x="4129765" y="4501621"/>
            <a:chExt cx="227923" cy="191992"/>
          </a:xfrm>
        </p:grpSpPr>
        <p:sp>
          <p:nvSpPr>
            <p:cNvPr id="108" name="Овал 107"/>
            <p:cNvSpPr/>
            <p:nvPr/>
          </p:nvSpPr>
          <p:spPr>
            <a:xfrm rot="1572134">
              <a:off x="4129765" y="4501621"/>
              <a:ext cx="133086" cy="189446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9" name="Полилиния 108"/>
            <p:cNvSpPr/>
            <p:nvPr/>
          </p:nvSpPr>
          <p:spPr>
            <a:xfrm>
              <a:off x="4244864" y="4517231"/>
              <a:ext cx="112824" cy="176382"/>
            </a:xfrm>
            <a:custGeom>
              <a:avLst/>
              <a:gdLst>
                <a:gd name="connsiteX0" fmla="*/ 58055 w 112824"/>
                <a:gd name="connsiteY0" fmla="*/ 0 h 176382"/>
                <a:gd name="connsiteX1" fmla="*/ 905 w 112824"/>
                <a:gd name="connsiteY1" fmla="*/ 133350 h 176382"/>
                <a:gd name="connsiteX2" fmla="*/ 29480 w 112824"/>
                <a:gd name="connsiteY2" fmla="*/ 176213 h 176382"/>
                <a:gd name="connsiteX3" fmla="*/ 112824 w 112824"/>
                <a:gd name="connsiteY3" fmla="*/ 121444 h 1763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2824" h="176382">
                  <a:moveTo>
                    <a:pt x="58055" y="0"/>
                  </a:moveTo>
                  <a:cubicBezTo>
                    <a:pt x="31861" y="51990"/>
                    <a:pt x="5667" y="103981"/>
                    <a:pt x="905" y="133350"/>
                  </a:cubicBezTo>
                  <a:cubicBezTo>
                    <a:pt x="-3857" y="162719"/>
                    <a:pt x="10827" y="178197"/>
                    <a:pt x="29480" y="176213"/>
                  </a:cubicBezTo>
                  <a:cubicBezTo>
                    <a:pt x="48133" y="174229"/>
                    <a:pt x="80478" y="147836"/>
                    <a:pt x="112824" y="121444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10" name="Группа 109"/>
          <p:cNvGrpSpPr/>
          <p:nvPr/>
        </p:nvGrpSpPr>
        <p:grpSpPr>
          <a:xfrm>
            <a:off x="6939386" y="4892924"/>
            <a:ext cx="479320" cy="479296"/>
            <a:chOff x="4368546" y="4978394"/>
            <a:chExt cx="461604" cy="463935"/>
          </a:xfrm>
        </p:grpSpPr>
        <p:sp>
          <p:nvSpPr>
            <p:cNvPr id="111" name="Полилиния 110"/>
            <p:cNvSpPr/>
            <p:nvPr/>
          </p:nvSpPr>
          <p:spPr>
            <a:xfrm>
              <a:off x="4368546" y="4978394"/>
              <a:ext cx="461604" cy="463935"/>
            </a:xfrm>
            <a:custGeom>
              <a:avLst/>
              <a:gdLst>
                <a:gd name="connsiteX0" fmla="*/ 254 w 461604"/>
                <a:gd name="connsiteY0" fmla="*/ 406406 h 463935"/>
                <a:gd name="connsiteX1" fmla="*/ 28829 w 461604"/>
                <a:gd name="connsiteY1" fmla="*/ 460381 h 463935"/>
                <a:gd name="connsiteX2" fmla="*/ 181229 w 461604"/>
                <a:gd name="connsiteY2" fmla="*/ 374656 h 463935"/>
                <a:gd name="connsiteX3" fmla="*/ 460629 w 461604"/>
                <a:gd name="connsiteY3" fmla="*/ 6 h 463935"/>
                <a:gd name="connsiteX4" fmla="*/ 273304 w 461604"/>
                <a:gd name="connsiteY4" fmla="*/ 384181 h 463935"/>
                <a:gd name="connsiteX5" fmla="*/ 266954 w 461604"/>
                <a:gd name="connsiteY5" fmla="*/ 463556 h 463935"/>
                <a:gd name="connsiteX6" fmla="*/ 400304 w 461604"/>
                <a:gd name="connsiteY6" fmla="*/ 371481 h 463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61604" h="463935">
                  <a:moveTo>
                    <a:pt x="254" y="406406"/>
                  </a:moveTo>
                  <a:cubicBezTo>
                    <a:pt x="-540" y="436039"/>
                    <a:pt x="-1333" y="465673"/>
                    <a:pt x="28829" y="460381"/>
                  </a:cubicBezTo>
                  <a:cubicBezTo>
                    <a:pt x="58991" y="455089"/>
                    <a:pt x="109263" y="451385"/>
                    <a:pt x="181229" y="374656"/>
                  </a:cubicBezTo>
                  <a:cubicBezTo>
                    <a:pt x="253195" y="297927"/>
                    <a:pt x="445283" y="-1582"/>
                    <a:pt x="460629" y="6"/>
                  </a:cubicBezTo>
                  <a:cubicBezTo>
                    <a:pt x="475975" y="1593"/>
                    <a:pt x="305583" y="306923"/>
                    <a:pt x="273304" y="384181"/>
                  </a:cubicBezTo>
                  <a:cubicBezTo>
                    <a:pt x="241025" y="461439"/>
                    <a:pt x="245787" y="465673"/>
                    <a:pt x="266954" y="463556"/>
                  </a:cubicBezTo>
                  <a:cubicBezTo>
                    <a:pt x="288121" y="461439"/>
                    <a:pt x="344212" y="416460"/>
                    <a:pt x="400304" y="371481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112" name="Прямая соединительная линия 111"/>
            <p:cNvCxnSpPr/>
            <p:nvPr/>
          </p:nvCxnSpPr>
          <p:spPr>
            <a:xfrm>
              <a:off x="4569091" y="5251450"/>
              <a:ext cx="190792" cy="317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3" name="Группа 112"/>
          <p:cNvGrpSpPr/>
          <p:nvPr/>
        </p:nvGrpSpPr>
        <p:grpSpPr>
          <a:xfrm>
            <a:off x="6543877" y="5157384"/>
            <a:ext cx="240701" cy="219940"/>
            <a:chOff x="4129765" y="4501621"/>
            <a:chExt cx="227923" cy="191992"/>
          </a:xfrm>
        </p:grpSpPr>
        <p:sp>
          <p:nvSpPr>
            <p:cNvPr id="114" name="Овал 113"/>
            <p:cNvSpPr/>
            <p:nvPr/>
          </p:nvSpPr>
          <p:spPr>
            <a:xfrm rot="1572134">
              <a:off x="4129765" y="4501621"/>
              <a:ext cx="133086" cy="189446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5" name="Полилиния 114"/>
            <p:cNvSpPr/>
            <p:nvPr/>
          </p:nvSpPr>
          <p:spPr>
            <a:xfrm>
              <a:off x="4244864" y="4517231"/>
              <a:ext cx="112824" cy="176382"/>
            </a:xfrm>
            <a:custGeom>
              <a:avLst/>
              <a:gdLst>
                <a:gd name="connsiteX0" fmla="*/ 58055 w 112824"/>
                <a:gd name="connsiteY0" fmla="*/ 0 h 176382"/>
                <a:gd name="connsiteX1" fmla="*/ 905 w 112824"/>
                <a:gd name="connsiteY1" fmla="*/ 133350 h 176382"/>
                <a:gd name="connsiteX2" fmla="*/ 29480 w 112824"/>
                <a:gd name="connsiteY2" fmla="*/ 176213 h 176382"/>
                <a:gd name="connsiteX3" fmla="*/ 112824 w 112824"/>
                <a:gd name="connsiteY3" fmla="*/ 121444 h 1763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2824" h="176382">
                  <a:moveTo>
                    <a:pt x="58055" y="0"/>
                  </a:moveTo>
                  <a:cubicBezTo>
                    <a:pt x="31861" y="51990"/>
                    <a:pt x="5667" y="103981"/>
                    <a:pt x="905" y="133350"/>
                  </a:cubicBezTo>
                  <a:cubicBezTo>
                    <a:pt x="-3857" y="162719"/>
                    <a:pt x="10827" y="178197"/>
                    <a:pt x="29480" y="176213"/>
                  </a:cubicBezTo>
                  <a:cubicBezTo>
                    <a:pt x="48133" y="174229"/>
                    <a:pt x="80478" y="147836"/>
                    <a:pt x="112824" y="121444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16" name="Группа 115"/>
          <p:cNvGrpSpPr/>
          <p:nvPr/>
        </p:nvGrpSpPr>
        <p:grpSpPr>
          <a:xfrm>
            <a:off x="7932973" y="4898028"/>
            <a:ext cx="479320" cy="479296"/>
            <a:chOff x="4368546" y="4978394"/>
            <a:chExt cx="461604" cy="463935"/>
          </a:xfrm>
        </p:grpSpPr>
        <p:sp>
          <p:nvSpPr>
            <p:cNvPr id="117" name="Полилиния 116"/>
            <p:cNvSpPr/>
            <p:nvPr/>
          </p:nvSpPr>
          <p:spPr>
            <a:xfrm>
              <a:off x="4368546" y="4978394"/>
              <a:ext cx="461604" cy="463935"/>
            </a:xfrm>
            <a:custGeom>
              <a:avLst/>
              <a:gdLst>
                <a:gd name="connsiteX0" fmla="*/ 254 w 461604"/>
                <a:gd name="connsiteY0" fmla="*/ 406406 h 463935"/>
                <a:gd name="connsiteX1" fmla="*/ 28829 w 461604"/>
                <a:gd name="connsiteY1" fmla="*/ 460381 h 463935"/>
                <a:gd name="connsiteX2" fmla="*/ 181229 w 461604"/>
                <a:gd name="connsiteY2" fmla="*/ 374656 h 463935"/>
                <a:gd name="connsiteX3" fmla="*/ 460629 w 461604"/>
                <a:gd name="connsiteY3" fmla="*/ 6 h 463935"/>
                <a:gd name="connsiteX4" fmla="*/ 273304 w 461604"/>
                <a:gd name="connsiteY4" fmla="*/ 384181 h 463935"/>
                <a:gd name="connsiteX5" fmla="*/ 266954 w 461604"/>
                <a:gd name="connsiteY5" fmla="*/ 463556 h 463935"/>
                <a:gd name="connsiteX6" fmla="*/ 400304 w 461604"/>
                <a:gd name="connsiteY6" fmla="*/ 371481 h 463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61604" h="463935">
                  <a:moveTo>
                    <a:pt x="254" y="406406"/>
                  </a:moveTo>
                  <a:cubicBezTo>
                    <a:pt x="-540" y="436039"/>
                    <a:pt x="-1333" y="465673"/>
                    <a:pt x="28829" y="460381"/>
                  </a:cubicBezTo>
                  <a:cubicBezTo>
                    <a:pt x="58991" y="455089"/>
                    <a:pt x="109263" y="451385"/>
                    <a:pt x="181229" y="374656"/>
                  </a:cubicBezTo>
                  <a:cubicBezTo>
                    <a:pt x="253195" y="297927"/>
                    <a:pt x="445283" y="-1582"/>
                    <a:pt x="460629" y="6"/>
                  </a:cubicBezTo>
                  <a:cubicBezTo>
                    <a:pt x="475975" y="1593"/>
                    <a:pt x="305583" y="306923"/>
                    <a:pt x="273304" y="384181"/>
                  </a:cubicBezTo>
                  <a:cubicBezTo>
                    <a:pt x="241025" y="461439"/>
                    <a:pt x="245787" y="465673"/>
                    <a:pt x="266954" y="463556"/>
                  </a:cubicBezTo>
                  <a:cubicBezTo>
                    <a:pt x="288121" y="461439"/>
                    <a:pt x="344212" y="416460"/>
                    <a:pt x="400304" y="371481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118" name="Прямая соединительная линия 117"/>
            <p:cNvCxnSpPr/>
            <p:nvPr/>
          </p:nvCxnSpPr>
          <p:spPr>
            <a:xfrm>
              <a:off x="4569091" y="5251450"/>
              <a:ext cx="190792" cy="317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9" name="Группа 118"/>
          <p:cNvGrpSpPr/>
          <p:nvPr/>
        </p:nvGrpSpPr>
        <p:grpSpPr>
          <a:xfrm>
            <a:off x="7537464" y="5162488"/>
            <a:ext cx="240701" cy="219940"/>
            <a:chOff x="4129765" y="4501621"/>
            <a:chExt cx="227923" cy="191992"/>
          </a:xfrm>
        </p:grpSpPr>
        <p:sp>
          <p:nvSpPr>
            <p:cNvPr id="120" name="Овал 119"/>
            <p:cNvSpPr/>
            <p:nvPr/>
          </p:nvSpPr>
          <p:spPr>
            <a:xfrm rot="1572134">
              <a:off x="4129765" y="4501621"/>
              <a:ext cx="133086" cy="189446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1" name="Полилиния 120"/>
            <p:cNvSpPr/>
            <p:nvPr/>
          </p:nvSpPr>
          <p:spPr>
            <a:xfrm>
              <a:off x="4244864" y="4517231"/>
              <a:ext cx="112824" cy="176382"/>
            </a:xfrm>
            <a:custGeom>
              <a:avLst/>
              <a:gdLst>
                <a:gd name="connsiteX0" fmla="*/ 58055 w 112824"/>
                <a:gd name="connsiteY0" fmla="*/ 0 h 176382"/>
                <a:gd name="connsiteX1" fmla="*/ 905 w 112824"/>
                <a:gd name="connsiteY1" fmla="*/ 133350 h 176382"/>
                <a:gd name="connsiteX2" fmla="*/ 29480 w 112824"/>
                <a:gd name="connsiteY2" fmla="*/ 176213 h 176382"/>
                <a:gd name="connsiteX3" fmla="*/ 112824 w 112824"/>
                <a:gd name="connsiteY3" fmla="*/ 121444 h 1763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2824" h="176382">
                  <a:moveTo>
                    <a:pt x="58055" y="0"/>
                  </a:moveTo>
                  <a:cubicBezTo>
                    <a:pt x="31861" y="51990"/>
                    <a:pt x="5667" y="103981"/>
                    <a:pt x="905" y="133350"/>
                  </a:cubicBezTo>
                  <a:cubicBezTo>
                    <a:pt x="-3857" y="162719"/>
                    <a:pt x="10827" y="178197"/>
                    <a:pt x="29480" y="176213"/>
                  </a:cubicBezTo>
                  <a:cubicBezTo>
                    <a:pt x="48133" y="174229"/>
                    <a:pt x="80478" y="147836"/>
                    <a:pt x="112824" y="121444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22" name="Группа 121"/>
          <p:cNvGrpSpPr/>
          <p:nvPr/>
        </p:nvGrpSpPr>
        <p:grpSpPr>
          <a:xfrm>
            <a:off x="8960995" y="4897857"/>
            <a:ext cx="479320" cy="479296"/>
            <a:chOff x="4368546" y="4978394"/>
            <a:chExt cx="461604" cy="463935"/>
          </a:xfrm>
        </p:grpSpPr>
        <p:sp>
          <p:nvSpPr>
            <p:cNvPr id="123" name="Полилиния 122"/>
            <p:cNvSpPr/>
            <p:nvPr/>
          </p:nvSpPr>
          <p:spPr>
            <a:xfrm>
              <a:off x="4368546" y="4978394"/>
              <a:ext cx="461604" cy="463935"/>
            </a:xfrm>
            <a:custGeom>
              <a:avLst/>
              <a:gdLst>
                <a:gd name="connsiteX0" fmla="*/ 254 w 461604"/>
                <a:gd name="connsiteY0" fmla="*/ 406406 h 463935"/>
                <a:gd name="connsiteX1" fmla="*/ 28829 w 461604"/>
                <a:gd name="connsiteY1" fmla="*/ 460381 h 463935"/>
                <a:gd name="connsiteX2" fmla="*/ 181229 w 461604"/>
                <a:gd name="connsiteY2" fmla="*/ 374656 h 463935"/>
                <a:gd name="connsiteX3" fmla="*/ 460629 w 461604"/>
                <a:gd name="connsiteY3" fmla="*/ 6 h 463935"/>
                <a:gd name="connsiteX4" fmla="*/ 273304 w 461604"/>
                <a:gd name="connsiteY4" fmla="*/ 384181 h 463935"/>
                <a:gd name="connsiteX5" fmla="*/ 266954 w 461604"/>
                <a:gd name="connsiteY5" fmla="*/ 463556 h 463935"/>
                <a:gd name="connsiteX6" fmla="*/ 400304 w 461604"/>
                <a:gd name="connsiteY6" fmla="*/ 371481 h 463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61604" h="463935">
                  <a:moveTo>
                    <a:pt x="254" y="406406"/>
                  </a:moveTo>
                  <a:cubicBezTo>
                    <a:pt x="-540" y="436039"/>
                    <a:pt x="-1333" y="465673"/>
                    <a:pt x="28829" y="460381"/>
                  </a:cubicBezTo>
                  <a:cubicBezTo>
                    <a:pt x="58991" y="455089"/>
                    <a:pt x="109263" y="451385"/>
                    <a:pt x="181229" y="374656"/>
                  </a:cubicBezTo>
                  <a:cubicBezTo>
                    <a:pt x="253195" y="297927"/>
                    <a:pt x="445283" y="-1582"/>
                    <a:pt x="460629" y="6"/>
                  </a:cubicBezTo>
                  <a:cubicBezTo>
                    <a:pt x="475975" y="1593"/>
                    <a:pt x="305583" y="306923"/>
                    <a:pt x="273304" y="384181"/>
                  </a:cubicBezTo>
                  <a:cubicBezTo>
                    <a:pt x="241025" y="461439"/>
                    <a:pt x="245787" y="465673"/>
                    <a:pt x="266954" y="463556"/>
                  </a:cubicBezTo>
                  <a:cubicBezTo>
                    <a:pt x="288121" y="461439"/>
                    <a:pt x="344212" y="416460"/>
                    <a:pt x="400304" y="371481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124" name="Прямая соединительная линия 123"/>
            <p:cNvCxnSpPr/>
            <p:nvPr/>
          </p:nvCxnSpPr>
          <p:spPr>
            <a:xfrm>
              <a:off x="4569091" y="5251450"/>
              <a:ext cx="190792" cy="317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5" name="Группа 124"/>
          <p:cNvGrpSpPr/>
          <p:nvPr/>
        </p:nvGrpSpPr>
        <p:grpSpPr>
          <a:xfrm>
            <a:off x="8565486" y="5162317"/>
            <a:ext cx="240701" cy="219940"/>
            <a:chOff x="4129765" y="4501621"/>
            <a:chExt cx="227923" cy="191992"/>
          </a:xfrm>
        </p:grpSpPr>
        <p:sp>
          <p:nvSpPr>
            <p:cNvPr id="126" name="Овал 125"/>
            <p:cNvSpPr/>
            <p:nvPr/>
          </p:nvSpPr>
          <p:spPr>
            <a:xfrm rot="1572134">
              <a:off x="4129765" y="4501621"/>
              <a:ext cx="133086" cy="189446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7" name="Полилиния 126"/>
            <p:cNvSpPr/>
            <p:nvPr/>
          </p:nvSpPr>
          <p:spPr>
            <a:xfrm>
              <a:off x="4244864" y="4517231"/>
              <a:ext cx="112824" cy="176382"/>
            </a:xfrm>
            <a:custGeom>
              <a:avLst/>
              <a:gdLst>
                <a:gd name="connsiteX0" fmla="*/ 58055 w 112824"/>
                <a:gd name="connsiteY0" fmla="*/ 0 h 176382"/>
                <a:gd name="connsiteX1" fmla="*/ 905 w 112824"/>
                <a:gd name="connsiteY1" fmla="*/ 133350 h 176382"/>
                <a:gd name="connsiteX2" fmla="*/ 29480 w 112824"/>
                <a:gd name="connsiteY2" fmla="*/ 176213 h 176382"/>
                <a:gd name="connsiteX3" fmla="*/ 112824 w 112824"/>
                <a:gd name="connsiteY3" fmla="*/ 121444 h 1763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2824" h="176382">
                  <a:moveTo>
                    <a:pt x="58055" y="0"/>
                  </a:moveTo>
                  <a:cubicBezTo>
                    <a:pt x="31861" y="51990"/>
                    <a:pt x="5667" y="103981"/>
                    <a:pt x="905" y="133350"/>
                  </a:cubicBezTo>
                  <a:cubicBezTo>
                    <a:pt x="-3857" y="162719"/>
                    <a:pt x="10827" y="178197"/>
                    <a:pt x="29480" y="176213"/>
                  </a:cubicBezTo>
                  <a:cubicBezTo>
                    <a:pt x="48133" y="174229"/>
                    <a:pt x="80478" y="147836"/>
                    <a:pt x="112824" y="121444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28" name="Группа 127"/>
          <p:cNvGrpSpPr/>
          <p:nvPr/>
        </p:nvGrpSpPr>
        <p:grpSpPr>
          <a:xfrm>
            <a:off x="9954326" y="4900399"/>
            <a:ext cx="479320" cy="479296"/>
            <a:chOff x="4368546" y="4978394"/>
            <a:chExt cx="461604" cy="463935"/>
          </a:xfrm>
        </p:grpSpPr>
        <p:sp>
          <p:nvSpPr>
            <p:cNvPr id="129" name="Полилиния 128"/>
            <p:cNvSpPr/>
            <p:nvPr/>
          </p:nvSpPr>
          <p:spPr>
            <a:xfrm>
              <a:off x="4368546" y="4978394"/>
              <a:ext cx="461604" cy="463935"/>
            </a:xfrm>
            <a:custGeom>
              <a:avLst/>
              <a:gdLst>
                <a:gd name="connsiteX0" fmla="*/ 254 w 461604"/>
                <a:gd name="connsiteY0" fmla="*/ 406406 h 463935"/>
                <a:gd name="connsiteX1" fmla="*/ 28829 w 461604"/>
                <a:gd name="connsiteY1" fmla="*/ 460381 h 463935"/>
                <a:gd name="connsiteX2" fmla="*/ 181229 w 461604"/>
                <a:gd name="connsiteY2" fmla="*/ 374656 h 463935"/>
                <a:gd name="connsiteX3" fmla="*/ 460629 w 461604"/>
                <a:gd name="connsiteY3" fmla="*/ 6 h 463935"/>
                <a:gd name="connsiteX4" fmla="*/ 273304 w 461604"/>
                <a:gd name="connsiteY4" fmla="*/ 384181 h 463935"/>
                <a:gd name="connsiteX5" fmla="*/ 266954 w 461604"/>
                <a:gd name="connsiteY5" fmla="*/ 463556 h 463935"/>
                <a:gd name="connsiteX6" fmla="*/ 400304 w 461604"/>
                <a:gd name="connsiteY6" fmla="*/ 371481 h 463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61604" h="463935">
                  <a:moveTo>
                    <a:pt x="254" y="406406"/>
                  </a:moveTo>
                  <a:cubicBezTo>
                    <a:pt x="-540" y="436039"/>
                    <a:pt x="-1333" y="465673"/>
                    <a:pt x="28829" y="460381"/>
                  </a:cubicBezTo>
                  <a:cubicBezTo>
                    <a:pt x="58991" y="455089"/>
                    <a:pt x="109263" y="451385"/>
                    <a:pt x="181229" y="374656"/>
                  </a:cubicBezTo>
                  <a:cubicBezTo>
                    <a:pt x="253195" y="297927"/>
                    <a:pt x="445283" y="-1582"/>
                    <a:pt x="460629" y="6"/>
                  </a:cubicBezTo>
                  <a:cubicBezTo>
                    <a:pt x="475975" y="1593"/>
                    <a:pt x="305583" y="306923"/>
                    <a:pt x="273304" y="384181"/>
                  </a:cubicBezTo>
                  <a:cubicBezTo>
                    <a:pt x="241025" y="461439"/>
                    <a:pt x="245787" y="465673"/>
                    <a:pt x="266954" y="463556"/>
                  </a:cubicBezTo>
                  <a:cubicBezTo>
                    <a:pt x="288121" y="461439"/>
                    <a:pt x="344212" y="416460"/>
                    <a:pt x="400304" y="371481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130" name="Прямая соединительная линия 129"/>
            <p:cNvCxnSpPr/>
            <p:nvPr/>
          </p:nvCxnSpPr>
          <p:spPr>
            <a:xfrm>
              <a:off x="4569091" y="5251450"/>
              <a:ext cx="190792" cy="317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1" name="Группа 130"/>
          <p:cNvGrpSpPr/>
          <p:nvPr/>
        </p:nvGrpSpPr>
        <p:grpSpPr>
          <a:xfrm>
            <a:off x="9558817" y="5164859"/>
            <a:ext cx="240701" cy="219940"/>
            <a:chOff x="4129765" y="4501621"/>
            <a:chExt cx="227923" cy="191992"/>
          </a:xfrm>
        </p:grpSpPr>
        <p:sp>
          <p:nvSpPr>
            <p:cNvPr id="132" name="Овал 131"/>
            <p:cNvSpPr/>
            <p:nvPr/>
          </p:nvSpPr>
          <p:spPr>
            <a:xfrm rot="1572134">
              <a:off x="4129765" y="4501621"/>
              <a:ext cx="133086" cy="189446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3" name="Полилиния 132"/>
            <p:cNvSpPr/>
            <p:nvPr/>
          </p:nvSpPr>
          <p:spPr>
            <a:xfrm>
              <a:off x="4244864" y="4517231"/>
              <a:ext cx="112824" cy="176382"/>
            </a:xfrm>
            <a:custGeom>
              <a:avLst/>
              <a:gdLst>
                <a:gd name="connsiteX0" fmla="*/ 58055 w 112824"/>
                <a:gd name="connsiteY0" fmla="*/ 0 h 176382"/>
                <a:gd name="connsiteX1" fmla="*/ 905 w 112824"/>
                <a:gd name="connsiteY1" fmla="*/ 133350 h 176382"/>
                <a:gd name="connsiteX2" fmla="*/ 29480 w 112824"/>
                <a:gd name="connsiteY2" fmla="*/ 176213 h 176382"/>
                <a:gd name="connsiteX3" fmla="*/ 112824 w 112824"/>
                <a:gd name="connsiteY3" fmla="*/ 121444 h 1763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2824" h="176382">
                  <a:moveTo>
                    <a:pt x="58055" y="0"/>
                  </a:moveTo>
                  <a:cubicBezTo>
                    <a:pt x="31861" y="51990"/>
                    <a:pt x="5667" y="103981"/>
                    <a:pt x="905" y="133350"/>
                  </a:cubicBezTo>
                  <a:cubicBezTo>
                    <a:pt x="-3857" y="162719"/>
                    <a:pt x="10827" y="178197"/>
                    <a:pt x="29480" y="176213"/>
                  </a:cubicBezTo>
                  <a:cubicBezTo>
                    <a:pt x="48133" y="174229"/>
                    <a:pt x="80478" y="147836"/>
                    <a:pt x="112824" y="121444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37" name="Группа 136"/>
          <p:cNvGrpSpPr/>
          <p:nvPr/>
        </p:nvGrpSpPr>
        <p:grpSpPr>
          <a:xfrm>
            <a:off x="10574316" y="5166346"/>
            <a:ext cx="240701" cy="219940"/>
            <a:chOff x="4129765" y="4501621"/>
            <a:chExt cx="227923" cy="191992"/>
          </a:xfrm>
        </p:grpSpPr>
        <p:sp>
          <p:nvSpPr>
            <p:cNvPr id="138" name="Овал 137"/>
            <p:cNvSpPr/>
            <p:nvPr/>
          </p:nvSpPr>
          <p:spPr>
            <a:xfrm rot="1572134">
              <a:off x="4129765" y="4501621"/>
              <a:ext cx="133086" cy="189446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9" name="Полилиния 138"/>
            <p:cNvSpPr/>
            <p:nvPr/>
          </p:nvSpPr>
          <p:spPr>
            <a:xfrm>
              <a:off x="4244864" y="4517231"/>
              <a:ext cx="112824" cy="176382"/>
            </a:xfrm>
            <a:custGeom>
              <a:avLst/>
              <a:gdLst>
                <a:gd name="connsiteX0" fmla="*/ 58055 w 112824"/>
                <a:gd name="connsiteY0" fmla="*/ 0 h 176382"/>
                <a:gd name="connsiteX1" fmla="*/ 905 w 112824"/>
                <a:gd name="connsiteY1" fmla="*/ 133350 h 176382"/>
                <a:gd name="connsiteX2" fmla="*/ 29480 w 112824"/>
                <a:gd name="connsiteY2" fmla="*/ 176213 h 176382"/>
                <a:gd name="connsiteX3" fmla="*/ 112824 w 112824"/>
                <a:gd name="connsiteY3" fmla="*/ 121444 h 1763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2824" h="176382">
                  <a:moveTo>
                    <a:pt x="58055" y="0"/>
                  </a:moveTo>
                  <a:cubicBezTo>
                    <a:pt x="31861" y="51990"/>
                    <a:pt x="5667" y="103981"/>
                    <a:pt x="905" y="133350"/>
                  </a:cubicBezTo>
                  <a:cubicBezTo>
                    <a:pt x="-3857" y="162719"/>
                    <a:pt x="10827" y="178197"/>
                    <a:pt x="29480" y="176213"/>
                  </a:cubicBezTo>
                  <a:cubicBezTo>
                    <a:pt x="48133" y="174229"/>
                    <a:pt x="80478" y="147836"/>
                    <a:pt x="112824" y="121444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34" name="Прямоугольник 133"/>
          <p:cNvSpPr/>
          <p:nvPr/>
        </p:nvSpPr>
        <p:spPr>
          <a:xfrm>
            <a:off x="1093167" y="426751"/>
            <a:ext cx="9842336" cy="110944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Визнач, </a:t>
            </a:r>
            <a:r>
              <a:rPr lang="uk-UA" sz="3200" b="1" dirty="0">
                <a:solidFill>
                  <a:schemeClr val="bg1"/>
                </a:solidFill>
              </a:rPr>
              <a:t>які елементи </a:t>
            </a:r>
            <a:r>
              <a:rPr lang="uk-UA" sz="3200" b="1" dirty="0" smtClean="0">
                <a:solidFill>
                  <a:schemeClr val="bg1"/>
                </a:solidFill>
              </a:rPr>
              <a:t>ти напишеш у п’ятому </a:t>
            </a:r>
            <a:r>
              <a:rPr lang="uk-UA" sz="3200" b="1" dirty="0">
                <a:solidFill>
                  <a:schemeClr val="bg1"/>
                </a:solidFill>
              </a:rPr>
              <a:t>рядку. </a:t>
            </a: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Напиши </a:t>
            </a:r>
            <a:r>
              <a:rPr lang="uk-UA" sz="3200" b="1" dirty="0">
                <a:solidFill>
                  <a:schemeClr val="bg1"/>
                </a:solidFill>
              </a:rPr>
              <a:t>елементи за зразком. </a:t>
            </a:r>
          </a:p>
        </p:txBody>
      </p:sp>
      <p:sp>
        <p:nvSpPr>
          <p:cNvPr id="135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22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136" name="Picture 2" descr="D:\Картинки до тестів\Людина\олівець-з-указкою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2151680"/>
            <a:ext cx="3233801" cy="3336229"/>
          </a:xfrm>
          <a:prstGeom prst="round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5541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" grpId="0" animBg="1"/>
      <p:bldP spid="10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041128" y="466999"/>
            <a:ext cx="9501323" cy="120330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Розглянь малюнок внизу сторінки зошита. </a:t>
            </a:r>
            <a:r>
              <a:rPr lang="uk-UA" sz="2800" b="1" dirty="0">
                <a:solidFill>
                  <a:schemeClr val="bg1"/>
                </a:solidFill>
              </a:rPr>
              <a:t>Чим займаються діти? Заштрихуйте бульбашки за зразком. </a:t>
            </a:r>
            <a:r>
              <a:rPr lang="uk-UA" sz="2800" b="1" dirty="0" smtClean="0">
                <a:solidFill>
                  <a:schemeClr val="bg1"/>
                </a:solidFill>
              </a:rPr>
              <a:t> 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16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22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17" name="Picture 2" descr="D:\Картинки до тестів\Людина\олівець-з-указкою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752" y="2806096"/>
            <a:ext cx="2439247" cy="2516508"/>
          </a:xfrm>
          <a:prstGeom prst="round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87176" l="11000" r="90300">
                        <a14:foregroundMark x1="52800" y1="55294" x2="52800" y2="55294"/>
                        <a14:foregroundMark x1="51351" y1="25798" x2="51351" y2="25798"/>
                        <a14:foregroundMark x1="51351" y1="28571" x2="51351" y2="28571"/>
                        <a14:foregroundMark x1="50059" y1="23717" x2="50059" y2="23717"/>
                        <a14:foregroundMark x1="54407" y1="58807" x2="54407" y2="58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277" r="10334" b="12778"/>
          <a:stretch/>
        </p:blipFill>
        <p:spPr>
          <a:xfrm>
            <a:off x="10094325" y="4383819"/>
            <a:ext cx="2097675" cy="194012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012" t="67517" r="20269" b="13061"/>
          <a:stretch/>
        </p:blipFill>
        <p:spPr>
          <a:xfrm>
            <a:off x="2801112" y="1887323"/>
            <a:ext cx="8057899" cy="34352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Прямоугольник 10"/>
          <p:cNvSpPr/>
          <p:nvPr/>
        </p:nvSpPr>
        <p:spPr>
          <a:xfrm>
            <a:off x="2617835" y="5598618"/>
            <a:ext cx="7411267" cy="77039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chemeClr val="bg1"/>
                </a:solidFill>
              </a:rPr>
              <a:t>Зафарбуй </a:t>
            </a:r>
            <a:r>
              <a:rPr lang="uk-UA" sz="2000" b="1" dirty="0">
                <a:solidFill>
                  <a:schemeClr val="bg1"/>
                </a:solidFill>
              </a:rPr>
              <a:t>бульбашки парами однаковим кольором. </a:t>
            </a:r>
            <a:endParaRPr lang="ru-RU" sz="2000" b="1" dirty="0">
              <a:solidFill>
                <a:schemeClr val="bg1"/>
              </a:solidFill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2" t="1357" r="1274" b="2802"/>
          <a:stretch/>
        </p:blipFill>
        <p:spPr>
          <a:xfrm>
            <a:off x="2802791" y="1887323"/>
            <a:ext cx="8056220" cy="34352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Прямоугольник 13"/>
          <p:cNvSpPr/>
          <p:nvPr/>
        </p:nvSpPr>
        <p:spPr>
          <a:xfrm>
            <a:off x="1425757" y="5598618"/>
            <a:ext cx="8732066" cy="77039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Скільки пар заштрихованих кульок утворилось? Скільки всього кульок випустили діти? </a:t>
            </a:r>
            <a:r>
              <a:rPr lang="uk-UA" sz="2000" b="1" dirty="0" smtClean="0">
                <a:solidFill>
                  <a:schemeClr val="bg1"/>
                </a:solidFill>
              </a:rPr>
              <a:t>Зафарбуй </a:t>
            </a:r>
            <a:r>
              <a:rPr lang="uk-UA" sz="2000" b="1" dirty="0">
                <a:solidFill>
                  <a:schemeClr val="bg1"/>
                </a:solidFill>
              </a:rPr>
              <a:t>незаштриховані кульки і одяг дітей.</a:t>
            </a:r>
            <a:endParaRPr lang="ru-RU" sz="2000" b="1" dirty="0">
              <a:solidFill>
                <a:schemeClr val="bg1"/>
              </a:solidFill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1" t="1895" r="1274" b="2640"/>
          <a:stretch/>
        </p:blipFill>
        <p:spPr>
          <a:xfrm>
            <a:off x="2801112" y="1887322"/>
            <a:ext cx="8035064" cy="34352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11" b="87131" l="10019" r="88312">
                        <a14:foregroundMark x1="49351" y1="61814" x2="49351" y2="61814"/>
                        <a14:foregroundMark x1="53432" y1="52110" x2="53432" y2="52110"/>
                        <a14:foregroundMark x1="34323" y1="56962" x2="34323" y2="569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874" r="10987" b="11826"/>
          <a:stretch/>
        </p:blipFill>
        <p:spPr>
          <a:xfrm>
            <a:off x="9963879" y="454807"/>
            <a:ext cx="2162898" cy="2010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890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60" t="66667"/>
          <a:stretch/>
        </p:blipFill>
        <p:spPr>
          <a:xfrm>
            <a:off x="6400800" y="1863160"/>
            <a:ext cx="5067759" cy="4099983"/>
          </a:xfrm>
          <a:prstGeom prst="rect">
            <a:avLst/>
          </a:prstGeom>
          <a:ln w="38100">
            <a:solidFill>
              <a:schemeClr val="accent1">
                <a:lumMod val="50000"/>
              </a:schemeClr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1508293" y="456662"/>
            <a:ext cx="8732066" cy="69493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/>
              <a:t> Словникова робота  </a:t>
            </a:r>
            <a:endParaRPr lang="ru-RU" sz="36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6670713" y="1908030"/>
            <a:ext cx="4527932" cy="3539430"/>
          </a:xfrm>
          <a:prstGeom prst="rect">
            <a:avLst/>
          </a:prstGeom>
        </p:spPr>
        <p:txBody>
          <a:bodyPr wrap="square" anchor="b" anchorCtr="0">
            <a:spAutoFit/>
          </a:bodyPr>
          <a:lstStyle/>
          <a:p>
            <a:endParaRPr lang="uk-UA" sz="3200" b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ctr"/>
            <a:r>
              <a:rPr lang="uk-UA" sz="3200" b="1" dirty="0">
                <a:solidFill>
                  <a:srgbClr val="FF0000"/>
                </a:solidFill>
              </a:rPr>
              <a:t>о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стр</a:t>
            </a:r>
            <a:r>
              <a:rPr lang="uk-UA" sz="3200" b="1" dirty="0">
                <a:solidFill>
                  <a:srgbClr val="FF0000"/>
                </a:solidFill>
              </a:rPr>
              <a:t>і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в</a:t>
            </a:r>
          </a:p>
          <a:p>
            <a:pPr algn="ctr"/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к</a:t>
            </a:r>
            <a:r>
              <a:rPr lang="uk-UA" sz="3200" b="1" dirty="0">
                <a:solidFill>
                  <a:srgbClr val="FF0000"/>
                </a:solidFill>
              </a:rPr>
              <a:t>о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р</a:t>
            </a:r>
            <a:r>
              <a:rPr lang="uk-UA" sz="3200" b="1" dirty="0">
                <a:solidFill>
                  <a:srgbClr val="FF0000"/>
                </a:solidFill>
              </a:rPr>
              <a:t>а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б</a:t>
            </a:r>
            <a:r>
              <a:rPr lang="uk-UA" sz="3200" b="1" dirty="0">
                <a:solidFill>
                  <a:srgbClr val="FF0000"/>
                </a:solidFill>
              </a:rPr>
              <a:t>е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л</a:t>
            </a:r>
            <a:r>
              <a:rPr lang="uk-UA" sz="3200" b="1" dirty="0">
                <a:solidFill>
                  <a:srgbClr val="295FFF"/>
                </a:solidFill>
              </a:rPr>
              <a:t>ь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 б</a:t>
            </a:r>
            <a:r>
              <a:rPr lang="uk-UA" sz="3200" b="1" dirty="0">
                <a:solidFill>
                  <a:srgbClr val="FF0000"/>
                </a:solidFill>
              </a:rPr>
              <a:t>і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н</a:t>
            </a:r>
            <a:r>
              <a:rPr lang="uk-UA" sz="3200" b="1" dirty="0">
                <a:solidFill>
                  <a:srgbClr val="FF0000"/>
                </a:solidFill>
              </a:rPr>
              <a:t>о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кль</a:t>
            </a:r>
          </a:p>
          <a:p>
            <a:pPr algn="ctr"/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с</a:t>
            </a:r>
            <a:r>
              <a:rPr lang="uk-UA" sz="3200" b="1" dirty="0">
                <a:solidFill>
                  <a:srgbClr val="FF0000"/>
                </a:solidFill>
              </a:rPr>
              <a:t>о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нц</a:t>
            </a:r>
            <a:r>
              <a:rPr lang="uk-UA" sz="3200" b="1" dirty="0">
                <a:solidFill>
                  <a:srgbClr val="FF0000"/>
                </a:solidFill>
              </a:rPr>
              <a:t>е</a:t>
            </a:r>
          </a:p>
          <a:p>
            <a:pPr algn="ctr"/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в</a:t>
            </a:r>
            <a:r>
              <a:rPr lang="uk-UA" sz="3200" b="1" dirty="0">
                <a:solidFill>
                  <a:srgbClr val="FF0000"/>
                </a:solidFill>
              </a:rPr>
              <a:t>о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д</a:t>
            </a:r>
            <a:r>
              <a:rPr lang="uk-UA" sz="3200" b="1" dirty="0">
                <a:solidFill>
                  <a:srgbClr val="FF0000"/>
                </a:solidFill>
              </a:rPr>
              <a:t>а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uk-UA" sz="3200" b="1" dirty="0">
                <a:solidFill>
                  <a:srgbClr val="FF0000"/>
                </a:solidFill>
              </a:rPr>
              <a:t>о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к</a:t>
            </a:r>
            <a:r>
              <a:rPr lang="uk-UA" sz="3200" b="1" dirty="0">
                <a:solidFill>
                  <a:srgbClr val="FF0000"/>
                </a:solidFill>
              </a:rPr>
              <a:t>еа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н</a:t>
            </a:r>
          </a:p>
          <a:p>
            <a:pPr algn="ctr"/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м</a:t>
            </a:r>
            <a:r>
              <a:rPr lang="uk-UA" sz="3200" b="1" dirty="0">
                <a:solidFill>
                  <a:srgbClr val="FF0000"/>
                </a:solidFill>
              </a:rPr>
              <a:t>и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л</a:t>
            </a:r>
            <a:r>
              <a:rPr lang="uk-UA" sz="3200" b="1" dirty="0">
                <a:solidFill>
                  <a:srgbClr val="295FFF"/>
                </a:solidFill>
              </a:rPr>
              <a:t>ь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н</a:t>
            </a:r>
            <a:r>
              <a:rPr lang="uk-UA" sz="3200" b="1" dirty="0">
                <a:solidFill>
                  <a:srgbClr val="FF0000"/>
                </a:solidFill>
              </a:rPr>
              <a:t>і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 б</a:t>
            </a:r>
            <a:r>
              <a:rPr lang="uk-UA" sz="3200" b="1" dirty="0">
                <a:solidFill>
                  <a:srgbClr val="FF0000"/>
                </a:solidFill>
              </a:rPr>
              <a:t>у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льб</a:t>
            </a:r>
            <a:r>
              <a:rPr lang="uk-UA" sz="3200" b="1" dirty="0">
                <a:solidFill>
                  <a:srgbClr val="FF0000"/>
                </a:solidFill>
              </a:rPr>
              <a:t>а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шк</a:t>
            </a:r>
            <a:r>
              <a:rPr lang="uk-UA" sz="3200" b="1" dirty="0">
                <a:solidFill>
                  <a:srgbClr val="FF0000"/>
                </a:solidFill>
              </a:rPr>
              <a:t>и</a:t>
            </a:r>
          </a:p>
          <a:p>
            <a:pPr algn="ctr"/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к</a:t>
            </a:r>
            <a:r>
              <a:rPr lang="uk-UA" sz="3200" b="1" dirty="0">
                <a:solidFill>
                  <a:srgbClr val="FF0000"/>
                </a:solidFill>
              </a:rPr>
              <a:t>у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л</a:t>
            </a:r>
            <a:r>
              <a:rPr lang="uk-UA" sz="3200" b="1" dirty="0">
                <a:solidFill>
                  <a:srgbClr val="295FFF"/>
                </a:solidFill>
              </a:rPr>
              <a:t>ь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к</a:t>
            </a:r>
            <a:r>
              <a:rPr lang="uk-UA" sz="3200" b="1" dirty="0">
                <a:solidFill>
                  <a:srgbClr val="FF0000"/>
                </a:solidFill>
              </a:rPr>
              <a:t>и</a:t>
            </a:r>
          </a:p>
        </p:txBody>
      </p:sp>
      <p:pic>
        <p:nvPicPr>
          <p:cNvPr id="1026" name="Picture 2" descr="Блог учителя початкових класів &quot;Вінницький ліцей №7 ім.О.Сухомовського&quot;  Іванович Світлани Леонідівни: Стіна слів/Словникові слова (1-4 клас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312" y="1863160"/>
            <a:ext cx="5466643" cy="4099983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917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277910" y="494529"/>
            <a:ext cx="8732066" cy="67704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Вправа «Мікрофон</a:t>
            </a:r>
            <a:r>
              <a:rPr lang="uk-UA" sz="3600" b="1" dirty="0" smtClean="0">
                <a:solidFill>
                  <a:schemeClr val="bg1"/>
                </a:solidFill>
              </a:rPr>
              <a:t>»</a:t>
            </a:r>
            <a:endParaRPr lang="uk-UA" sz="3600" b="1" dirty="0">
              <a:solidFill>
                <a:schemeClr val="bg1"/>
              </a:solidFill>
            </a:endParaRPr>
          </a:p>
        </p:txBody>
      </p:sp>
      <p:pic>
        <p:nvPicPr>
          <p:cNvPr id="8" name="Picture 4" descr="GettyImages 1045950820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500" b="100000" l="0" r="100000">
                        <a14:foregroundMark x1="38000" y1="84773" x2="38000" y2="84773"/>
                        <a14:foregroundMark x1="77333" y1="69091" x2="77333" y2="69091"/>
                        <a14:foregroundMark x1="34667" y1="82045" x2="34667" y2="82045"/>
                        <a14:foregroundMark x1="41167" y1="79545" x2="41167" y2="79545"/>
                        <a14:foregroundMark x1="32500" y1="81364" x2="32500" y2="81364"/>
                        <a14:foregroundMark x1="40167" y1="82955" x2="40167" y2="82955"/>
                        <a14:foregroundMark x1="74167" y1="70000" x2="74167" y2="70000"/>
                        <a14:foregroundMark x1="78167" y1="67273" x2="78167" y2="67273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3758" y="1654733"/>
            <a:ext cx="7002378" cy="4566565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кутник: округлені кути 21">
            <a:extLst>
              <a:ext uri="{FF2B5EF4-FFF2-40B4-BE49-F238E27FC236}">
                <a16:creationId xmlns="" xmlns:a16="http://schemas.microsoft.com/office/drawing/2014/main" id="{95D2D168-3634-4996-8FC4-371AAB04392C}"/>
              </a:ext>
            </a:extLst>
          </p:cNvPr>
          <p:cNvSpPr/>
          <p:nvPr/>
        </p:nvSpPr>
        <p:spPr>
          <a:xfrm>
            <a:off x="4220441" y="1427457"/>
            <a:ext cx="6641430" cy="2327679"/>
          </a:xfrm>
          <a:prstGeom prst="wedgeEllipseCallout">
            <a:avLst>
              <a:gd name="adj1" fmla="val -13906"/>
              <a:gd name="adj2" fmla="val 80604"/>
            </a:avLst>
          </a:prstGeom>
          <a:solidFill>
            <a:srgbClr val="78B64E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Tx/>
              <a:buChar char="-"/>
            </a:pPr>
            <a:endParaRPr lang="uk-UA" sz="2400" b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581387" y="1999451"/>
            <a:ext cx="62804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Яку букву вчилися писати?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Для чого потрібна велика буква О.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Назви </a:t>
            </a:r>
            <a:r>
              <a:rPr lang="uk-UA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слова, які починаються з букви О.</a:t>
            </a:r>
          </a:p>
        </p:txBody>
      </p:sp>
      <p:pic>
        <p:nvPicPr>
          <p:cNvPr id="9" name="Picture 2" descr="D:\Картинки до тестів\Людина\олівець-з-указкою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610" y="1999451"/>
            <a:ext cx="3010592" cy="3105950"/>
          </a:xfrm>
          <a:prstGeom prst="round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3967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450041" y="376997"/>
            <a:ext cx="7546350" cy="78486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Рефлексія «Мій настрій»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911571" y="1714016"/>
            <a:ext cx="5188712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indent="241300" algn="ctr"/>
            <a:r>
              <a:rPr lang="uk-UA" sz="2800" b="1" dirty="0">
                <a:solidFill>
                  <a:schemeClr val="bg1"/>
                </a:solidFill>
              </a:rPr>
              <a:t>Я</a:t>
            </a:r>
            <a:r>
              <a:rPr lang="uk-UA" sz="2800" b="1" dirty="0" smtClean="0">
                <a:solidFill>
                  <a:schemeClr val="bg1"/>
                </a:solidFill>
              </a:rPr>
              <a:t> втомився на </a:t>
            </a:r>
            <a:r>
              <a:rPr lang="uk-UA" sz="2800" b="1" dirty="0" err="1" smtClean="0">
                <a:solidFill>
                  <a:schemeClr val="bg1"/>
                </a:solidFill>
              </a:rPr>
              <a:t>уроці</a:t>
            </a:r>
            <a:r>
              <a:rPr lang="uk-UA" sz="2800" b="1" dirty="0" smtClean="0">
                <a:solidFill>
                  <a:schemeClr val="bg1"/>
                </a:solidFill>
              </a:rPr>
              <a:t> 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13314" name="Picture 2" descr="Агрессивный ребенок - это сегодня не редкость». ЯСЛИ - САД № 69 г. Гродно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2256" y="661882"/>
            <a:ext cx="2625199" cy="2625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113734" y="2544761"/>
            <a:ext cx="4564048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indent="241300" algn="ctr"/>
            <a:r>
              <a:rPr lang="uk-UA" sz="2800" b="1" dirty="0" smtClean="0">
                <a:solidFill>
                  <a:schemeClr val="bg1"/>
                </a:solidFill>
              </a:rPr>
              <a:t>Було цікаво на </a:t>
            </a:r>
            <a:r>
              <a:rPr lang="uk-UA" sz="2800" b="1" dirty="0" err="1" smtClean="0">
                <a:solidFill>
                  <a:schemeClr val="bg1"/>
                </a:solidFill>
              </a:rPr>
              <a:t>уроці</a:t>
            </a:r>
            <a:r>
              <a:rPr lang="uk-UA" sz="2800" b="1" dirty="0" smtClean="0">
                <a:solidFill>
                  <a:schemeClr val="bg1"/>
                </a:solidFill>
              </a:rPr>
              <a:t> 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12" name="Picture 2" descr="Blink, cartoon, character, emoji, emotion, face, smiley ico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608" y="1644012"/>
            <a:ext cx="1966433" cy="1966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Смайлики, эмодзи Фейсбук - коды, что означают раcшифровка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3174" y="3675613"/>
            <a:ext cx="2142506" cy="1996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2987923" y="3637595"/>
            <a:ext cx="5363275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indent="241300" algn="ctr"/>
            <a:r>
              <a:rPr lang="uk-UA" sz="2800" b="1" dirty="0" smtClean="0">
                <a:solidFill>
                  <a:schemeClr val="bg1"/>
                </a:solidFill>
              </a:rPr>
              <a:t>Дуже сподобалось працювати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15" name="Picture 4" descr="Пин от пользователя Светлана Андреева на доске Смайлики | Смайлики ...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608" y="4314800"/>
            <a:ext cx="2317794" cy="1888574"/>
          </a:xfrm>
          <a:prstGeom prst="rect">
            <a:avLst/>
          </a:prstGeom>
          <a:solidFill>
            <a:srgbClr val="7030A0"/>
          </a:solidFill>
          <a:extLst/>
        </p:spPr>
      </p:pic>
      <p:sp>
        <p:nvSpPr>
          <p:cNvPr id="16" name="TextBox 15"/>
          <p:cNvSpPr txBox="1"/>
          <p:nvPr/>
        </p:nvSpPr>
        <p:spPr>
          <a:xfrm>
            <a:off x="3223902" y="4829106"/>
            <a:ext cx="5127295" cy="523220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indent="241300" algn="ctr"/>
            <a:r>
              <a:rPr lang="uk-UA" sz="2800" b="1" dirty="0" smtClean="0">
                <a:solidFill>
                  <a:schemeClr val="bg1"/>
                </a:solidFill>
              </a:rPr>
              <a:t>Трохи відпочину і повернуся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2779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429657" y="1200839"/>
            <a:ext cx="5563519" cy="3977089"/>
            <a:chOff x="429657" y="1200839"/>
            <a:chExt cx="5563519" cy="3977089"/>
          </a:xfrm>
        </p:grpSpPr>
        <p:pic>
          <p:nvPicPr>
            <p:cNvPr id="21" name="Picture 6" descr="листья&quot; — card of the user Vlad L. in Yandex.Collections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0255" y="1574803"/>
              <a:ext cx="5131151" cy="34378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2" descr="Window transparent PNG by AbsurdWordPreferred Watch Resources ...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354" t="-1079" r="12816" b="3766"/>
            <a:stretch/>
          </p:blipFill>
          <p:spPr bwMode="auto">
            <a:xfrm>
              <a:off x="429657" y="1200839"/>
              <a:ext cx="5563519" cy="39770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3" name="Скругленный прямоугольник 32"/>
          <p:cNvSpPr/>
          <p:nvPr/>
        </p:nvSpPr>
        <p:spPr>
          <a:xfrm>
            <a:off x="6619890" y="1562338"/>
            <a:ext cx="5181893" cy="3675550"/>
          </a:xfrm>
          <a:prstGeom prst="roundRect">
            <a:avLst/>
          </a:prstGeom>
          <a:solidFill>
            <a:srgbClr val="78B64E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627143" y="412413"/>
            <a:ext cx="8732066" cy="68715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Організація </a:t>
            </a:r>
            <a:r>
              <a:rPr lang="uk-UA" sz="4000" b="1" dirty="0" smtClean="0">
                <a:solidFill>
                  <a:schemeClr val="bg1"/>
                </a:solidFill>
              </a:rPr>
              <a:t>класу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799518" y="2016466"/>
            <a:ext cx="482263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Щиросердно привітаєм </a:t>
            </a:r>
          </a:p>
          <a:p>
            <a:pPr algn="ctr"/>
            <a:r>
              <a:rPr lang="uk-UA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цьому класі нас усіх.</a:t>
            </a:r>
          </a:p>
          <a:p>
            <a:pPr algn="ctr"/>
            <a:r>
              <a:rPr lang="uk-UA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Посміхнулись, привітались, </a:t>
            </a:r>
          </a:p>
          <a:p>
            <a:pPr algn="ctr"/>
            <a:r>
              <a:rPr lang="uk-UA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 почнемо наш урок.</a:t>
            </a:r>
          </a:p>
          <a:p>
            <a:pPr algn="ctr"/>
            <a:r>
              <a:rPr lang="ru-RU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uk-UA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 descr="Похожее изображение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704" y="3193283"/>
            <a:ext cx="2628114" cy="335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4720" y="3080056"/>
            <a:ext cx="2380068" cy="3468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968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028505" y="299637"/>
            <a:ext cx="7546350" cy="78486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Вправа «Всі готові до уроку</a:t>
            </a:r>
            <a:r>
              <a:rPr lang="uk-UA" sz="3600" b="1" dirty="0" smtClean="0">
                <a:solidFill>
                  <a:schemeClr val="bg1"/>
                </a:solidFill>
              </a:rPr>
              <a:t>»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889504" y="1409473"/>
            <a:ext cx="5100610" cy="95410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indent="241300" algn="ctr"/>
            <a:r>
              <a:rPr lang="uk-UA" sz="2800" b="1" dirty="0">
                <a:solidFill>
                  <a:schemeClr val="bg1"/>
                </a:solidFill>
              </a:rPr>
              <a:t>Чи готові ваші вушка слухати - головою </a:t>
            </a:r>
            <a:r>
              <a:rPr lang="uk-UA" sz="2800" b="1" dirty="0" smtClean="0">
                <a:solidFill>
                  <a:schemeClr val="bg1"/>
                </a:solidFill>
              </a:rPr>
              <a:t>кивніть 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13314" name="Picture 2" descr="Агрессивный ребенок - это сегодня не редкость». ЯСЛИ - САД № 69 г. Гродно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2256" y="661882"/>
            <a:ext cx="2625199" cy="2625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113734" y="2544761"/>
            <a:ext cx="4564048" cy="95410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indent="241300" algn="ctr"/>
            <a:r>
              <a:rPr lang="uk-UA" sz="2800" b="1" dirty="0">
                <a:solidFill>
                  <a:schemeClr val="bg1"/>
                </a:solidFill>
              </a:rPr>
              <a:t>Чи готові ваші очі бачити – оком моргніть.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12" name="Picture 2" descr="Blink, cartoon, character, emoji, emotion, face, smiley ico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215" y="1801182"/>
            <a:ext cx="1966433" cy="1966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Смайлики, эмодзи Фейсбук - коды, что означают раcшифровка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8246" y="3316685"/>
            <a:ext cx="2142506" cy="199623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2889505" y="3637595"/>
            <a:ext cx="5100610" cy="95410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indent="241300" algn="ctr"/>
            <a:r>
              <a:rPr lang="uk-UA" sz="2800" b="1" dirty="0">
                <a:solidFill>
                  <a:schemeClr val="bg1"/>
                </a:solidFill>
              </a:rPr>
              <a:t>Чи готові ваші ротики відповідати – посміхніться.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15" name="Picture 4" descr="Пин от пользователя Светлана Андреева на доске Смайлики | Смайлики ...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191" y="4314800"/>
            <a:ext cx="2317794" cy="1888574"/>
          </a:xfrm>
          <a:prstGeom prst="roundRect">
            <a:avLst/>
          </a:prstGeom>
          <a:solidFill>
            <a:srgbClr val="7030A0"/>
          </a:solidFill>
          <a:extLst/>
        </p:spPr>
      </p:pic>
      <p:sp>
        <p:nvSpPr>
          <p:cNvPr id="16" name="TextBox 15"/>
          <p:cNvSpPr txBox="1"/>
          <p:nvPr/>
        </p:nvSpPr>
        <p:spPr>
          <a:xfrm>
            <a:off x="3223903" y="4829106"/>
            <a:ext cx="4564048" cy="954107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indent="241300" algn="ctr"/>
            <a:r>
              <a:rPr lang="uk-UA" sz="2800" b="1" dirty="0">
                <a:solidFill>
                  <a:schemeClr val="bg1"/>
                </a:solidFill>
              </a:rPr>
              <a:t>Чи готові ваші ручки писати – рукою махніть.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7147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4" grpId="0" animBg="1"/>
      <p:bldP spid="1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920825" y="445746"/>
            <a:ext cx="8756193" cy="64341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/>
              <a:t>Повідомлення теми уроку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3882218" y="2033721"/>
            <a:ext cx="4833405" cy="24857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Сьогодні на </a:t>
            </a:r>
            <a:r>
              <a:rPr lang="uk-UA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уроці</a:t>
            </a:r>
            <a:r>
              <a:rPr lang="uk-U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ми </a:t>
            </a:r>
            <a:r>
              <a:rPr lang="uk-U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познайомимося з великою рукописною буквою </a:t>
            </a:r>
            <a:r>
              <a:rPr lang="uk-UA" sz="28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</a:t>
            </a:r>
            <a:r>
              <a:rPr lang="uk-U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та її елементами, </a:t>
            </a:r>
            <a:endParaRPr lang="en-US" sz="28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навчимося її писати.</a:t>
            </a:r>
            <a:endParaRPr lang="uk-UA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87176" l="11000" r="90300">
                        <a14:foregroundMark x1="52800" y1="55294" x2="52800" y2="55294"/>
                        <a14:foregroundMark x1="51351" y1="25798" x2="51351" y2="25798"/>
                        <a14:foregroundMark x1="51351" y1="28571" x2="51351" y2="28571"/>
                        <a14:foregroundMark x1="50059" y1="23717" x2="50059" y2="23717"/>
                        <a14:foregroundMark x1="54407" y1="58807" x2="54407" y2="58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277" r="10334" b="12778"/>
          <a:stretch/>
        </p:blipFill>
        <p:spPr>
          <a:xfrm>
            <a:off x="9144366" y="1089165"/>
            <a:ext cx="2869362" cy="2653846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11" b="87131" l="10019" r="88312">
                        <a14:foregroundMark x1="49351" y1="61814" x2="49351" y2="61814"/>
                        <a14:foregroundMark x1="53432" y1="52110" x2="53432" y2="52110"/>
                        <a14:foregroundMark x1="34323" y1="56962" x2="34323" y2="569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874" r="10987" b="11826"/>
          <a:stretch/>
        </p:blipFill>
        <p:spPr>
          <a:xfrm>
            <a:off x="8854699" y="3902898"/>
            <a:ext cx="2964914" cy="2755597"/>
          </a:xfrm>
          <a:prstGeom prst="rect">
            <a:avLst/>
          </a:prstGeom>
        </p:spPr>
      </p:pic>
      <p:pic>
        <p:nvPicPr>
          <p:cNvPr id="8" name="Picture 2" descr="D:\Картинки до тестів\Людина\олівець-з-указкою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2276654"/>
            <a:ext cx="3060699" cy="3157644"/>
          </a:xfrm>
          <a:prstGeom prst="round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5328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60" t="66667"/>
          <a:stretch/>
        </p:blipFill>
        <p:spPr>
          <a:xfrm>
            <a:off x="6400800" y="1863160"/>
            <a:ext cx="5067759" cy="4099983"/>
          </a:xfrm>
          <a:prstGeom prst="rect">
            <a:avLst/>
          </a:prstGeom>
          <a:ln w="38100">
            <a:solidFill>
              <a:schemeClr val="accent1">
                <a:lumMod val="50000"/>
              </a:schemeClr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1508293" y="456662"/>
            <a:ext cx="8732066" cy="69493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/>
              <a:t> Словникова робота  </a:t>
            </a:r>
            <a:endParaRPr lang="ru-RU" sz="36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6670713" y="1908030"/>
            <a:ext cx="4527932" cy="3539430"/>
          </a:xfrm>
          <a:prstGeom prst="rect">
            <a:avLst/>
          </a:prstGeom>
        </p:spPr>
        <p:txBody>
          <a:bodyPr wrap="square" anchor="b" anchorCtr="0">
            <a:spAutoFit/>
          </a:bodyPr>
          <a:lstStyle/>
          <a:p>
            <a:endParaRPr lang="uk-UA" sz="3200" b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ctr"/>
            <a:r>
              <a:rPr lang="uk-UA" sz="3200" b="1" dirty="0">
                <a:solidFill>
                  <a:srgbClr val="FF0000"/>
                </a:solidFill>
              </a:rPr>
              <a:t>о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стр</a:t>
            </a:r>
            <a:r>
              <a:rPr lang="uk-UA" sz="3200" b="1" dirty="0">
                <a:solidFill>
                  <a:srgbClr val="FF0000"/>
                </a:solidFill>
              </a:rPr>
              <a:t>і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в</a:t>
            </a:r>
          </a:p>
          <a:p>
            <a:pPr algn="ctr"/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к</a:t>
            </a:r>
            <a:r>
              <a:rPr lang="uk-UA" sz="3200" b="1" dirty="0">
                <a:solidFill>
                  <a:srgbClr val="FF0000"/>
                </a:solidFill>
              </a:rPr>
              <a:t>о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р</a:t>
            </a:r>
            <a:r>
              <a:rPr lang="uk-UA" sz="3200" b="1" dirty="0">
                <a:solidFill>
                  <a:srgbClr val="FF0000"/>
                </a:solidFill>
              </a:rPr>
              <a:t>а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б</a:t>
            </a:r>
            <a:r>
              <a:rPr lang="uk-UA" sz="3200" b="1" dirty="0">
                <a:solidFill>
                  <a:srgbClr val="FF0000"/>
                </a:solidFill>
              </a:rPr>
              <a:t>е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л</a:t>
            </a:r>
            <a:r>
              <a:rPr lang="uk-UA" sz="3200" b="1" dirty="0">
                <a:solidFill>
                  <a:srgbClr val="295FFF"/>
                </a:solidFill>
              </a:rPr>
              <a:t>ь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 б</a:t>
            </a:r>
            <a:r>
              <a:rPr lang="uk-UA" sz="3200" b="1" dirty="0">
                <a:solidFill>
                  <a:srgbClr val="FF0000"/>
                </a:solidFill>
              </a:rPr>
              <a:t>і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н</a:t>
            </a:r>
            <a:r>
              <a:rPr lang="uk-UA" sz="3200" b="1" dirty="0">
                <a:solidFill>
                  <a:srgbClr val="FF0000"/>
                </a:solidFill>
              </a:rPr>
              <a:t>о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кль</a:t>
            </a:r>
          </a:p>
          <a:p>
            <a:pPr algn="ctr"/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с</a:t>
            </a:r>
            <a:r>
              <a:rPr lang="uk-UA" sz="3200" b="1" dirty="0">
                <a:solidFill>
                  <a:srgbClr val="FF0000"/>
                </a:solidFill>
              </a:rPr>
              <a:t>о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нц</a:t>
            </a:r>
            <a:r>
              <a:rPr lang="uk-UA" sz="3200" b="1" dirty="0">
                <a:solidFill>
                  <a:srgbClr val="FF0000"/>
                </a:solidFill>
              </a:rPr>
              <a:t>е</a:t>
            </a:r>
          </a:p>
          <a:p>
            <a:pPr algn="ctr"/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в</a:t>
            </a:r>
            <a:r>
              <a:rPr lang="uk-UA" sz="3200" b="1" dirty="0">
                <a:solidFill>
                  <a:srgbClr val="FF0000"/>
                </a:solidFill>
              </a:rPr>
              <a:t>о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д</a:t>
            </a:r>
            <a:r>
              <a:rPr lang="uk-UA" sz="3200" b="1" dirty="0">
                <a:solidFill>
                  <a:srgbClr val="FF0000"/>
                </a:solidFill>
              </a:rPr>
              <a:t>а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uk-UA" sz="3200" b="1" dirty="0">
                <a:solidFill>
                  <a:srgbClr val="FF0000"/>
                </a:solidFill>
              </a:rPr>
              <a:t>о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к</a:t>
            </a:r>
            <a:r>
              <a:rPr lang="uk-UA" sz="3200" b="1" dirty="0">
                <a:solidFill>
                  <a:srgbClr val="FF0000"/>
                </a:solidFill>
              </a:rPr>
              <a:t>еа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н</a:t>
            </a:r>
          </a:p>
          <a:p>
            <a:pPr algn="ctr"/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м</a:t>
            </a:r>
            <a:r>
              <a:rPr lang="uk-UA" sz="3200" b="1" dirty="0">
                <a:solidFill>
                  <a:srgbClr val="FF0000"/>
                </a:solidFill>
              </a:rPr>
              <a:t>и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л</a:t>
            </a:r>
            <a:r>
              <a:rPr lang="uk-UA" sz="3200" b="1" dirty="0">
                <a:solidFill>
                  <a:srgbClr val="295FFF"/>
                </a:solidFill>
              </a:rPr>
              <a:t>ь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н</a:t>
            </a:r>
            <a:r>
              <a:rPr lang="uk-UA" sz="3200" b="1" dirty="0">
                <a:solidFill>
                  <a:srgbClr val="FF0000"/>
                </a:solidFill>
              </a:rPr>
              <a:t>і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 б</a:t>
            </a:r>
            <a:r>
              <a:rPr lang="uk-UA" sz="3200" b="1" dirty="0">
                <a:solidFill>
                  <a:srgbClr val="FF0000"/>
                </a:solidFill>
              </a:rPr>
              <a:t>у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льб</a:t>
            </a:r>
            <a:r>
              <a:rPr lang="uk-UA" sz="3200" b="1" dirty="0">
                <a:solidFill>
                  <a:srgbClr val="FF0000"/>
                </a:solidFill>
              </a:rPr>
              <a:t>а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шк</a:t>
            </a:r>
            <a:r>
              <a:rPr lang="uk-UA" sz="3200" b="1" dirty="0">
                <a:solidFill>
                  <a:srgbClr val="FF0000"/>
                </a:solidFill>
              </a:rPr>
              <a:t>и</a:t>
            </a:r>
          </a:p>
          <a:p>
            <a:pPr algn="ctr"/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к</a:t>
            </a:r>
            <a:r>
              <a:rPr lang="uk-UA" sz="3200" b="1" dirty="0">
                <a:solidFill>
                  <a:srgbClr val="FF0000"/>
                </a:solidFill>
              </a:rPr>
              <a:t>у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л</a:t>
            </a:r>
            <a:r>
              <a:rPr lang="uk-UA" sz="3200" b="1" dirty="0">
                <a:solidFill>
                  <a:srgbClr val="295FFF"/>
                </a:solidFill>
              </a:rPr>
              <a:t>ь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к</a:t>
            </a:r>
            <a:r>
              <a:rPr lang="uk-UA" sz="3200" b="1" dirty="0">
                <a:solidFill>
                  <a:srgbClr val="FF0000"/>
                </a:solidFill>
              </a:rPr>
              <a:t>и</a:t>
            </a:r>
          </a:p>
        </p:txBody>
      </p:sp>
      <p:pic>
        <p:nvPicPr>
          <p:cNvPr id="1026" name="Picture 2" descr="Блог учителя початкових класів &quot;Вінницький ліцей №7 ім.О.Сухомовського&quot;  Іванович Світлани Леонідівни: Стіна слів/Словникові слова (1-4 клас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312" y="1863160"/>
            <a:ext cx="5466643" cy="4099983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3560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1349829" y="439950"/>
            <a:ext cx="8153400" cy="80116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/>
              <a:t>Щ</a:t>
            </a:r>
            <a:r>
              <a:rPr lang="uk-UA" sz="3200" b="1" dirty="0" smtClean="0"/>
              <a:t>о зображено вгорі сторінки зошита?</a:t>
            </a:r>
            <a:r>
              <a:rPr lang="uk-UA" sz="32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6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22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11" name="Picture 2" descr="D:\Картинки до тестів\Людина\олівець-з-указкою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3188705"/>
            <a:ext cx="2216797" cy="2287012"/>
          </a:xfrm>
          <a:prstGeom prst="round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11" b="87131" l="10019" r="88312">
                        <a14:foregroundMark x1="49351" y1="61814" x2="49351" y2="61814"/>
                        <a14:foregroundMark x1="53432" y1="52110" x2="53432" y2="52110"/>
                        <a14:foregroundMark x1="34323" y1="56962" x2="34323" y2="569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874" r="10987" b="11826"/>
          <a:stretch/>
        </p:blipFill>
        <p:spPr>
          <a:xfrm>
            <a:off x="9987772" y="160338"/>
            <a:ext cx="2046939" cy="1902429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87176" l="11000" r="90300">
                        <a14:foregroundMark x1="52800" y1="55294" x2="52800" y2="55294"/>
                        <a14:foregroundMark x1="51351" y1="25798" x2="51351" y2="25798"/>
                        <a14:foregroundMark x1="51351" y1="28571" x2="51351" y2="28571"/>
                        <a14:foregroundMark x1="50059" y1="23717" x2="50059" y2="23717"/>
                        <a14:foregroundMark x1="54407" y1="58807" x2="54407" y2="58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277" r="10334" b="12778"/>
          <a:stretch/>
        </p:blipFill>
        <p:spPr>
          <a:xfrm>
            <a:off x="9983548" y="2584619"/>
            <a:ext cx="2007537" cy="1856752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9" t="-361" r="4226" b="69380"/>
          <a:stretch/>
        </p:blipFill>
        <p:spPr>
          <a:xfrm>
            <a:off x="2386779" y="1456459"/>
            <a:ext cx="7600993" cy="41045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4" name="Прямоугольник 43"/>
          <p:cNvSpPr/>
          <p:nvPr/>
        </p:nvSpPr>
        <p:spPr>
          <a:xfrm>
            <a:off x="1358900" y="462767"/>
            <a:ext cx="8144329" cy="93952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Склади розповідь за </a:t>
            </a:r>
            <a:r>
              <a:rPr lang="uk-UA" sz="2800" b="1" dirty="0" smtClean="0">
                <a:solidFill>
                  <a:schemeClr val="bg1"/>
                </a:solidFill>
              </a:rPr>
              <a:t>малюнком</a:t>
            </a:r>
            <a:endParaRPr lang="uk-UA" sz="2800" b="1" dirty="0">
              <a:solidFill>
                <a:schemeClr val="bg1"/>
              </a:solidFill>
            </a:endParaRPr>
          </a:p>
        </p:txBody>
      </p:sp>
      <p:sp>
        <p:nvSpPr>
          <p:cNvPr id="45" name="Прямоугольник 44"/>
          <p:cNvSpPr/>
          <p:nvPr/>
        </p:nvSpPr>
        <p:spPr>
          <a:xfrm>
            <a:off x="2372372" y="5448393"/>
            <a:ext cx="7333727" cy="84427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Знайди на малюнку предмети, в назвах яких є буква </a:t>
            </a:r>
            <a:r>
              <a:rPr lang="uk-UA" sz="2000" b="1" dirty="0" smtClean="0">
                <a:solidFill>
                  <a:schemeClr val="bg1"/>
                </a:solidFill>
              </a:rPr>
              <a:t>о. Придумай </a:t>
            </a:r>
            <a:r>
              <a:rPr lang="uk-UA" sz="2000" b="1" dirty="0">
                <a:solidFill>
                  <a:schemeClr val="bg1"/>
                </a:solidFill>
              </a:rPr>
              <a:t>дітям імена на букву О.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2051970" y="5460051"/>
            <a:ext cx="7654129" cy="84427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chemeClr val="bg1"/>
                </a:solidFill>
              </a:rPr>
              <a:t>Розглянь </a:t>
            </a:r>
            <a:r>
              <a:rPr lang="uk-UA" sz="2000" b="1" dirty="0">
                <a:solidFill>
                  <a:schemeClr val="bg1"/>
                </a:solidFill>
              </a:rPr>
              <a:t>рукописну букву О. З якого елементу вона складається? </a:t>
            </a:r>
            <a:r>
              <a:rPr lang="uk-UA" sz="2000" b="1" dirty="0" smtClean="0">
                <a:solidFill>
                  <a:schemeClr val="bg1"/>
                </a:solidFill>
              </a:rPr>
              <a:t>Знайди </a:t>
            </a:r>
            <a:r>
              <a:rPr lang="uk-UA" sz="2000" b="1" dirty="0">
                <a:solidFill>
                  <a:schemeClr val="bg1"/>
                </a:solidFill>
              </a:rPr>
              <a:t>на малюнку овали, </a:t>
            </a:r>
            <a:r>
              <a:rPr lang="uk-UA" sz="2000" b="1" dirty="0" smtClean="0">
                <a:solidFill>
                  <a:schemeClr val="bg1"/>
                </a:solidFill>
              </a:rPr>
              <a:t>наведи </a:t>
            </a:r>
            <a:r>
              <a:rPr lang="uk-UA" sz="2000" b="1" dirty="0">
                <a:solidFill>
                  <a:schemeClr val="bg1"/>
                </a:solidFill>
              </a:rPr>
              <a:t>їх.</a:t>
            </a:r>
          </a:p>
        </p:txBody>
      </p:sp>
    </p:spTree>
    <p:extLst>
      <p:ext uri="{BB962C8B-B14F-4D97-AF65-F5344CB8AC3E}">
        <p14:creationId xmlns:p14="http://schemas.microsoft.com/office/powerpoint/2010/main" val="1158275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5" grpId="0" animBg="1"/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7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06" r="41930" b="9499"/>
          <a:stretch/>
        </p:blipFill>
        <p:spPr bwMode="auto">
          <a:xfrm>
            <a:off x="3524166" y="1864896"/>
            <a:ext cx="5309937" cy="4860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10" descr="ellipse_25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3504" y="2362033"/>
            <a:ext cx="279400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88253" y="6310147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Прямая соединительная линия 10"/>
          <p:cNvCxnSpPr/>
          <p:nvPr/>
        </p:nvCxnSpPr>
        <p:spPr>
          <a:xfrm flipV="1">
            <a:off x="3524167" y="4257039"/>
            <a:ext cx="7616667" cy="24511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 flipV="1">
            <a:off x="3524166" y="5763827"/>
            <a:ext cx="7616667" cy="27072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 flipV="1">
            <a:off x="3524166" y="2098995"/>
            <a:ext cx="7616667" cy="19204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Прямоугольник 19"/>
          <p:cNvSpPr/>
          <p:nvPr/>
        </p:nvSpPr>
        <p:spPr>
          <a:xfrm>
            <a:off x="1357438" y="433771"/>
            <a:ext cx="8756193" cy="102892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/>
              <a:t>Написання </a:t>
            </a:r>
            <a:r>
              <a:rPr lang="uk-UA" sz="3200" b="1" dirty="0"/>
              <a:t>великої букви О. </a:t>
            </a:r>
            <a:endParaRPr lang="uk-UA" sz="3200" b="1" dirty="0" smtClean="0"/>
          </a:p>
          <a:p>
            <a:pPr algn="ctr"/>
            <a:r>
              <a:rPr lang="uk-UA" sz="3200" b="1" dirty="0" smtClean="0"/>
              <a:t>З </a:t>
            </a:r>
            <a:r>
              <a:rPr lang="uk-UA" sz="3200" b="1" dirty="0"/>
              <a:t>яких елементів вона складається? </a:t>
            </a:r>
            <a:endParaRPr lang="uk-UA" sz="3200" b="1" dirty="0">
              <a:solidFill>
                <a:schemeClr val="bg1"/>
              </a:solidFill>
            </a:endParaRPr>
          </a:p>
        </p:txBody>
      </p:sp>
      <p:cxnSp>
        <p:nvCxnSpPr>
          <p:cNvPr id="21" name="Прямая соединительная линия 20"/>
          <p:cNvCxnSpPr/>
          <p:nvPr/>
        </p:nvCxnSpPr>
        <p:spPr>
          <a:xfrm flipH="1">
            <a:off x="4115175" y="1462693"/>
            <a:ext cx="2218135" cy="5262961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 flipH="1">
            <a:off x="8238773" y="1462693"/>
            <a:ext cx="2021174" cy="5262961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660" name="Picture 12" descr="J007908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6530" y="1282533"/>
            <a:ext cx="1208087" cy="132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7515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76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6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6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76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7.40741E-7 L -0.01145 -0.0419 L -0.03268 -0.05255 L -0.05377 -0.04815 L -0.10391 0.00972 L -0.13334 0.05833 L -0.14232 0.08218 C -0.14883 0.1007 -0.15756 0.12963 -0.15756 0.15857 C -0.16107 0.17037 -0.16107 0.16019 -0.1625 0.16505 C -0.16394 0.16991 -0.16381 0.17107 -0.16602 0.18889 C -0.16836 0.20648 -0.17383 0.24167 -0.17631 0.2706 L -0.18112 0.36296 L -0.1754 0.3963 L -0.16029 0.44282 L -0.14545 0.45093 L -0.11719 0.44815 L -0.08111 0.41273 L -0.04752 0.34421 L -0.02018 0.26273 L 0.00456 0.16551 L 0.01264 0.07176 L 0.00287 0.00648 " pathEditMode="relative" rAng="0" ptsTypes="AAAAAAAAAAAAAAAAAAAAAA">
                                      <p:cBhvr>
                                        <p:cTn id="14" dur="8000" fill="hold"/>
                                        <p:tgtEl>
                                          <p:spTgt spid="276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24" y="19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Рисунок 3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" t="32541" r="14333" b="34663"/>
          <a:stretch/>
        </p:blipFill>
        <p:spPr>
          <a:xfrm>
            <a:off x="4047516" y="1733184"/>
            <a:ext cx="7295651" cy="39725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1093167" y="426751"/>
            <a:ext cx="9842336" cy="110944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Визнач, </a:t>
            </a:r>
            <a:r>
              <a:rPr lang="uk-UA" sz="3200" b="1" dirty="0">
                <a:solidFill>
                  <a:schemeClr val="bg1"/>
                </a:solidFill>
              </a:rPr>
              <a:t>які елементи </a:t>
            </a:r>
            <a:r>
              <a:rPr lang="uk-UA" sz="3200" b="1" dirty="0" smtClean="0">
                <a:solidFill>
                  <a:schemeClr val="bg1"/>
                </a:solidFill>
              </a:rPr>
              <a:t>ти напишеш у </a:t>
            </a:r>
            <a:r>
              <a:rPr lang="uk-UA" sz="3200" b="1" dirty="0">
                <a:solidFill>
                  <a:schemeClr val="bg1"/>
                </a:solidFill>
              </a:rPr>
              <a:t>першому рядку. </a:t>
            </a: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Напиши </a:t>
            </a:r>
            <a:r>
              <a:rPr lang="uk-UA" sz="3200" b="1" dirty="0">
                <a:solidFill>
                  <a:schemeClr val="bg1"/>
                </a:solidFill>
              </a:rPr>
              <a:t>елементи за зразком. </a:t>
            </a:r>
          </a:p>
        </p:txBody>
      </p:sp>
      <p:sp>
        <p:nvSpPr>
          <p:cNvPr id="46" name="Овал 45"/>
          <p:cNvSpPr/>
          <p:nvPr/>
        </p:nvSpPr>
        <p:spPr>
          <a:xfrm rot="1184954">
            <a:off x="6090041" y="1797002"/>
            <a:ext cx="290344" cy="498632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Овал 46"/>
          <p:cNvSpPr/>
          <p:nvPr/>
        </p:nvSpPr>
        <p:spPr>
          <a:xfrm rot="1184954">
            <a:off x="6608912" y="1797002"/>
            <a:ext cx="290344" cy="498632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Овал 47"/>
          <p:cNvSpPr/>
          <p:nvPr/>
        </p:nvSpPr>
        <p:spPr>
          <a:xfrm rot="1184954">
            <a:off x="7135784" y="1797001"/>
            <a:ext cx="290344" cy="498632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9" name="Овал 48"/>
          <p:cNvSpPr/>
          <p:nvPr/>
        </p:nvSpPr>
        <p:spPr>
          <a:xfrm rot="1184954">
            <a:off x="7652432" y="1797001"/>
            <a:ext cx="290344" cy="498632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0" name="Овал 49"/>
          <p:cNvSpPr/>
          <p:nvPr/>
        </p:nvSpPr>
        <p:spPr>
          <a:xfrm rot="1184954">
            <a:off x="8181527" y="1797001"/>
            <a:ext cx="290344" cy="498632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1" name="Овал 50"/>
          <p:cNvSpPr/>
          <p:nvPr/>
        </p:nvSpPr>
        <p:spPr>
          <a:xfrm rot="1184954">
            <a:off x="8710623" y="1797000"/>
            <a:ext cx="290344" cy="498632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2" name="Овал 51"/>
          <p:cNvSpPr/>
          <p:nvPr/>
        </p:nvSpPr>
        <p:spPr>
          <a:xfrm rot="1184954">
            <a:off x="9237494" y="1797000"/>
            <a:ext cx="290344" cy="498632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3" name="Овал 52"/>
          <p:cNvSpPr/>
          <p:nvPr/>
        </p:nvSpPr>
        <p:spPr>
          <a:xfrm rot="1184954">
            <a:off x="9769692" y="1797000"/>
            <a:ext cx="290344" cy="498632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4" name="Овал 53"/>
          <p:cNvSpPr/>
          <p:nvPr/>
        </p:nvSpPr>
        <p:spPr>
          <a:xfrm rot="1184954">
            <a:off x="10301890" y="1796999"/>
            <a:ext cx="290344" cy="498632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5" name="Овал 54"/>
          <p:cNvSpPr/>
          <p:nvPr/>
        </p:nvSpPr>
        <p:spPr>
          <a:xfrm rot="1184954">
            <a:off x="10828761" y="1796998"/>
            <a:ext cx="290344" cy="498632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22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19" name="Picture 2" descr="D:\Картинки до тестів\Людина\олівець-з-указкою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2151680"/>
            <a:ext cx="3233801" cy="3336229"/>
          </a:xfrm>
          <a:prstGeom prst="round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0418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Рисунок 3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" t="32541" r="14333" b="34663"/>
          <a:stretch/>
        </p:blipFill>
        <p:spPr>
          <a:xfrm>
            <a:off x="4047516" y="1733184"/>
            <a:ext cx="7295651" cy="39725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6" name="Овал 45"/>
          <p:cNvSpPr/>
          <p:nvPr/>
        </p:nvSpPr>
        <p:spPr>
          <a:xfrm rot="1184954">
            <a:off x="6090041" y="1797002"/>
            <a:ext cx="290344" cy="498632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Овал 46"/>
          <p:cNvSpPr/>
          <p:nvPr/>
        </p:nvSpPr>
        <p:spPr>
          <a:xfrm rot="1184954">
            <a:off x="6608912" y="1797002"/>
            <a:ext cx="290344" cy="498632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Овал 47"/>
          <p:cNvSpPr/>
          <p:nvPr/>
        </p:nvSpPr>
        <p:spPr>
          <a:xfrm rot="1184954">
            <a:off x="7135784" y="1797001"/>
            <a:ext cx="290344" cy="498632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9" name="Овал 48"/>
          <p:cNvSpPr/>
          <p:nvPr/>
        </p:nvSpPr>
        <p:spPr>
          <a:xfrm rot="1184954">
            <a:off x="7652432" y="1797001"/>
            <a:ext cx="290344" cy="498632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0" name="Овал 49"/>
          <p:cNvSpPr/>
          <p:nvPr/>
        </p:nvSpPr>
        <p:spPr>
          <a:xfrm rot="1184954">
            <a:off x="8181527" y="1797001"/>
            <a:ext cx="290344" cy="498632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1" name="Овал 50"/>
          <p:cNvSpPr/>
          <p:nvPr/>
        </p:nvSpPr>
        <p:spPr>
          <a:xfrm rot="1184954">
            <a:off x="8710623" y="1797000"/>
            <a:ext cx="290344" cy="498632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2" name="Овал 51"/>
          <p:cNvSpPr/>
          <p:nvPr/>
        </p:nvSpPr>
        <p:spPr>
          <a:xfrm rot="1184954">
            <a:off x="9237494" y="1797000"/>
            <a:ext cx="290344" cy="498632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3" name="Овал 52"/>
          <p:cNvSpPr/>
          <p:nvPr/>
        </p:nvSpPr>
        <p:spPr>
          <a:xfrm rot="1184954">
            <a:off x="9769692" y="1797000"/>
            <a:ext cx="290344" cy="498632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4" name="Овал 53"/>
          <p:cNvSpPr/>
          <p:nvPr/>
        </p:nvSpPr>
        <p:spPr>
          <a:xfrm rot="1184954">
            <a:off x="10301890" y="1796999"/>
            <a:ext cx="290344" cy="498632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5" name="Овал 54"/>
          <p:cNvSpPr/>
          <p:nvPr/>
        </p:nvSpPr>
        <p:spPr>
          <a:xfrm rot="1184954">
            <a:off x="10828761" y="1796998"/>
            <a:ext cx="290344" cy="498632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олилиния 19"/>
          <p:cNvSpPr/>
          <p:nvPr/>
        </p:nvSpPr>
        <p:spPr>
          <a:xfrm>
            <a:off x="5872392" y="2854411"/>
            <a:ext cx="113221" cy="190294"/>
          </a:xfrm>
          <a:custGeom>
            <a:avLst/>
            <a:gdLst>
              <a:gd name="connsiteX0" fmla="*/ 77650 w 141943"/>
              <a:gd name="connsiteY0" fmla="*/ 0 h 230030"/>
              <a:gd name="connsiteX1" fmla="*/ 6212 w 141943"/>
              <a:gd name="connsiteY1" fmla="*/ 164306 h 230030"/>
              <a:gd name="connsiteX2" fmla="*/ 10975 w 141943"/>
              <a:gd name="connsiteY2" fmla="*/ 221456 h 230030"/>
              <a:gd name="connsiteX3" fmla="*/ 70506 w 141943"/>
              <a:gd name="connsiteY3" fmla="*/ 223837 h 230030"/>
              <a:gd name="connsiteX4" fmla="*/ 141943 w 141943"/>
              <a:gd name="connsiteY4" fmla="*/ 164306 h 2300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" h="230030">
                <a:moveTo>
                  <a:pt x="77650" y="0"/>
                </a:moveTo>
                <a:cubicBezTo>
                  <a:pt x="47487" y="63698"/>
                  <a:pt x="17324" y="127397"/>
                  <a:pt x="6212" y="164306"/>
                </a:cubicBezTo>
                <a:cubicBezTo>
                  <a:pt x="-4900" y="201215"/>
                  <a:pt x="259" y="211534"/>
                  <a:pt x="10975" y="221456"/>
                </a:cubicBezTo>
                <a:cubicBezTo>
                  <a:pt x="21691" y="231378"/>
                  <a:pt x="48678" y="233362"/>
                  <a:pt x="70506" y="223837"/>
                </a:cubicBezTo>
                <a:cubicBezTo>
                  <a:pt x="92334" y="214312"/>
                  <a:pt x="117138" y="189309"/>
                  <a:pt x="141943" y="164306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1" name="Группа 20"/>
          <p:cNvGrpSpPr/>
          <p:nvPr/>
        </p:nvGrpSpPr>
        <p:grpSpPr>
          <a:xfrm>
            <a:off x="7962694" y="2557849"/>
            <a:ext cx="432487" cy="501744"/>
            <a:chOff x="7036569" y="2885130"/>
            <a:chExt cx="530762" cy="590711"/>
          </a:xfrm>
        </p:grpSpPr>
        <p:sp>
          <p:nvSpPr>
            <p:cNvPr id="23" name="Овал 22"/>
            <p:cNvSpPr/>
            <p:nvPr/>
          </p:nvSpPr>
          <p:spPr>
            <a:xfrm rot="1184954">
              <a:off x="7036569" y="2885130"/>
              <a:ext cx="370896" cy="590711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" name="Полилиния 23"/>
            <p:cNvSpPr/>
            <p:nvPr/>
          </p:nvSpPr>
          <p:spPr>
            <a:xfrm>
              <a:off x="7425388" y="3236119"/>
              <a:ext cx="141943" cy="230030"/>
            </a:xfrm>
            <a:custGeom>
              <a:avLst/>
              <a:gdLst>
                <a:gd name="connsiteX0" fmla="*/ 77650 w 141943"/>
                <a:gd name="connsiteY0" fmla="*/ 0 h 230030"/>
                <a:gd name="connsiteX1" fmla="*/ 6212 w 141943"/>
                <a:gd name="connsiteY1" fmla="*/ 164306 h 230030"/>
                <a:gd name="connsiteX2" fmla="*/ 10975 w 141943"/>
                <a:gd name="connsiteY2" fmla="*/ 221456 h 230030"/>
                <a:gd name="connsiteX3" fmla="*/ 70506 w 141943"/>
                <a:gd name="connsiteY3" fmla="*/ 223837 h 230030"/>
                <a:gd name="connsiteX4" fmla="*/ 141943 w 141943"/>
                <a:gd name="connsiteY4" fmla="*/ 164306 h 230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43" h="230030">
                  <a:moveTo>
                    <a:pt x="77650" y="0"/>
                  </a:moveTo>
                  <a:cubicBezTo>
                    <a:pt x="47487" y="63698"/>
                    <a:pt x="17324" y="127397"/>
                    <a:pt x="6212" y="164306"/>
                  </a:cubicBezTo>
                  <a:cubicBezTo>
                    <a:pt x="-4900" y="201215"/>
                    <a:pt x="259" y="211534"/>
                    <a:pt x="10975" y="221456"/>
                  </a:cubicBezTo>
                  <a:cubicBezTo>
                    <a:pt x="21691" y="231378"/>
                    <a:pt x="48678" y="233362"/>
                    <a:pt x="70506" y="223837"/>
                  </a:cubicBezTo>
                  <a:cubicBezTo>
                    <a:pt x="92334" y="214312"/>
                    <a:pt x="117138" y="189309"/>
                    <a:pt x="141943" y="164306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" name="Полилиния 24"/>
            <p:cNvSpPr/>
            <p:nvPr/>
          </p:nvSpPr>
          <p:spPr>
            <a:xfrm>
              <a:off x="7248525" y="3248025"/>
              <a:ext cx="240506" cy="188119"/>
            </a:xfrm>
            <a:custGeom>
              <a:avLst/>
              <a:gdLst>
                <a:gd name="connsiteX0" fmla="*/ 0 w 240506"/>
                <a:gd name="connsiteY0" fmla="*/ 188119 h 188119"/>
                <a:gd name="connsiteX1" fmla="*/ 102394 w 240506"/>
                <a:gd name="connsiteY1" fmla="*/ 142875 h 188119"/>
                <a:gd name="connsiteX2" fmla="*/ 240506 w 240506"/>
                <a:gd name="connsiteY2" fmla="*/ 0 h 188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40506" h="188119">
                  <a:moveTo>
                    <a:pt x="0" y="188119"/>
                  </a:moveTo>
                  <a:cubicBezTo>
                    <a:pt x="31155" y="181173"/>
                    <a:pt x="62310" y="174228"/>
                    <a:pt x="102394" y="142875"/>
                  </a:cubicBezTo>
                  <a:cubicBezTo>
                    <a:pt x="142478" y="111522"/>
                    <a:pt x="191492" y="55761"/>
                    <a:pt x="240506" y="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6" name="Овал 25"/>
          <p:cNvSpPr/>
          <p:nvPr/>
        </p:nvSpPr>
        <p:spPr>
          <a:xfrm rot="1184954">
            <a:off x="5470116" y="2559793"/>
            <a:ext cx="296062" cy="501934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олилиния 26"/>
          <p:cNvSpPr/>
          <p:nvPr/>
        </p:nvSpPr>
        <p:spPr>
          <a:xfrm>
            <a:off x="6665341" y="2851354"/>
            <a:ext cx="113221" cy="190294"/>
          </a:xfrm>
          <a:custGeom>
            <a:avLst/>
            <a:gdLst>
              <a:gd name="connsiteX0" fmla="*/ 77650 w 141943"/>
              <a:gd name="connsiteY0" fmla="*/ 0 h 230030"/>
              <a:gd name="connsiteX1" fmla="*/ 6212 w 141943"/>
              <a:gd name="connsiteY1" fmla="*/ 164306 h 230030"/>
              <a:gd name="connsiteX2" fmla="*/ 10975 w 141943"/>
              <a:gd name="connsiteY2" fmla="*/ 221456 h 230030"/>
              <a:gd name="connsiteX3" fmla="*/ 70506 w 141943"/>
              <a:gd name="connsiteY3" fmla="*/ 223837 h 230030"/>
              <a:gd name="connsiteX4" fmla="*/ 141943 w 141943"/>
              <a:gd name="connsiteY4" fmla="*/ 164306 h 2300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" h="230030">
                <a:moveTo>
                  <a:pt x="77650" y="0"/>
                </a:moveTo>
                <a:cubicBezTo>
                  <a:pt x="47487" y="63698"/>
                  <a:pt x="17324" y="127397"/>
                  <a:pt x="6212" y="164306"/>
                </a:cubicBezTo>
                <a:cubicBezTo>
                  <a:pt x="-4900" y="201215"/>
                  <a:pt x="259" y="211534"/>
                  <a:pt x="10975" y="221456"/>
                </a:cubicBezTo>
                <a:cubicBezTo>
                  <a:pt x="21691" y="231378"/>
                  <a:pt x="48678" y="233362"/>
                  <a:pt x="70506" y="223837"/>
                </a:cubicBezTo>
                <a:cubicBezTo>
                  <a:pt x="92334" y="214312"/>
                  <a:pt x="117138" y="189309"/>
                  <a:pt x="141943" y="164306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Овал 27"/>
          <p:cNvSpPr/>
          <p:nvPr/>
        </p:nvSpPr>
        <p:spPr>
          <a:xfrm rot="1184954">
            <a:off x="6263065" y="2556736"/>
            <a:ext cx="296062" cy="501934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олилиния 28"/>
          <p:cNvSpPr/>
          <p:nvPr/>
        </p:nvSpPr>
        <p:spPr>
          <a:xfrm>
            <a:off x="7455848" y="2851263"/>
            <a:ext cx="113221" cy="190294"/>
          </a:xfrm>
          <a:custGeom>
            <a:avLst/>
            <a:gdLst>
              <a:gd name="connsiteX0" fmla="*/ 77650 w 141943"/>
              <a:gd name="connsiteY0" fmla="*/ 0 h 230030"/>
              <a:gd name="connsiteX1" fmla="*/ 6212 w 141943"/>
              <a:gd name="connsiteY1" fmla="*/ 164306 h 230030"/>
              <a:gd name="connsiteX2" fmla="*/ 10975 w 141943"/>
              <a:gd name="connsiteY2" fmla="*/ 221456 h 230030"/>
              <a:gd name="connsiteX3" fmla="*/ 70506 w 141943"/>
              <a:gd name="connsiteY3" fmla="*/ 223837 h 230030"/>
              <a:gd name="connsiteX4" fmla="*/ 141943 w 141943"/>
              <a:gd name="connsiteY4" fmla="*/ 164306 h 2300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" h="230030">
                <a:moveTo>
                  <a:pt x="77650" y="0"/>
                </a:moveTo>
                <a:cubicBezTo>
                  <a:pt x="47487" y="63698"/>
                  <a:pt x="17324" y="127397"/>
                  <a:pt x="6212" y="164306"/>
                </a:cubicBezTo>
                <a:cubicBezTo>
                  <a:pt x="-4900" y="201215"/>
                  <a:pt x="259" y="211534"/>
                  <a:pt x="10975" y="221456"/>
                </a:cubicBezTo>
                <a:cubicBezTo>
                  <a:pt x="21691" y="231378"/>
                  <a:pt x="48678" y="233362"/>
                  <a:pt x="70506" y="223837"/>
                </a:cubicBezTo>
                <a:cubicBezTo>
                  <a:pt x="92334" y="214312"/>
                  <a:pt x="117138" y="189309"/>
                  <a:pt x="141943" y="164306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Овал 29"/>
          <p:cNvSpPr/>
          <p:nvPr/>
        </p:nvSpPr>
        <p:spPr>
          <a:xfrm rot="1184954">
            <a:off x="7053572" y="2556645"/>
            <a:ext cx="296062" cy="501934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31" name="Группа 30"/>
          <p:cNvGrpSpPr/>
          <p:nvPr/>
        </p:nvGrpSpPr>
        <p:grpSpPr>
          <a:xfrm>
            <a:off x="8637398" y="2549617"/>
            <a:ext cx="432487" cy="501744"/>
            <a:chOff x="7036569" y="2885130"/>
            <a:chExt cx="530762" cy="590711"/>
          </a:xfrm>
        </p:grpSpPr>
        <p:sp>
          <p:nvSpPr>
            <p:cNvPr id="33" name="Овал 32"/>
            <p:cNvSpPr/>
            <p:nvPr/>
          </p:nvSpPr>
          <p:spPr>
            <a:xfrm rot="1184954">
              <a:off x="7036569" y="2885130"/>
              <a:ext cx="370896" cy="590711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" name="Полилиния 33"/>
            <p:cNvSpPr/>
            <p:nvPr/>
          </p:nvSpPr>
          <p:spPr>
            <a:xfrm>
              <a:off x="7425388" y="3236119"/>
              <a:ext cx="141943" cy="230030"/>
            </a:xfrm>
            <a:custGeom>
              <a:avLst/>
              <a:gdLst>
                <a:gd name="connsiteX0" fmla="*/ 77650 w 141943"/>
                <a:gd name="connsiteY0" fmla="*/ 0 h 230030"/>
                <a:gd name="connsiteX1" fmla="*/ 6212 w 141943"/>
                <a:gd name="connsiteY1" fmla="*/ 164306 h 230030"/>
                <a:gd name="connsiteX2" fmla="*/ 10975 w 141943"/>
                <a:gd name="connsiteY2" fmla="*/ 221456 h 230030"/>
                <a:gd name="connsiteX3" fmla="*/ 70506 w 141943"/>
                <a:gd name="connsiteY3" fmla="*/ 223837 h 230030"/>
                <a:gd name="connsiteX4" fmla="*/ 141943 w 141943"/>
                <a:gd name="connsiteY4" fmla="*/ 164306 h 230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43" h="230030">
                  <a:moveTo>
                    <a:pt x="77650" y="0"/>
                  </a:moveTo>
                  <a:cubicBezTo>
                    <a:pt x="47487" y="63698"/>
                    <a:pt x="17324" y="127397"/>
                    <a:pt x="6212" y="164306"/>
                  </a:cubicBezTo>
                  <a:cubicBezTo>
                    <a:pt x="-4900" y="201215"/>
                    <a:pt x="259" y="211534"/>
                    <a:pt x="10975" y="221456"/>
                  </a:cubicBezTo>
                  <a:cubicBezTo>
                    <a:pt x="21691" y="231378"/>
                    <a:pt x="48678" y="233362"/>
                    <a:pt x="70506" y="223837"/>
                  </a:cubicBezTo>
                  <a:cubicBezTo>
                    <a:pt x="92334" y="214312"/>
                    <a:pt x="117138" y="189309"/>
                    <a:pt x="141943" y="164306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5" name="Полилиния 34"/>
            <p:cNvSpPr/>
            <p:nvPr/>
          </p:nvSpPr>
          <p:spPr>
            <a:xfrm>
              <a:off x="7248525" y="3248025"/>
              <a:ext cx="240506" cy="188119"/>
            </a:xfrm>
            <a:custGeom>
              <a:avLst/>
              <a:gdLst>
                <a:gd name="connsiteX0" fmla="*/ 0 w 240506"/>
                <a:gd name="connsiteY0" fmla="*/ 188119 h 188119"/>
                <a:gd name="connsiteX1" fmla="*/ 102394 w 240506"/>
                <a:gd name="connsiteY1" fmla="*/ 142875 h 188119"/>
                <a:gd name="connsiteX2" fmla="*/ 240506 w 240506"/>
                <a:gd name="connsiteY2" fmla="*/ 0 h 188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40506" h="188119">
                  <a:moveTo>
                    <a:pt x="0" y="188119"/>
                  </a:moveTo>
                  <a:cubicBezTo>
                    <a:pt x="31155" y="181173"/>
                    <a:pt x="62310" y="174228"/>
                    <a:pt x="102394" y="142875"/>
                  </a:cubicBezTo>
                  <a:cubicBezTo>
                    <a:pt x="142478" y="111522"/>
                    <a:pt x="191492" y="55761"/>
                    <a:pt x="240506" y="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36" name="Группа 35"/>
          <p:cNvGrpSpPr/>
          <p:nvPr/>
        </p:nvGrpSpPr>
        <p:grpSpPr>
          <a:xfrm>
            <a:off x="9292253" y="2548507"/>
            <a:ext cx="432487" cy="501744"/>
            <a:chOff x="7036569" y="2885130"/>
            <a:chExt cx="530762" cy="590711"/>
          </a:xfrm>
        </p:grpSpPr>
        <p:sp>
          <p:nvSpPr>
            <p:cNvPr id="37" name="Овал 36"/>
            <p:cNvSpPr/>
            <p:nvPr/>
          </p:nvSpPr>
          <p:spPr>
            <a:xfrm rot="1184954">
              <a:off x="7036569" y="2885130"/>
              <a:ext cx="370896" cy="590711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8" name="Полилиния 37"/>
            <p:cNvSpPr/>
            <p:nvPr/>
          </p:nvSpPr>
          <p:spPr>
            <a:xfrm>
              <a:off x="7425388" y="3236119"/>
              <a:ext cx="141943" cy="230030"/>
            </a:xfrm>
            <a:custGeom>
              <a:avLst/>
              <a:gdLst>
                <a:gd name="connsiteX0" fmla="*/ 77650 w 141943"/>
                <a:gd name="connsiteY0" fmla="*/ 0 h 230030"/>
                <a:gd name="connsiteX1" fmla="*/ 6212 w 141943"/>
                <a:gd name="connsiteY1" fmla="*/ 164306 h 230030"/>
                <a:gd name="connsiteX2" fmla="*/ 10975 w 141943"/>
                <a:gd name="connsiteY2" fmla="*/ 221456 h 230030"/>
                <a:gd name="connsiteX3" fmla="*/ 70506 w 141943"/>
                <a:gd name="connsiteY3" fmla="*/ 223837 h 230030"/>
                <a:gd name="connsiteX4" fmla="*/ 141943 w 141943"/>
                <a:gd name="connsiteY4" fmla="*/ 164306 h 230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43" h="230030">
                  <a:moveTo>
                    <a:pt x="77650" y="0"/>
                  </a:moveTo>
                  <a:cubicBezTo>
                    <a:pt x="47487" y="63698"/>
                    <a:pt x="17324" y="127397"/>
                    <a:pt x="6212" y="164306"/>
                  </a:cubicBezTo>
                  <a:cubicBezTo>
                    <a:pt x="-4900" y="201215"/>
                    <a:pt x="259" y="211534"/>
                    <a:pt x="10975" y="221456"/>
                  </a:cubicBezTo>
                  <a:cubicBezTo>
                    <a:pt x="21691" y="231378"/>
                    <a:pt x="48678" y="233362"/>
                    <a:pt x="70506" y="223837"/>
                  </a:cubicBezTo>
                  <a:cubicBezTo>
                    <a:pt x="92334" y="214312"/>
                    <a:pt x="117138" y="189309"/>
                    <a:pt x="141943" y="164306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9" name="Полилиния 38"/>
            <p:cNvSpPr/>
            <p:nvPr/>
          </p:nvSpPr>
          <p:spPr>
            <a:xfrm>
              <a:off x="7248525" y="3248025"/>
              <a:ext cx="240506" cy="188119"/>
            </a:xfrm>
            <a:custGeom>
              <a:avLst/>
              <a:gdLst>
                <a:gd name="connsiteX0" fmla="*/ 0 w 240506"/>
                <a:gd name="connsiteY0" fmla="*/ 188119 h 188119"/>
                <a:gd name="connsiteX1" fmla="*/ 102394 w 240506"/>
                <a:gd name="connsiteY1" fmla="*/ 142875 h 188119"/>
                <a:gd name="connsiteX2" fmla="*/ 240506 w 240506"/>
                <a:gd name="connsiteY2" fmla="*/ 0 h 188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40506" h="188119">
                  <a:moveTo>
                    <a:pt x="0" y="188119"/>
                  </a:moveTo>
                  <a:cubicBezTo>
                    <a:pt x="31155" y="181173"/>
                    <a:pt x="62310" y="174228"/>
                    <a:pt x="102394" y="142875"/>
                  </a:cubicBezTo>
                  <a:cubicBezTo>
                    <a:pt x="142478" y="111522"/>
                    <a:pt x="191492" y="55761"/>
                    <a:pt x="240506" y="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40" name="Группа 39"/>
          <p:cNvGrpSpPr/>
          <p:nvPr/>
        </p:nvGrpSpPr>
        <p:grpSpPr>
          <a:xfrm>
            <a:off x="9967268" y="2548507"/>
            <a:ext cx="432487" cy="501744"/>
            <a:chOff x="7036569" y="2885130"/>
            <a:chExt cx="530762" cy="590711"/>
          </a:xfrm>
        </p:grpSpPr>
        <p:sp>
          <p:nvSpPr>
            <p:cNvPr id="41" name="Овал 40"/>
            <p:cNvSpPr/>
            <p:nvPr/>
          </p:nvSpPr>
          <p:spPr>
            <a:xfrm rot="1184954">
              <a:off x="7036569" y="2885130"/>
              <a:ext cx="370896" cy="590711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2" name="Полилиния 41"/>
            <p:cNvSpPr/>
            <p:nvPr/>
          </p:nvSpPr>
          <p:spPr>
            <a:xfrm>
              <a:off x="7425388" y="3236119"/>
              <a:ext cx="141943" cy="230030"/>
            </a:xfrm>
            <a:custGeom>
              <a:avLst/>
              <a:gdLst>
                <a:gd name="connsiteX0" fmla="*/ 77650 w 141943"/>
                <a:gd name="connsiteY0" fmla="*/ 0 h 230030"/>
                <a:gd name="connsiteX1" fmla="*/ 6212 w 141943"/>
                <a:gd name="connsiteY1" fmla="*/ 164306 h 230030"/>
                <a:gd name="connsiteX2" fmla="*/ 10975 w 141943"/>
                <a:gd name="connsiteY2" fmla="*/ 221456 h 230030"/>
                <a:gd name="connsiteX3" fmla="*/ 70506 w 141943"/>
                <a:gd name="connsiteY3" fmla="*/ 223837 h 230030"/>
                <a:gd name="connsiteX4" fmla="*/ 141943 w 141943"/>
                <a:gd name="connsiteY4" fmla="*/ 164306 h 230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43" h="230030">
                  <a:moveTo>
                    <a:pt x="77650" y="0"/>
                  </a:moveTo>
                  <a:cubicBezTo>
                    <a:pt x="47487" y="63698"/>
                    <a:pt x="17324" y="127397"/>
                    <a:pt x="6212" y="164306"/>
                  </a:cubicBezTo>
                  <a:cubicBezTo>
                    <a:pt x="-4900" y="201215"/>
                    <a:pt x="259" y="211534"/>
                    <a:pt x="10975" y="221456"/>
                  </a:cubicBezTo>
                  <a:cubicBezTo>
                    <a:pt x="21691" y="231378"/>
                    <a:pt x="48678" y="233362"/>
                    <a:pt x="70506" y="223837"/>
                  </a:cubicBezTo>
                  <a:cubicBezTo>
                    <a:pt x="92334" y="214312"/>
                    <a:pt x="117138" y="189309"/>
                    <a:pt x="141943" y="164306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3" name="Полилиния 42"/>
            <p:cNvSpPr/>
            <p:nvPr/>
          </p:nvSpPr>
          <p:spPr>
            <a:xfrm>
              <a:off x="7248525" y="3248025"/>
              <a:ext cx="240506" cy="188119"/>
            </a:xfrm>
            <a:custGeom>
              <a:avLst/>
              <a:gdLst>
                <a:gd name="connsiteX0" fmla="*/ 0 w 240506"/>
                <a:gd name="connsiteY0" fmla="*/ 188119 h 188119"/>
                <a:gd name="connsiteX1" fmla="*/ 102394 w 240506"/>
                <a:gd name="connsiteY1" fmla="*/ 142875 h 188119"/>
                <a:gd name="connsiteX2" fmla="*/ 240506 w 240506"/>
                <a:gd name="connsiteY2" fmla="*/ 0 h 188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40506" h="188119">
                  <a:moveTo>
                    <a:pt x="0" y="188119"/>
                  </a:moveTo>
                  <a:cubicBezTo>
                    <a:pt x="31155" y="181173"/>
                    <a:pt x="62310" y="174228"/>
                    <a:pt x="102394" y="142875"/>
                  </a:cubicBezTo>
                  <a:cubicBezTo>
                    <a:pt x="142478" y="111522"/>
                    <a:pt x="191492" y="55761"/>
                    <a:pt x="240506" y="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44" name="Группа 43"/>
          <p:cNvGrpSpPr/>
          <p:nvPr/>
        </p:nvGrpSpPr>
        <p:grpSpPr>
          <a:xfrm>
            <a:off x="10671993" y="2549617"/>
            <a:ext cx="432487" cy="501744"/>
            <a:chOff x="7036569" y="2885130"/>
            <a:chExt cx="530762" cy="590711"/>
          </a:xfrm>
        </p:grpSpPr>
        <p:sp>
          <p:nvSpPr>
            <p:cNvPr id="56" name="Овал 55"/>
            <p:cNvSpPr/>
            <p:nvPr/>
          </p:nvSpPr>
          <p:spPr>
            <a:xfrm rot="1184954">
              <a:off x="7036569" y="2885130"/>
              <a:ext cx="370896" cy="590711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7" name="Полилиния 56"/>
            <p:cNvSpPr/>
            <p:nvPr/>
          </p:nvSpPr>
          <p:spPr>
            <a:xfrm>
              <a:off x="7425388" y="3236119"/>
              <a:ext cx="141943" cy="230030"/>
            </a:xfrm>
            <a:custGeom>
              <a:avLst/>
              <a:gdLst>
                <a:gd name="connsiteX0" fmla="*/ 77650 w 141943"/>
                <a:gd name="connsiteY0" fmla="*/ 0 h 230030"/>
                <a:gd name="connsiteX1" fmla="*/ 6212 w 141943"/>
                <a:gd name="connsiteY1" fmla="*/ 164306 h 230030"/>
                <a:gd name="connsiteX2" fmla="*/ 10975 w 141943"/>
                <a:gd name="connsiteY2" fmla="*/ 221456 h 230030"/>
                <a:gd name="connsiteX3" fmla="*/ 70506 w 141943"/>
                <a:gd name="connsiteY3" fmla="*/ 223837 h 230030"/>
                <a:gd name="connsiteX4" fmla="*/ 141943 w 141943"/>
                <a:gd name="connsiteY4" fmla="*/ 164306 h 230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43" h="230030">
                  <a:moveTo>
                    <a:pt x="77650" y="0"/>
                  </a:moveTo>
                  <a:cubicBezTo>
                    <a:pt x="47487" y="63698"/>
                    <a:pt x="17324" y="127397"/>
                    <a:pt x="6212" y="164306"/>
                  </a:cubicBezTo>
                  <a:cubicBezTo>
                    <a:pt x="-4900" y="201215"/>
                    <a:pt x="259" y="211534"/>
                    <a:pt x="10975" y="221456"/>
                  </a:cubicBezTo>
                  <a:cubicBezTo>
                    <a:pt x="21691" y="231378"/>
                    <a:pt x="48678" y="233362"/>
                    <a:pt x="70506" y="223837"/>
                  </a:cubicBezTo>
                  <a:cubicBezTo>
                    <a:pt x="92334" y="214312"/>
                    <a:pt x="117138" y="189309"/>
                    <a:pt x="141943" y="164306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8" name="Полилиния 57"/>
            <p:cNvSpPr/>
            <p:nvPr/>
          </p:nvSpPr>
          <p:spPr>
            <a:xfrm>
              <a:off x="7248525" y="3248025"/>
              <a:ext cx="240506" cy="188119"/>
            </a:xfrm>
            <a:custGeom>
              <a:avLst/>
              <a:gdLst>
                <a:gd name="connsiteX0" fmla="*/ 0 w 240506"/>
                <a:gd name="connsiteY0" fmla="*/ 188119 h 188119"/>
                <a:gd name="connsiteX1" fmla="*/ 102394 w 240506"/>
                <a:gd name="connsiteY1" fmla="*/ 142875 h 188119"/>
                <a:gd name="connsiteX2" fmla="*/ 240506 w 240506"/>
                <a:gd name="connsiteY2" fmla="*/ 0 h 188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40506" h="188119">
                  <a:moveTo>
                    <a:pt x="0" y="188119"/>
                  </a:moveTo>
                  <a:cubicBezTo>
                    <a:pt x="31155" y="181173"/>
                    <a:pt x="62310" y="174228"/>
                    <a:pt x="102394" y="142875"/>
                  </a:cubicBezTo>
                  <a:cubicBezTo>
                    <a:pt x="142478" y="111522"/>
                    <a:pt x="191492" y="55761"/>
                    <a:pt x="240506" y="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45" name="Прямоугольник 44"/>
          <p:cNvSpPr/>
          <p:nvPr/>
        </p:nvSpPr>
        <p:spPr>
          <a:xfrm>
            <a:off x="1093167" y="426751"/>
            <a:ext cx="9842336" cy="110944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Визнач, </a:t>
            </a:r>
            <a:r>
              <a:rPr lang="uk-UA" sz="3200" b="1" dirty="0">
                <a:solidFill>
                  <a:schemeClr val="bg1"/>
                </a:solidFill>
              </a:rPr>
              <a:t>які елементи </a:t>
            </a:r>
            <a:r>
              <a:rPr lang="uk-UA" sz="3200" b="1" dirty="0" smtClean="0">
                <a:solidFill>
                  <a:schemeClr val="bg1"/>
                </a:solidFill>
              </a:rPr>
              <a:t>ти напишеш у другому </a:t>
            </a:r>
            <a:r>
              <a:rPr lang="uk-UA" sz="3200" b="1" dirty="0">
                <a:solidFill>
                  <a:schemeClr val="bg1"/>
                </a:solidFill>
              </a:rPr>
              <a:t>рядку. </a:t>
            </a: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Напиши </a:t>
            </a:r>
            <a:r>
              <a:rPr lang="uk-UA" sz="3200" b="1" dirty="0">
                <a:solidFill>
                  <a:schemeClr val="bg1"/>
                </a:solidFill>
              </a:rPr>
              <a:t>елементи за зразком. </a:t>
            </a:r>
          </a:p>
        </p:txBody>
      </p:sp>
      <p:sp>
        <p:nvSpPr>
          <p:cNvPr id="59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22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60" name="Picture 2" descr="D:\Картинки до тестів\Людина\олівець-з-указкою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2151680"/>
            <a:ext cx="3233801" cy="3336229"/>
          </a:xfrm>
          <a:prstGeom prst="round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6019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6" grpId="0" animBg="1"/>
      <p:bldP spid="27" grpId="0" animBg="1"/>
      <p:bldP spid="28" grpId="0" animBg="1"/>
      <p:bldP spid="29" grpId="0" animBg="1"/>
      <p:bldP spid="30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40245</TotalTime>
  <Words>350</Words>
  <Application>Microsoft Office PowerPoint</Application>
  <PresentationFormat>Произвольный</PresentationFormat>
  <Paragraphs>77</Paragraphs>
  <Slides>16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Vasyl Tsupa</dc:creator>
  <cp:lastModifiedBy>Esmiralda Ivanova</cp:lastModifiedBy>
  <cp:revision>2447</cp:revision>
  <dcterms:created xsi:type="dcterms:W3CDTF">2018-01-05T16:38:53Z</dcterms:created>
  <dcterms:modified xsi:type="dcterms:W3CDTF">2023-10-04T17:59:35Z</dcterms:modified>
</cp:coreProperties>
</file>