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5" r:id="rId3"/>
    <p:sldId id="316" r:id="rId4"/>
    <p:sldId id="317" r:id="rId5"/>
    <p:sldId id="294" r:id="rId6"/>
    <p:sldId id="296" r:id="rId7"/>
    <p:sldId id="304" r:id="rId8"/>
    <p:sldId id="300" r:id="rId9"/>
    <p:sldId id="307" r:id="rId10"/>
    <p:sldId id="301" r:id="rId11"/>
    <p:sldId id="278" r:id="rId12"/>
    <p:sldId id="306" r:id="rId13"/>
    <p:sldId id="305" r:id="rId14"/>
    <p:sldId id="286" r:id="rId15"/>
    <p:sldId id="310" r:id="rId16"/>
    <p:sldId id="312" r:id="rId17"/>
    <p:sldId id="3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8105" y="4321145"/>
            <a:ext cx="838978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Яка поведінка на вулиці тобі не зашкодить</a:t>
            </a:r>
            <a:r>
              <a:rPr lang="uk-UA" sz="4800" b="1" dirty="0" smtClean="0">
                <a:solidFill>
                  <a:schemeClr val="bg1"/>
                </a:solidFill>
              </a:rPr>
              <a:t>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59AF0C-20D1-46F0-941A-115D30F8B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6" y="1109747"/>
            <a:ext cx="5185952" cy="28132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78846" y="1158511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110" y="451576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Існують </a:t>
            </a:r>
            <a:r>
              <a:rPr lang="uk-UA" sz="3600" b="1" dirty="0" smtClean="0">
                <a:solidFill>
                  <a:schemeClr val="bg1"/>
                </a:solidFill>
              </a:rPr>
              <a:t>підземні і надземні </a:t>
            </a:r>
            <a:r>
              <a:rPr lang="uk-UA" sz="3600" b="1" dirty="0">
                <a:solidFill>
                  <a:schemeClr val="bg1"/>
                </a:solidFill>
              </a:rPr>
              <a:t>переходи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8557" r="9129" b="9347"/>
          <a:stretch/>
        </p:blipFill>
        <p:spPr bwMode="auto">
          <a:xfrm>
            <a:off x="494212" y="1953098"/>
            <a:ext cx="4436510" cy="33254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50" y="1419698"/>
            <a:ext cx="1902910" cy="18902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 ÐµÐ·ÑÐ»ÑÑÐ°Ñ Ð¿Ð¾ÑÑÐºÑ Ð·Ð¾Ð±ÑÐ°Ð¶ÐµÐ½Ñ Ð·Ð° Ð·Ð°Ð¿Ð¸ÑÐ¾Ð¼ &quot;ÐºÐ»Ð¸Ð¿Ð°ÑÑ Ð½Ð°Ð´Ð·ÐµÐ¼Ð½Ð¸Ð¹ Ð¿ÐµÑÐµÑÐ¾Ð´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/>
        </p:blipFill>
        <p:spPr bwMode="auto">
          <a:xfrm>
            <a:off x="7299308" y="2154352"/>
            <a:ext cx="4416320" cy="3124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ºÐ»Ð¸Ð¿Ð°ÑÑ Ð½Ð°Ð´Ð·ÐµÐ¼Ð½Ð¸Ð¹ Ð¿ÐµÑÐµÑÐ¾Ð´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70" y="4378168"/>
            <a:ext cx="2169870" cy="21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7340" y="494529"/>
            <a:ext cx="8732066" cy="855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5368" y="1506071"/>
            <a:ext cx="4222543" cy="88047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Переходь дорогу лише в дозволених місцях.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5369" y="4626428"/>
            <a:ext cx="4222544" cy="89108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Починай рух лише на зелене світло світлофора.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91473" y="2557027"/>
            <a:ext cx="4166439" cy="18408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Коли переходиш дорогу, подивись спочатку ліворуч,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а </a:t>
            </a:r>
            <a:r>
              <a:rPr lang="uk-UA" sz="2400" b="1" dirty="0"/>
              <a:t>посередині дороги – праворуч, чи не їде транспорт.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5" y="1821756"/>
            <a:ext cx="3861487" cy="381000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87" y="1506071"/>
            <a:ext cx="2887980" cy="412568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40453" y="484233"/>
            <a:ext cx="8732066" cy="8477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Досліди свою </a:t>
            </a:r>
            <a:r>
              <a:rPr lang="uk-UA" sz="3600" b="1" dirty="0">
                <a:solidFill>
                  <a:schemeClr val="bg1"/>
                </a:solidFill>
              </a:rPr>
              <a:t>дорогу до школи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42" y="1594415"/>
            <a:ext cx="3619842" cy="361984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71997" y="2785829"/>
            <a:ext cx="4217720" cy="12370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знаки трапляються тобі на шляху?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997" y="1709057"/>
            <a:ext cx="4217720" cy="915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Скільки разів ти перетинаєш  дорогу коли йдеш до школи?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3606" y="4247936"/>
            <a:ext cx="4136111" cy="966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обладнані ці переходи?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0" y="1332016"/>
            <a:ext cx="205036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Картинки до тестів\Людина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6" y="1893788"/>
            <a:ext cx="2703496" cy="37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712" y="494529"/>
            <a:ext cx="10922891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Хто порушує правила дорожнього руху. Поясни чому?</a:t>
            </a:r>
          </a:p>
        </p:txBody>
      </p:sp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1382486"/>
            <a:ext cx="5512129" cy="517806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 клас\3 Я досліджую світ\1 УРОКИ 2023\Тиждень 7\№21 Яка поведінка на вулиці тобі не зашкодить\2023-10-19_231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84" y="1607596"/>
            <a:ext cx="5838825" cy="43243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8712" y="494528"/>
            <a:ext cx="10922891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Коли на вулиці дітям може загрожувати небезпека? </a:t>
            </a:r>
            <a:endParaRPr lang="uk-UA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4665" y="3263747"/>
            <a:ext cx="7047838" cy="11340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Дорога – це не гра. </a:t>
            </a:r>
          </a:p>
          <a:p>
            <a:pPr algn="ctr"/>
            <a:r>
              <a:rPr lang="uk-UA" sz="3200" b="1" dirty="0" smtClean="0"/>
              <a:t>Помилка коштує життя.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995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2323" y="494528"/>
            <a:ext cx="9637934" cy="665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малюнок. Що тут не так? Виправ помилку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0" y="1769841"/>
            <a:ext cx="4405027" cy="4345195"/>
          </a:xfrm>
          <a:prstGeom prst="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976622"/>
            <a:ext cx="559488" cy="559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4" y="1969871"/>
            <a:ext cx="478086" cy="478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95" y="2299660"/>
            <a:ext cx="6130130" cy="3448198"/>
          </a:xfrm>
          <a:prstGeom prst="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t="4898" r="5026" b="5754"/>
          <a:stretch/>
        </p:blipFill>
        <p:spPr>
          <a:xfrm>
            <a:off x="10051235" y="3444798"/>
            <a:ext cx="1017562" cy="995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3750" r="16853" b="-1572"/>
          <a:stretch/>
        </p:blipFill>
        <p:spPr>
          <a:xfrm>
            <a:off x="10051235" y="3466840"/>
            <a:ext cx="1050693" cy="1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5025" y="527776"/>
            <a:ext cx="8732066" cy="958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З’єднай лініями світлини пішохідних переходів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відповідними знаками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845628"/>
            <a:ext cx="968829" cy="1012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1 УРОКИ 2023\Тиждень 7\№21 Яка поведінка на вулиці тобі не зашкодить\2023-10-19_225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7" y="1485809"/>
            <a:ext cx="6909026" cy="353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84172" y="3024141"/>
            <a:ext cx="1360714" cy="4375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357258" y="3056799"/>
            <a:ext cx="1447799" cy="42454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984172" y="3056799"/>
            <a:ext cx="3341915" cy="4626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1 клас\3 Я досліджую світ\1 УРОКИ 2023\Тиждень 7\№21 Яка поведінка на вулиці тобі не зашкодить\2023-10-19_225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7" y="1485809"/>
            <a:ext cx="6909026" cy="42719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05025" y="527776"/>
            <a:ext cx="8732066" cy="958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Зафарбуй і з’єднай. Яке світло вмикається на світлофорі для пішоходів, а яке для водіїв?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13517" y="4147457"/>
            <a:ext cx="544286" cy="52251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42857" y="2902314"/>
            <a:ext cx="348343" cy="522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18" y="1957069"/>
            <a:ext cx="2795494" cy="30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0968" y="494528"/>
            <a:ext cx="8711713" cy="735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3804" y="1456402"/>
            <a:ext cx="7457535" cy="786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з корисної їжі тобі подобається найбільше?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3804" y="2383322"/>
            <a:ext cx="7457535" cy="74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Чим в оселі тобі користуватися небезпечно? 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3804" y="3337629"/>
            <a:ext cx="7457535" cy="1027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Яку дорогу до школи ти обираєш: найбезпечнішу, чи найкоротшу?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804" y="4630272"/>
            <a:ext cx="7457535" cy="910557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у своїй щоденній поведінці ти вважаєш правильним? </a:t>
            </a:r>
            <a:r>
              <a:rPr lang="uk-UA" sz="2400" b="1" dirty="0" smtClean="0"/>
              <a:t>А </a:t>
            </a:r>
            <a:r>
              <a:rPr lang="uk-UA" sz="2400" b="1" dirty="0"/>
              <a:t>що варто змінити?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43" y="1456402"/>
            <a:ext cx="3638310" cy="4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300931" y="470494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536318" y="4681080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093575" y="4790721"/>
            <a:ext cx="2477943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3267331" y="4815111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083157" y="539502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536318" y="5353602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легко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9311" y="5306616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141947" y="5375993"/>
            <a:ext cx="2594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втомився/ втомилась від завдань!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7" y="2054544"/>
            <a:ext cx="1924180" cy="2736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6567965" y="1901538"/>
            <a:ext cx="1738161" cy="288918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28701" y="116562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48605" y="397146"/>
            <a:ext cx="8732067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1" y="1855175"/>
            <a:ext cx="1597431" cy="2902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ець в роздума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84" y="2054544"/>
            <a:ext cx="1756053" cy="2668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300930" y="4704946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536316" y="468107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093574" y="4790719"/>
            <a:ext cx="2477943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3267330" y="4815109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083157" y="5589174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536317" y="5353600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легко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9311" y="5306614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405041" y="5375991"/>
            <a:ext cx="219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втомлюсь від завдань!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6" y="2054542"/>
            <a:ext cx="1924180" cy="2736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6567964" y="1901536"/>
            <a:ext cx="1738161" cy="288918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93371" y="622195"/>
            <a:ext cx="9144000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ти очікуєш від уроку?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0" y="1855175"/>
            <a:ext cx="1597431" cy="2902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ець в роздума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84" y="2054542"/>
            <a:ext cx="1756053" cy="2668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156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7405" y="495119"/>
            <a:ext cx="9358566" cy="8873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Поміркуй, чи несе дорога якусь небезпеку?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3838" y="1596982"/>
            <a:ext cx="4096506" cy="1695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кудись</a:t>
            </a:r>
            <a:r>
              <a:rPr lang="ru-RU" sz="2400" b="1" dirty="0"/>
              <a:t> </a:t>
            </a:r>
            <a:r>
              <a:rPr lang="ru-RU" sz="2400" b="1" dirty="0" err="1"/>
              <a:t>дійти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/>
              <a:t>Треба всю </a:t>
            </a:r>
            <a:r>
              <a:rPr lang="ru-RU" sz="2400" b="1" dirty="0" err="1"/>
              <a:t>її</a:t>
            </a:r>
            <a:r>
              <a:rPr lang="ru-RU" sz="2400" b="1" dirty="0"/>
              <a:t> пройти. </a:t>
            </a:r>
            <a:endParaRPr lang="en-US" sz="2400" b="1" dirty="0" smtClean="0"/>
          </a:p>
          <a:p>
            <a:pPr algn="ctr" fontAlgn="base"/>
            <a:r>
              <a:rPr lang="ru-RU" sz="2400" b="1" dirty="0" err="1" smtClean="0"/>
              <a:t>Бере</a:t>
            </a:r>
            <a:r>
              <a:rPr lang="ru-RU" sz="2400" b="1" dirty="0" smtClean="0"/>
              <a:t> </a:t>
            </a:r>
            <a:r>
              <a:rPr lang="ru-RU" sz="2400" b="1" dirty="0"/>
              <a:t>початок </a:t>
            </a:r>
            <a:r>
              <a:rPr lang="ru-RU" sz="2400" b="1" dirty="0" err="1"/>
              <a:t>від</a:t>
            </a:r>
            <a:r>
              <a:rPr lang="ru-RU" sz="2400" b="1" dirty="0"/>
              <a:t> порога </a:t>
            </a:r>
          </a:p>
          <a:p>
            <a:pPr algn="ctr" fontAlgn="base"/>
            <a:r>
              <a:rPr lang="ru-RU" sz="2400" b="1" dirty="0"/>
              <a:t>Далека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близька</a:t>
            </a:r>
            <a:r>
              <a:rPr lang="ru-RU" sz="2400" b="1" dirty="0"/>
              <a:t>…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´Ð¾ÑÐ¾Ð³Ð° ÐºÐ»Ð¸Ð¿Ð°ÑÑ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7667"/>
          <a:stretch/>
        </p:blipFill>
        <p:spPr bwMode="auto">
          <a:xfrm>
            <a:off x="439439" y="3536934"/>
            <a:ext cx="4682502" cy="253575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1839" y="3536936"/>
            <a:ext cx="1922762" cy="5344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</a:t>
            </a:r>
            <a:r>
              <a:rPr lang="uk-UA" sz="2400" b="1" dirty="0" smtClean="0">
                <a:solidFill>
                  <a:schemeClr val="bg1"/>
                </a:solidFill>
              </a:rPr>
              <a:t>орога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42" y="1552518"/>
            <a:ext cx="6000230" cy="452017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96612" y="1844742"/>
            <a:ext cx="412373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ти дізнаєшся, яка поведінка </a:t>
            </a:r>
            <a:r>
              <a:rPr lang="uk-UA" sz="2400" b="1" dirty="0">
                <a:solidFill>
                  <a:schemeClr val="bg1"/>
                </a:solidFill>
              </a:rPr>
              <a:t>на </a:t>
            </a:r>
            <a:r>
              <a:rPr lang="uk-UA" sz="2400" b="1" dirty="0" smtClean="0">
                <a:solidFill>
                  <a:schemeClr val="bg1"/>
                </a:solidFill>
              </a:rPr>
              <a:t>вулиці тобі не </a:t>
            </a:r>
            <a:r>
              <a:rPr lang="uk-UA" sz="2400" b="1" dirty="0">
                <a:solidFill>
                  <a:schemeClr val="bg1"/>
                </a:solidFill>
              </a:rPr>
              <a:t>зашкодить?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44403" y="494528"/>
            <a:ext cx="8732066" cy="7246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Кожна вулиця має: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Ð ÐµÐ·ÑÐ»ÑÑÐ°Ñ Ð¿Ð¾ÑÑÐºÑ Ð·Ð¾Ð±ÑÐ°Ð¶ÐµÐ½Ñ Ð·Ð° Ð·Ð°Ð¿Ð¸ÑÐ¾Ð¼ &quot;ÑÑÐ¾ÑÑÐ°Ñ Ð¸ Ð¿ÑÐ¾ÐµÐ·Ð¶Ð°Ñ ÑÐ°ÑÑÑ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93" y="1558343"/>
            <a:ext cx="6503291" cy="492583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5229" y="1558343"/>
            <a:ext cx="4874336" cy="107106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Тротуар – </a:t>
            </a:r>
            <a:r>
              <a:rPr lang="ru-RU" sz="2400" b="1" dirty="0" err="1"/>
              <a:t>елемент</a:t>
            </a:r>
            <a:r>
              <a:rPr lang="ru-RU" sz="2400" b="1" dirty="0"/>
              <a:t> </a:t>
            </a:r>
            <a:r>
              <a:rPr lang="ru-RU" sz="2400" b="1" dirty="0" err="1"/>
              <a:t>вулиці</a:t>
            </a:r>
            <a:r>
              <a:rPr lang="ru-RU" sz="2400" b="1" dirty="0"/>
              <a:t>, </a:t>
            </a:r>
            <a:r>
              <a:rPr lang="ru-RU" sz="2400" b="1" dirty="0" err="1"/>
              <a:t>призначений</a:t>
            </a:r>
            <a:r>
              <a:rPr lang="ru-RU" sz="2400" b="1" dirty="0"/>
              <a:t> для </a:t>
            </a:r>
            <a:r>
              <a:rPr lang="ru-RU" sz="2400" b="1" dirty="0" err="1"/>
              <a:t>руху</a:t>
            </a:r>
            <a:r>
              <a:rPr lang="ru-RU" sz="2400" b="1" dirty="0"/>
              <a:t> </a:t>
            </a:r>
            <a:r>
              <a:rPr lang="ru-RU" sz="2400" b="1" dirty="0" err="1"/>
              <a:t>пішоходів</a:t>
            </a:r>
            <a:r>
              <a:rPr lang="ru-RU" sz="24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23" y="3093297"/>
            <a:ext cx="4902859" cy="10585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Проїзна частина – елемент вулиці, призначений для руху транспорту.</a:t>
            </a:r>
          </a:p>
        </p:txBody>
      </p:sp>
      <p:sp>
        <p:nvSpPr>
          <p:cNvPr id="10" name="Стрелка вниз 9"/>
          <p:cNvSpPr/>
          <p:nvPr/>
        </p:nvSpPr>
        <p:spPr>
          <a:xfrm rot="20327199">
            <a:off x="10011563" y="2579361"/>
            <a:ext cx="352697" cy="1238982"/>
          </a:xfrm>
          <a:prstGeom prst="downArrow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194002" y="1860205"/>
            <a:ext cx="1563278" cy="737734"/>
          </a:xfrm>
          <a:prstGeom prst="ellipse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Тротуар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682274">
            <a:off x="7895883" y="5370006"/>
            <a:ext cx="352697" cy="1238982"/>
          </a:xfrm>
          <a:prstGeom prst="downArrow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978436">
            <a:off x="9641890" y="5402815"/>
            <a:ext cx="352697" cy="1235748"/>
          </a:xfrm>
          <a:prstGeom prst="downArrow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29154" y="5092744"/>
            <a:ext cx="1658983" cy="781668"/>
          </a:xfrm>
          <a:prstGeom prst="ellipse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Проїзна 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23" y="4525562"/>
            <a:ext cx="4902858" cy="1134363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Бордюр – це відокремлення тротуару від проїзної частини.</a:t>
            </a:r>
            <a:endParaRPr lang="ru-RU" sz="2400" b="1" dirty="0"/>
          </a:p>
        </p:txBody>
      </p:sp>
      <p:sp>
        <p:nvSpPr>
          <p:cNvPr id="17" name="Стрелка вниз 16"/>
          <p:cNvSpPr/>
          <p:nvPr/>
        </p:nvSpPr>
        <p:spPr>
          <a:xfrm rot="19699914">
            <a:off x="11243765" y="4710144"/>
            <a:ext cx="337573" cy="541561"/>
          </a:xfrm>
          <a:prstGeom prst="downArrow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239146" y="3975310"/>
            <a:ext cx="1583162" cy="724700"/>
          </a:xfrm>
          <a:prstGeom prst="ellipse">
            <a:avLst/>
          </a:prstGeom>
          <a:solidFill>
            <a:srgbClr val="CC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Бордюр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9311" y="494529"/>
            <a:ext cx="8732066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знаєш ти, як називаються ці знаки?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77" y="1704516"/>
            <a:ext cx="2521096" cy="256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503" r="506" b="23379"/>
          <a:stretch/>
        </p:blipFill>
        <p:spPr>
          <a:xfrm>
            <a:off x="9216363" y="1704516"/>
            <a:ext cx="2516358" cy="2567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61" y="1704515"/>
            <a:ext cx="2231254" cy="2567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1577" y="4454364"/>
            <a:ext cx="18724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Пішохідний перехід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2517" y="4461654"/>
            <a:ext cx="17751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Світлофор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9623" y="4409811"/>
            <a:ext cx="20938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Підземний перехід</a:t>
            </a:r>
          </a:p>
        </p:txBody>
      </p:sp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8" y="1829287"/>
            <a:ext cx="3482696" cy="231817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0421" y="4432087"/>
            <a:ext cx="3342663" cy="909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Для кого призначений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цей </a:t>
            </a:r>
            <a:r>
              <a:rPr lang="uk-UA" sz="2400" b="1" dirty="0">
                <a:solidFill>
                  <a:schemeClr val="bg1"/>
                </a:solidFill>
              </a:rPr>
              <a:t>тротуар?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513" y="5481303"/>
            <a:ext cx="1052000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Переходити вулицю можна тільки там, де обладнані </a:t>
            </a:r>
            <a:r>
              <a:rPr lang="uk-UA" sz="2400" b="1" dirty="0" err="1" smtClean="0"/>
              <a:t>пішоходні</a:t>
            </a:r>
            <a:r>
              <a:rPr lang="uk-UA" sz="2400" b="1" dirty="0" smtClean="0"/>
              <a:t> переходи. </a:t>
            </a:r>
          </a:p>
          <a:p>
            <a:pPr algn="ctr"/>
            <a:r>
              <a:rPr lang="uk-UA" sz="2400" b="1" dirty="0" smtClean="0"/>
              <a:t>Ці знаки важливі для пішоходів. Вони допоможуть тобі.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470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342130"/>
            <a:ext cx="10555463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називається даний знак? Навіщо він тут?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ºÐ»Ð¸Ð¿Ð°ÑÑ ÑÑÐ¾ÑÑÐ°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"/>
          <a:stretch/>
        </p:blipFill>
        <p:spPr bwMode="auto">
          <a:xfrm>
            <a:off x="1191101" y="2137040"/>
            <a:ext cx="8780214" cy="443067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 ÐµÐ·ÑÐ»ÑÑÐ°Ñ Ð¿Ð¾ÑÑÐºÑ Ð·Ð¾Ð±ÑÐ°Ð¶ÐµÐ½Ñ Ð·Ð° Ð·Ð°Ð¿Ð¸ÑÐ¾Ð¼ &quot;Ð¼Ð°Ð»ÑÑÐ¸Ðº ÐºÐ»Ð¸Ð¿Ð°ÑÑ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51" y="3441957"/>
            <a:ext cx="1984852" cy="19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8135037">
            <a:off x="1025966" y="4853701"/>
            <a:ext cx="493070" cy="1146217"/>
          </a:xfrm>
          <a:prstGeom prst="downArrow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6562" y="1279921"/>
            <a:ext cx="6343575" cy="715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Пішохідний перехід (зебра)– ділянка проїзної частини, призначена для руху пішоходів  через дорогу.</a:t>
            </a:r>
            <a:endParaRPr lang="ru-RU" sz="2000" b="1" dirty="0"/>
          </a:p>
        </p:txBody>
      </p:sp>
      <p:pic>
        <p:nvPicPr>
          <p:cNvPr id="12" name="Picture 10" descr="Ð ÐµÐ·ÑÐ»ÑÑÐ°Ñ Ð¿Ð¾ÑÑÐºÑ Ð·Ð¾Ð±ÑÐ°Ð¶ÐµÐ½Ñ Ð·Ð° Ð·Ð°Ð¿Ð¸ÑÐ¾Ð¼ &quot;Ð·Ð½Ð°Ðº Ð¿ÐµÑÐµÑÐ¾Ð´Ð½ÑÐ¹ Ð¿ÐµÑÐµÑÐ¾Ð´ Ð¿Ð½Ð³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44" y="2383779"/>
            <a:ext cx="1068480" cy="27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76" y="3536294"/>
            <a:ext cx="3880860" cy="303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51921" y="1279921"/>
            <a:ext cx="4145812" cy="769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/>
              <a:t>Як </a:t>
            </a:r>
            <a:r>
              <a:rPr lang="ru-RU" sz="2000" b="1" dirty="0" err="1"/>
              <a:t>називається</a:t>
            </a:r>
            <a:r>
              <a:rPr lang="ru-RU" sz="2000" b="1" dirty="0"/>
              <a:t> </a:t>
            </a:r>
            <a:r>
              <a:rPr lang="ru-RU" sz="2000" b="1" dirty="0" err="1"/>
              <a:t>ділянка</a:t>
            </a:r>
            <a:r>
              <a:rPr lang="ru-RU" sz="2000" b="1" dirty="0"/>
              <a:t> дороги, яка </a:t>
            </a:r>
            <a:r>
              <a:rPr lang="ru-RU" sz="2000" b="1" dirty="0" err="1" smtClean="0"/>
              <a:t>призначена</a:t>
            </a:r>
            <a:r>
              <a:rPr lang="ru-RU" sz="2000" b="1" dirty="0" smtClean="0"/>
              <a:t> для </a:t>
            </a:r>
            <a:r>
              <a:rPr lang="ru-RU" sz="2000" b="1" dirty="0" err="1"/>
              <a:t>пішоходів</a:t>
            </a:r>
            <a:r>
              <a:rPr lang="ru-RU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81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26875 -0.008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949 L 0.00118 0.1835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6" y="2961905"/>
            <a:ext cx="5246419" cy="349761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8429" y="478413"/>
            <a:ext cx="90460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Чому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перехід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називають</a:t>
            </a:r>
            <a:r>
              <a:rPr lang="ru-RU" sz="3600" b="1" dirty="0">
                <a:solidFill>
                  <a:schemeClr val="bg1"/>
                </a:solidFill>
              </a:rPr>
              <a:t> зеброю?</a:t>
            </a:r>
          </a:p>
        </p:txBody>
      </p:sp>
      <p:pic>
        <p:nvPicPr>
          <p:cNvPr id="12" name="Picture 2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" y="1395753"/>
            <a:ext cx="2113586" cy="446735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63929" y="1395753"/>
            <a:ext cx="4364677" cy="24845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за коник </a:t>
            </a:r>
            <a:r>
              <a:rPr lang="ru-RU" sz="2400" b="1" dirty="0" err="1"/>
              <a:t>полосатий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На </a:t>
            </a:r>
            <a:r>
              <a:rPr lang="ru-RU" sz="2400" b="1" dirty="0" err="1"/>
              <a:t>дорозі</a:t>
            </a:r>
            <a:r>
              <a:rPr lang="ru-RU" sz="2400" b="1" dirty="0"/>
              <a:t> коло </a:t>
            </a:r>
            <a:r>
              <a:rPr lang="ru-RU" sz="2400" b="1" dirty="0" err="1"/>
              <a:t>хати</a:t>
            </a:r>
            <a:r>
              <a:rPr lang="ru-RU" sz="2400" b="1" dirty="0"/>
              <a:t>?</a:t>
            </a:r>
            <a:br>
              <a:rPr lang="ru-RU" sz="2400" b="1" dirty="0"/>
            </a:br>
            <a:r>
              <a:rPr lang="ru-RU" sz="2400" b="1" dirty="0"/>
              <a:t>«Зебра», </a:t>
            </a:r>
            <a:r>
              <a:rPr lang="ru-RU" sz="2400" b="1" dirty="0" err="1"/>
              <a:t>кажуть</a:t>
            </a:r>
            <a:r>
              <a:rPr lang="ru-RU" sz="2400" b="1" dirty="0"/>
              <a:t>, </a:t>
            </a:r>
            <a:r>
              <a:rPr lang="ru-RU" sz="2400" b="1" dirty="0" err="1"/>
              <a:t>уляглась</a:t>
            </a:r>
            <a:r>
              <a:rPr lang="ru-RU" sz="2400" b="1" dirty="0"/>
              <a:t>. </a:t>
            </a:r>
            <a:br>
              <a:rPr lang="ru-RU" sz="2400" b="1" dirty="0"/>
            </a:br>
            <a:r>
              <a:rPr lang="ru-RU" sz="2400" b="1" dirty="0" err="1"/>
              <a:t>Звідкіля</a:t>
            </a:r>
            <a:r>
              <a:rPr lang="ru-RU" sz="2400" b="1" dirty="0"/>
              <a:t> вона взялась?</a:t>
            </a:r>
            <a:br>
              <a:rPr lang="ru-RU" sz="2400" b="1" dirty="0"/>
            </a:br>
            <a:r>
              <a:rPr lang="ru-RU" sz="2400" b="1" dirty="0"/>
              <a:t>«Зебра» в нас на </a:t>
            </a:r>
            <a:r>
              <a:rPr lang="ru-RU" sz="2400" b="1" dirty="0" err="1"/>
              <a:t>переході</a:t>
            </a:r>
            <a:r>
              <a:rPr lang="ru-RU" sz="2400" b="1" dirty="0"/>
              <a:t>!</a:t>
            </a:r>
            <a:br>
              <a:rPr lang="ru-RU" sz="2400" b="1" dirty="0"/>
            </a:br>
            <a:r>
              <a:rPr lang="ru-RU" sz="2400" b="1" dirty="0"/>
              <a:t>Та </a:t>
            </a:r>
            <a:r>
              <a:rPr lang="ru-RU" sz="2400" b="1" dirty="0" err="1"/>
              <a:t>чи</a:t>
            </a:r>
            <a:r>
              <a:rPr lang="ru-RU" sz="2400" b="1" dirty="0"/>
              <a:t> є </a:t>
            </a:r>
            <a:r>
              <a:rPr lang="ru-RU" sz="2400" b="1" dirty="0" err="1"/>
              <a:t>така</a:t>
            </a:r>
            <a:r>
              <a:rPr lang="ru-RU" sz="2400" b="1" dirty="0"/>
              <a:t> в </a:t>
            </a:r>
            <a:r>
              <a:rPr lang="ru-RU" sz="2400" b="1" dirty="0" err="1"/>
              <a:t>природі</a:t>
            </a:r>
            <a:r>
              <a:rPr lang="ru-RU" sz="2400" b="1" dirty="0"/>
              <a:t>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546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441</Words>
  <Application>Microsoft Office PowerPoint</Application>
  <PresentationFormat>Произвольный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2023-10-20T07:32:08Z</dcterms:modified>
</cp:coreProperties>
</file>