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741" r:id="rId3"/>
    <p:sldId id="781" r:id="rId4"/>
    <p:sldId id="782" r:id="rId5"/>
    <p:sldId id="783" r:id="rId6"/>
    <p:sldId id="609" r:id="rId7"/>
    <p:sldId id="761" r:id="rId8"/>
    <p:sldId id="510" r:id="rId9"/>
    <p:sldId id="767" r:id="rId10"/>
    <p:sldId id="766" r:id="rId11"/>
    <p:sldId id="773" r:id="rId12"/>
    <p:sldId id="774" r:id="rId13"/>
    <p:sldId id="784" r:id="rId14"/>
    <p:sldId id="785" r:id="rId15"/>
    <p:sldId id="786" r:id="rId16"/>
    <p:sldId id="78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F5F6F9"/>
    <a:srgbClr val="F7F8FB"/>
    <a:srgbClr val="78B64E"/>
    <a:srgbClr val="FCFCFE"/>
    <a:srgbClr val="FF5050"/>
    <a:srgbClr val="F0F2F6"/>
    <a:srgbClr val="FF66FF"/>
    <a:srgbClr val="CC00CC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77" autoAdjust="0"/>
    <p:restoredTop sz="94660"/>
  </p:normalViewPr>
  <p:slideViewPr>
    <p:cSldViewPr snapToGrid="0">
      <p:cViewPr>
        <p:scale>
          <a:sx n="89" d="100"/>
          <a:sy n="89" d="100"/>
        </p:scale>
        <p:origin x="-34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4.wdp"/><Relationship Id="rId7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w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79699" y="4790357"/>
            <a:ext cx="9013805" cy="10215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Написання великої букви У</a:t>
            </a:r>
            <a:endParaRPr lang="ru-RU" sz="5400" b="1" dirty="0">
              <a:solidFill>
                <a:schemeClr val="bg1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118794" y="1092971"/>
            <a:ext cx="4890401" cy="3238053"/>
            <a:chOff x="0" y="0"/>
            <a:chExt cx="10248265" cy="7109526"/>
          </a:xfrm>
        </p:grpSpPr>
        <p:pic>
          <p:nvPicPr>
            <p:cNvPr id="14" name="Рисунок 13" descr="Покупаю любой некондиционный мед, Запорізька обл — Agro-Ukraine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196636" cy="7109526"/>
            </a:xfrm>
            <a:prstGeom prst="roundRect">
              <a:avLst/>
            </a:prstGeom>
            <a:noFill/>
          </p:spPr>
        </p:pic>
        <p:sp>
          <p:nvSpPr>
            <p:cNvPr id="15" name="Скругленный прямоугольник 14"/>
            <p:cNvSpPr/>
            <p:nvPr/>
          </p:nvSpPr>
          <p:spPr>
            <a:xfrm>
              <a:off x="0" y="0"/>
              <a:ext cx="10248265" cy="7077075"/>
            </a:xfrm>
            <a:prstGeom prst="round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1529255" y="1560786"/>
              <a:ext cx="6055360" cy="3981450"/>
              <a:chOff x="0" y="0"/>
              <a:chExt cx="9076944" cy="5888736"/>
            </a:xfrm>
          </p:grpSpPr>
          <p:sp>
            <p:nvSpPr>
              <p:cNvPr id="18" name="Скругленный прямоугольник 17"/>
              <p:cNvSpPr/>
              <p:nvPr/>
            </p:nvSpPr>
            <p:spPr>
              <a:xfrm>
                <a:off x="0" y="0"/>
                <a:ext cx="9076944" cy="5888736"/>
              </a:xfrm>
              <a:prstGeom prst="round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pic>
            <p:nvPicPr>
              <p:cNvPr id="19" name="Рисунок 1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5" t="3640" r="2457" b="3640"/>
              <a:stretch/>
            </p:blipFill>
            <p:spPr>
              <a:xfrm>
                <a:off x="411866" y="274718"/>
                <a:ext cx="8253212" cy="5339299"/>
              </a:xfrm>
              <a:prstGeom prst="rect">
                <a:avLst/>
              </a:prstGeom>
            </p:spPr>
          </p:pic>
        </p:grpSp>
        <p:pic>
          <p:nvPicPr>
            <p:cNvPr id="17" name="Рисунок 16" descr="https://i.pinimg.com/564x/d1/69/3b/d1693be73e1258fd6138bb1bba335410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2138" y="457200"/>
              <a:ext cx="2664460" cy="2828290"/>
            </a:xfrm>
            <a:prstGeom prst="rect">
              <a:avLst/>
            </a:prstGeom>
            <a:noFill/>
          </p:spPr>
        </p:pic>
      </p:grpSp>
      <p:sp>
        <p:nvSpPr>
          <p:cNvPr id="20" name="TextBox 19"/>
          <p:cNvSpPr txBox="1"/>
          <p:nvPr/>
        </p:nvSpPr>
        <p:spPr>
          <a:xfrm>
            <a:off x="6923876" y="1888431"/>
            <a:ext cx="368984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2</a:t>
            </a:r>
            <a:r>
              <a:rPr lang="en-US" sz="2800" b="1" dirty="0" smtClean="0">
                <a:solidFill>
                  <a:schemeClr val="bg1"/>
                </a:solidFill>
              </a:rPr>
              <a:t>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0" t="30680" r="14447" b="35404"/>
          <a:stretch/>
        </p:blipFill>
        <p:spPr>
          <a:xfrm>
            <a:off x="3986783" y="1733184"/>
            <a:ext cx="7827365" cy="4682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олилиния 18"/>
          <p:cNvSpPr/>
          <p:nvPr/>
        </p:nvSpPr>
        <p:spPr>
          <a:xfrm>
            <a:off x="6208273" y="1836936"/>
            <a:ext cx="361950" cy="313560"/>
          </a:xfrm>
          <a:custGeom>
            <a:avLst/>
            <a:gdLst>
              <a:gd name="connsiteX0" fmla="*/ 0 w 361950"/>
              <a:gd name="connsiteY0" fmla="*/ 87953 h 313560"/>
              <a:gd name="connsiteX1" fmla="*/ 66675 w 361950"/>
              <a:gd name="connsiteY1" fmla="*/ 18897 h 313560"/>
              <a:gd name="connsiteX2" fmla="*/ 145256 w 361950"/>
              <a:gd name="connsiteY2" fmla="*/ 6991 h 313560"/>
              <a:gd name="connsiteX3" fmla="*/ 138112 w 361950"/>
              <a:gd name="connsiteY3" fmla="*/ 114147 h 313560"/>
              <a:gd name="connsiteX4" fmla="*/ 52387 w 361950"/>
              <a:gd name="connsiteY4" fmla="*/ 271309 h 313560"/>
              <a:gd name="connsiteX5" fmla="*/ 95250 w 361950"/>
              <a:gd name="connsiteY5" fmla="*/ 311791 h 313560"/>
              <a:gd name="connsiteX6" fmla="*/ 221456 w 361950"/>
              <a:gd name="connsiteY6" fmla="*/ 228447 h 313560"/>
              <a:gd name="connsiteX7" fmla="*/ 361950 w 361950"/>
              <a:gd name="connsiteY7" fmla="*/ 4609 h 3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313560">
                <a:moveTo>
                  <a:pt x="0" y="87953"/>
                </a:moveTo>
                <a:cubicBezTo>
                  <a:pt x="21233" y="60172"/>
                  <a:pt x="42466" y="32391"/>
                  <a:pt x="66675" y="18897"/>
                </a:cubicBezTo>
                <a:cubicBezTo>
                  <a:pt x="90884" y="5403"/>
                  <a:pt x="133350" y="-8884"/>
                  <a:pt x="145256" y="6991"/>
                </a:cubicBezTo>
                <a:cubicBezTo>
                  <a:pt x="157162" y="22866"/>
                  <a:pt x="153590" y="70094"/>
                  <a:pt x="138112" y="114147"/>
                </a:cubicBezTo>
                <a:cubicBezTo>
                  <a:pt x="122634" y="158200"/>
                  <a:pt x="59531" y="238368"/>
                  <a:pt x="52387" y="271309"/>
                </a:cubicBezTo>
                <a:cubicBezTo>
                  <a:pt x="45243" y="304250"/>
                  <a:pt x="67072" y="318935"/>
                  <a:pt x="95250" y="311791"/>
                </a:cubicBezTo>
                <a:cubicBezTo>
                  <a:pt x="123428" y="304647"/>
                  <a:pt x="177006" y="279644"/>
                  <a:pt x="221456" y="228447"/>
                </a:cubicBezTo>
                <a:cubicBezTo>
                  <a:pt x="265906" y="177250"/>
                  <a:pt x="313928" y="90929"/>
                  <a:pt x="361950" y="460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6701192" y="1836936"/>
            <a:ext cx="361950" cy="313560"/>
          </a:xfrm>
          <a:custGeom>
            <a:avLst/>
            <a:gdLst>
              <a:gd name="connsiteX0" fmla="*/ 0 w 361950"/>
              <a:gd name="connsiteY0" fmla="*/ 87953 h 313560"/>
              <a:gd name="connsiteX1" fmla="*/ 66675 w 361950"/>
              <a:gd name="connsiteY1" fmla="*/ 18897 h 313560"/>
              <a:gd name="connsiteX2" fmla="*/ 145256 w 361950"/>
              <a:gd name="connsiteY2" fmla="*/ 6991 h 313560"/>
              <a:gd name="connsiteX3" fmla="*/ 138112 w 361950"/>
              <a:gd name="connsiteY3" fmla="*/ 114147 h 313560"/>
              <a:gd name="connsiteX4" fmla="*/ 52387 w 361950"/>
              <a:gd name="connsiteY4" fmla="*/ 271309 h 313560"/>
              <a:gd name="connsiteX5" fmla="*/ 95250 w 361950"/>
              <a:gd name="connsiteY5" fmla="*/ 311791 h 313560"/>
              <a:gd name="connsiteX6" fmla="*/ 221456 w 361950"/>
              <a:gd name="connsiteY6" fmla="*/ 228447 h 313560"/>
              <a:gd name="connsiteX7" fmla="*/ 361950 w 361950"/>
              <a:gd name="connsiteY7" fmla="*/ 4609 h 3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313560">
                <a:moveTo>
                  <a:pt x="0" y="87953"/>
                </a:moveTo>
                <a:cubicBezTo>
                  <a:pt x="21233" y="60172"/>
                  <a:pt x="42466" y="32391"/>
                  <a:pt x="66675" y="18897"/>
                </a:cubicBezTo>
                <a:cubicBezTo>
                  <a:pt x="90884" y="5403"/>
                  <a:pt x="133350" y="-8884"/>
                  <a:pt x="145256" y="6991"/>
                </a:cubicBezTo>
                <a:cubicBezTo>
                  <a:pt x="157162" y="22866"/>
                  <a:pt x="153590" y="70094"/>
                  <a:pt x="138112" y="114147"/>
                </a:cubicBezTo>
                <a:cubicBezTo>
                  <a:pt x="122634" y="158200"/>
                  <a:pt x="59531" y="238368"/>
                  <a:pt x="52387" y="271309"/>
                </a:cubicBezTo>
                <a:cubicBezTo>
                  <a:pt x="45243" y="304250"/>
                  <a:pt x="67072" y="318935"/>
                  <a:pt x="95250" y="311791"/>
                </a:cubicBezTo>
                <a:cubicBezTo>
                  <a:pt x="123428" y="304647"/>
                  <a:pt x="177006" y="279644"/>
                  <a:pt x="221456" y="228447"/>
                </a:cubicBezTo>
                <a:cubicBezTo>
                  <a:pt x="265906" y="177250"/>
                  <a:pt x="313928" y="90929"/>
                  <a:pt x="361950" y="460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7194111" y="1836936"/>
            <a:ext cx="361950" cy="313560"/>
          </a:xfrm>
          <a:custGeom>
            <a:avLst/>
            <a:gdLst>
              <a:gd name="connsiteX0" fmla="*/ 0 w 361950"/>
              <a:gd name="connsiteY0" fmla="*/ 87953 h 313560"/>
              <a:gd name="connsiteX1" fmla="*/ 66675 w 361950"/>
              <a:gd name="connsiteY1" fmla="*/ 18897 h 313560"/>
              <a:gd name="connsiteX2" fmla="*/ 145256 w 361950"/>
              <a:gd name="connsiteY2" fmla="*/ 6991 h 313560"/>
              <a:gd name="connsiteX3" fmla="*/ 138112 w 361950"/>
              <a:gd name="connsiteY3" fmla="*/ 114147 h 313560"/>
              <a:gd name="connsiteX4" fmla="*/ 52387 w 361950"/>
              <a:gd name="connsiteY4" fmla="*/ 271309 h 313560"/>
              <a:gd name="connsiteX5" fmla="*/ 95250 w 361950"/>
              <a:gd name="connsiteY5" fmla="*/ 311791 h 313560"/>
              <a:gd name="connsiteX6" fmla="*/ 221456 w 361950"/>
              <a:gd name="connsiteY6" fmla="*/ 228447 h 313560"/>
              <a:gd name="connsiteX7" fmla="*/ 361950 w 361950"/>
              <a:gd name="connsiteY7" fmla="*/ 4609 h 3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313560">
                <a:moveTo>
                  <a:pt x="0" y="87953"/>
                </a:moveTo>
                <a:cubicBezTo>
                  <a:pt x="21233" y="60172"/>
                  <a:pt x="42466" y="32391"/>
                  <a:pt x="66675" y="18897"/>
                </a:cubicBezTo>
                <a:cubicBezTo>
                  <a:pt x="90884" y="5403"/>
                  <a:pt x="133350" y="-8884"/>
                  <a:pt x="145256" y="6991"/>
                </a:cubicBezTo>
                <a:cubicBezTo>
                  <a:pt x="157162" y="22866"/>
                  <a:pt x="153590" y="70094"/>
                  <a:pt x="138112" y="114147"/>
                </a:cubicBezTo>
                <a:cubicBezTo>
                  <a:pt x="122634" y="158200"/>
                  <a:pt x="59531" y="238368"/>
                  <a:pt x="52387" y="271309"/>
                </a:cubicBezTo>
                <a:cubicBezTo>
                  <a:pt x="45243" y="304250"/>
                  <a:pt x="67072" y="318935"/>
                  <a:pt x="95250" y="311791"/>
                </a:cubicBezTo>
                <a:cubicBezTo>
                  <a:pt x="123428" y="304647"/>
                  <a:pt x="177006" y="279644"/>
                  <a:pt x="221456" y="228447"/>
                </a:cubicBezTo>
                <a:cubicBezTo>
                  <a:pt x="265906" y="177250"/>
                  <a:pt x="313928" y="90929"/>
                  <a:pt x="361950" y="460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7712239" y="1836936"/>
            <a:ext cx="361950" cy="313560"/>
          </a:xfrm>
          <a:custGeom>
            <a:avLst/>
            <a:gdLst>
              <a:gd name="connsiteX0" fmla="*/ 0 w 361950"/>
              <a:gd name="connsiteY0" fmla="*/ 87953 h 313560"/>
              <a:gd name="connsiteX1" fmla="*/ 66675 w 361950"/>
              <a:gd name="connsiteY1" fmla="*/ 18897 h 313560"/>
              <a:gd name="connsiteX2" fmla="*/ 145256 w 361950"/>
              <a:gd name="connsiteY2" fmla="*/ 6991 h 313560"/>
              <a:gd name="connsiteX3" fmla="*/ 138112 w 361950"/>
              <a:gd name="connsiteY3" fmla="*/ 114147 h 313560"/>
              <a:gd name="connsiteX4" fmla="*/ 52387 w 361950"/>
              <a:gd name="connsiteY4" fmla="*/ 271309 h 313560"/>
              <a:gd name="connsiteX5" fmla="*/ 95250 w 361950"/>
              <a:gd name="connsiteY5" fmla="*/ 311791 h 313560"/>
              <a:gd name="connsiteX6" fmla="*/ 221456 w 361950"/>
              <a:gd name="connsiteY6" fmla="*/ 228447 h 313560"/>
              <a:gd name="connsiteX7" fmla="*/ 361950 w 361950"/>
              <a:gd name="connsiteY7" fmla="*/ 4609 h 3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313560">
                <a:moveTo>
                  <a:pt x="0" y="87953"/>
                </a:moveTo>
                <a:cubicBezTo>
                  <a:pt x="21233" y="60172"/>
                  <a:pt x="42466" y="32391"/>
                  <a:pt x="66675" y="18897"/>
                </a:cubicBezTo>
                <a:cubicBezTo>
                  <a:pt x="90884" y="5403"/>
                  <a:pt x="133350" y="-8884"/>
                  <a:pt x="145256" y="6991"/>
                </a:cubicBezTo>
                <a:cubicBezTo>
                  <a:pt x="157162" y="22866"/>
                  <a:pt x="153590" y="70094"/>
                  <a:pt x="138112" y="114147"/>
                </a:cubicBezTo>
                <a:cubicBezTo>
                  <a:pt x="122634" y="158200"/>
                  <a:pt x="59531" y="238368"/>
                  <a:pt x="52387" y="271309"/>
                </a:cubicBezTo>
                <a:cubicBezTo>
                  <a:pt x="45243" y="304250"/>
                  <a:pt x="67072" y="318935"/>
                  <a:pt x="95250" y="311791"/>
                </a:cubicBezTo>
                <a:cubicBezTo>
                  <a:pt x="123428" y="304647"/>
                  <a:pt x="177006" y="279644"/>
                  <a:pt x="221456" y="228447"/>
                </a:cubicBezTo>
                <a:cubicBezTo>
                  <a:pt x="265906" y="177250"/>
                  <a:pt x="313928" y="90929"/>
                  <a:pt x="361950" y="460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8210904" y="1836936"/>
            <a:ext cx="361950" cy="313560"/>
          </a:xfrm>
          <a:custGeom>
            <a:avLst/>
            <a:gdLst>
              <a:gd name="connsiteX0" fmla="*/ 0 w 361950"/>
              <a:gd name="connsiteY0" fmla="*/ 87953 h 313560"/>
              <a:gd name="connsiteX1" fmla="*/ 66675 w 361950"/>
              <a:gd name="connsiteY1" fmla="*/ 18897 h 313560"/>
              <a:gd name="connsiteX2" fmla="*/ 145256 w 361950"/>
              <a:gd name="connsiteY2" fmla="*/ 6991 h 313560"/>
              <a:gd name="connsiteX3" fmla="*/ 138112 w 361950"/>
              <a:gd name="connsiteY3" fmla="*/ 114147 h 313560"/>
              <a:gd name="connsiteX4" fmla="*/ 52387 w 361950"/>
              <a:gd name="connsiteY4" fmla="*/ 271309 h 313560"/>
              <a:gd name="connsiteX5" fmla="*/ 95250 w 361950"/>
              <a:gd name="connsiteY5" fmla="*/ 311791 h 313560"/>
              <a:gd name="connsiteX6" fmla="*/ 221456 w 361950"/>
              <a:gd name="connsiteY6" fmla="*/ 228447 h 313560"/>
              <a:gd name="connsiteX7" fmla="*/ 361950 w 361950"/>
              <a:gd name="connsiteY7" fmla="*/ 4609 h 3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313560">
                <a:moveTo>
                  <a:pt x="0" y="87953"/>
                </a:moveTo>
                <a:cubicBezTo>
                  <a:pt x="21233" y="60172"/>
                  <a:pt x="42466" y="32391"/>
                  <a:pt x="66675" y="18897"/>
                </a:cubicBezTo>
                <a:cubicBezTo>
                  <a:pt x="90884" y="5403"/>
                  <a:pt x="133350" y="-8884"/>
                  <a:pt x="145256" y="6991"/>
                </a:cubicBezTo>
                <a:cubicBezTo>
                  <a:pt x="157162" y="22866"/>
                  <a:pt x="153590" y="70094"/>
                  <a:pt x="138112" y="114147"/>
                </a:cubicBezTo>
                <a:cubicBezTo>
                  <a:pt x="122634" y="158200"/>
                  <a:pt x="59531" y="238368"/>
                  <a:pt x="52387" y="271309"/>
                </a:cubicBezTo>
                <a:cubicBezTo>
                  <a:pt x="45243" y="304250"/>
                  <a:pt x="67072" y="318935"/>
                  <a:pt x="95250" y="311791"/>
                </a:cubicBezTo>
                <a:cubicBezTo>
                  <a:pt x="123428" y="304647"/>
                  <a:pt x="177006" y="279644"/>
                  <a:pt x="221456" y="228447"/>
                </a:cubicBezTo>
                <a:cubicBezTo>
                  <a:pt x="265906" y="177250"/>
                  <a:pt x="313928" y="90929"/>
                  <a:pt x="361950" y="460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8580887" y="1858214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8918642" y="1858214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9275679" y="1858214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>
            <a:off x="9628159" y="1858213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>
            <a:off x="10021094" y="1858213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>
            <a:off x="10425907" y="1858213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>
            <a:off x="10766509" y="1858213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>
            <a:off x="11090658" y="1858212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" name="Группа 31"/>
          <p:cNvGrpSpPr/>
          <p:nvPr/>
        </p:nvGrpSpPr>
        <p:grpSpPr>
          <a:xfrm>
            <a:off x="4393565" y="2706206"/>
            <a:ext cx="404813" cy="543887"/>
            <a:chOff x="3867312" y="2904839"/>
            <a:chExt cx="404813" cy="543887"/>
          </a:xfrm>
        </p:grpSpPr>
        <p:sp>
          <p:nvSpPr>
            <p:cNvPr id="34" name="Полилиния 33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5021740" y="2706206"/>
            <a:ext cx="404813" cy="543887"/>
            <a:chOff x="3867312" y="2904839"/>
            <a:chExt cx="404813" cy="543887"/>
          </a:xfrm>
        </p:grpSpPr>
        <p:sp>
          <p:nvSpPr>
            <p:cNvPr id="37" name="Полилиния 36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5658736" y="2715818"/>
            <a:ext cx="404813" cy="543887"/>
            <a:chOff x="3867312" y="2904839"/>
            <a:chExt cx="404813" cy="543887"/>
          </a:xfrm>
        </p:grpSpPr>
        <p:sp>
          <p:nvSpPr>
            <p:cNvPr id="40" name="Полилиния 39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6250929" y="2706206"/>
            <a:ext cx="404813" cy="543887"/>
            <a:chOff x="3867312" y="2904839"/>
            <a:chExt cx="404813" cy="543887"/>
          </a:xfrm>
        </p:grpSpPr>
        <p:sp>
          <p:nvSpPr>
            <p:cNvPr id="43" name="Полилиния 42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6872930" y="2725430"/>
            <a:ext cx="404813" cy="543887"/>
            <a:chOff x="3867312" y="2904839"/>
            <a:chExt cx="404813" cy="543887"/>
          </a:xfrm>
        </p:grpSpPr>
        <p:sp>
          <p:nvSpPr>
            <p:cNvPr id="46" name="Полилиния 45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7473411" y="2706206"/>
            <a:ext cx="404813" cy="543887"/>
            <a:chOff x="3867312" y="2904839"/>
            <a:chExt cx="404813" cy="543887"/>
          </a:xfrm>
        </p:grpSpPr>
        <p:sp>
          <p:nvSpPr>
            <p:cNvPr id="49" name="Полилиния 48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олилиния 49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8112603" y="2706206"/>
            <a:ext cx="404813" cy="543887"/>
            <a:chOff x="3867312" y="2904839"/>
            <a:chExt cx="404813" cy="543887"/>
          </a:xfrm>
        </p:grpSpPr>
        <p:sp>
          <p:nvSpPr>
            <p:cNvPr id="52" name="Полилиния 51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олилиния 52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8691125" y="2706206"/>
            <a:ext cx="404813" cy="543887"/>
            <a:chOff x="3867312" y="2904839"/>
            <a:chExt cx="404813" cy="543887"/>
          </a:xfrm>
        </p:grpSpPr>
        <p:sp>
          <p:nvSpPr>
            <p:cNvPr id="55" name="Полилиния 54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олилиния 55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9326797" y="2690945"/>
            <a:ext cx="404813" cy="543887"/>
            <a:chOff x="3867312" y="2904839"/>
            <a:chExt cx="404813" cy="543887"/>
          </a:xfrm>
        </p:grpSpPr>
        <p:sp>
          <p:nvSpPr>
            <p:cNvPr id="58" name="Полилиния 57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олилиния 58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9952558" y="2706206"/>
            <a:ext cx="404813" cy="543887"/>
            <a:chOff x="3867312" y="2904839"/>
            <a:chExt cx="404813" cy="543887"/>
          </a:xfrm>
        </p:grpSpPr>
        <p:sp>
          <p:nvSpPr>
            <p:cNvPr id="61" name="Полилиния 60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10573915" y="2730235"/>
            <a:ext cx="404813" cy="543887"/>
            <a:chOff x="3867312" y="2904839"/>
            <a:chExt cx="404813" cy="543887"/>
          </a:xfrm>
        </p:grpSpPr>
        <p:sp>
          <p:nvSpPr>
            <p:cNvPr id="64" name="Полилиния 63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Полилиния 64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4381723" y="3602907"/>
            <a:ext cx="558374" cy="890427"/>
            <a:chOff x="3219268" y="3782189"/>
            <a:chExt cx="558374" cy="890427"/>
          </a:xfrm>
        </p:grpSpPr>
        <p:sp>
          <p:nvSpPr>
            <p:cNvPr id="67" name="Полилиния 66"/>
            <p:cNvSpPr/>
            <p:nvPr/>
          </p:nvSpPr>
          <p:spPr>
            <a:xfrm>
              <a:off x="3381295" y="4105361"/>
              <a:ext cx="396347" cy="567255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8" name="Группа 67"/>
            <p:cNvGrpSpPr/>
            <p:nvPr/>
          </p:nvGrpSpPr>
          <p:grpSpPr>
            <a:xfrm>
              <a:off x="3219268" y="3782189"/>
              <a:ext cx="404813" cy="543887"/>
              <a:chOff x="3867312" y="2904839"/>
              <a:chExt cx="404813" cy="543887"/>
            </a:xfrm>
          </p:grpSpPr>
          <p:sp>
            <p:nvSpPr>
              <p:cNvPr id="70" name="Полилиния 69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Полилиния 70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9" name="Полилиния 68"/>
            <p:cNvSpPr/>
            <p:nvPr/>
          </p:nvSpPr>
          <p:spPr>
            <a:xfrm>
              <a:off x="3349625" y="4181475"/>
              <a:ext cx="203200" cy="123825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200" h="123825">
                  <a:moveTo>
                    <a:pt x="0" y="123825"/>
                  </a:moveTo>
                  <a:cubicBezTo>
                    <a:pt x="49741" y="105568"/>
                    <a:pt x="99483" y="87312"/>
                    <a:pt x="133350" y="66675"/>
                  </a:cubicBezTo>
                  <a:cubicBezTo>
                    <a:pt x="167217" y="46037"/>
                    <a:pt x="185208" y="23018"/>
                    <a:pt x="20320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2" name="Группа 71"/>
          <p:cNvGrpSpPr/>
          <p:nvPr/>
        </p:nvGrpSpPr>
        <p:grpSpPr>
          <a:xfrm>
            <a:off x="5210139" y="3633109"/>
            <a:ext cx="558374" cy="890427"/>
            <a:chOff x="3219268" y="3782189"/>
            <a:chExt cx="558374" cy="890427"/>
          </a:xfrm>
        </p:grpSpPr>
        <p:sp>
          <p:nvSpPr>
            <p:cNvPr id="73" name="Полилиния 72"/>
            <p:cNvSpPr/>
            <p:nvPr/>
          </p:nvSpPr>
          <p:spPr>
            <a:xfrm>
              <a:off x="3381295" y="4105361"/>
              <a:ext cx="396347" cy="567255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4" name="Группа 73"/>
            <p:cNvGrpSpPr/>
            <p:nvPr/>
          </p:nvGrpSpPr>
          <p:grpSpPr>
            <a:xfrm>
              <a:off x="3219268" y="3782189"/>
              <a:ext cx="404813" cy="543887"/>
              <a:chOff x="3867312" y="2904839"/>
              <a:chExt cx="404813" cy="543887"/>
            </a:xfrm>
          </p:grpSpPr>
          <p:sp>
            <p:nvSpPr>
              <p:cNvPr id="76" name="Полилиния 75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Полилиния 76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5" name="Полилиния 74"/>
            <p:cNvSpPr/>
            <p:nvPr/>
          </p:nvSpPr>
          <p:spPr>
            <a:xfrm>
              <a:off x="3349625" y="4181475"/>
              <a:ext cx="203200" cy="123825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200" h="123825">
                  <a:moveTo>
                    <a:pt x="0" y="123825"/>
                  </a:moveTo>
                  <a:cubicBezTo>
                    <a:pt x="49741" y="105568"/>
                    <a:pt x="99483" y="87312"/>
                    <a:pt x="133350" y="66675"/>
                  </a:cubicBezTo>
                  <a:cubicBezTo>
                    <a:pt x="167217" y="46037"/>
                    <a:pt x="185208" y="23018"/>
                    <a:pt x="20320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6051738" y="3623536"/>
            <a:ext cx="558374" cy="890427"/>
            <a:chOff x="3219268" y="3782189"/>
            <a:chExt cx="558374" cy="890427"/>
          </a:xfrm>
        </p:grpSpPr>
        <p:sp>
          <p:nvSpPr>
            <p:cNvPr id="79" name="Полилиния 78"/>
            <p:cNvSpPr/>
            <p:nvPr/>
          </p:nvSpPr>
          <p:spPr>
            <a:xfrm>
              <a:off x="3381295" y="4105361"/>
              <a:ext cx="396347" cy="567255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1" name="Группа 80"/>
            <p:cNvGrpSpPr/>
            <p:nvPr/>
          </p:nvGrpSpPr>
          <p:grpSpPr>
            <a:xfrm>
              <a:off x="3219268" y="3782189"/>
              <a:ext cx="404813" cy="543887"/>
              <a:chOff x="3867312" y="2904839"/>
              <a:chExt cx="404813" cy="543887"/>
            </a:xfrm>
          </p:grpSpPr>
          <p:sp>
            <p:nvSpPr>
              <p:cNvPr id="83" name="Полилиния 82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Полилиния 83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2" name="Полилиния 81"/>
            <p:cNvSpPr/>
            <p:nvPr/>
          </p:nvSpPr>
          <p:spPr>
            <a:xfrm>
              <a:off x="3349625" y="4181475"/>
              <a:ext cx="203200" cy="123825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200" h="123825">
                  <a:moveTo>
                    <a:pt x="0" y="123825"/>
                  </a:moveTo>
                  <a:cubicBezTo>
                    <a:pt x="49741" y="105568"/>
                    <a:pt x="99483" y="87312"/>
                    <a:pt x="133350" y="66675"/>
                  </a:cubicBezTo>
                  <a:cubicBezTo>
                    <a:pt x="167217" y="46037"/>
                    <a:pt x="185208" y="23018"/>
                    <a:pt x="20320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6949054" y="3613924"/>
            <a:ext cx="558374" cy="890427"/>
            <a:chOff x="3219268" y="3782189"/>
            <a:chExt cx="558374" cy="890427"/>
          </a:xfrm>
        </p:grpSpPr>
        <p:sp>
          <p:nvSpPr>
            <p:cNvPr id="86" name="Полилиния 85"/>
            <p:cNvSpPr/>
            <p:nvPr/>
          </p:nvSpPr>
          <p:spPr>
            <a:xfrm>
              <a:off x="3381295" y="4105361"/>
              <a:ext cx="396347" cy="567255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7" name="Группа 86"/>
            <p:cNvGrpSpPr/>
            <p:nvPr/>
          </p:nvGrpSpPr>
          <p:grpSpPr>
            <a:xfrm>
              <a:off x="3219268" y="3782189"/>
              <a:ext cx="404813" cy="543887"/>
              <a:chOff x="3867312" y="2904839"/>
              <a:chExt cx="404813" cy="543887"/>
            </a:xfrm>
          </p:grpSpPr>
          <p:sp>
            <p:nvSpPr>
              <p:cNvPr id="89" name="Полилиния 88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Полилиния 89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8" name="Полилиния 87"/>
            <p:cNvSpPr/>
            <p:nvPr/>
          </p:nvSpPr>
          <p:spPr>
            <a:xfrm>
              <a:off x="3349625" y="4181475"/>
              <a:ext cx="203200" cy="123825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200" h="123825">
                  <a:moveTo>
                    <a:pt x="0" y="123825"/>
                  </a:moveTo>
                  <a:cubicBezTo>
                    <a:pt x="49741" y="105568"/>
                    <a:pt x="99483" y="87312"/>
                    <a:pt x="133350" y="66675"/>
                  </a:cubicBezTo>
                  <a:cubicBezTo>
                    <a:pt x="167217" y="46037"/>
                    <a:pt x="185208" y="23018"/>
                    <a:pt x="20320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7891773" y="3602907"/>
            <a:ext cx="448876" cy="548848"/>
            <a:chOff x="6740335" y="3782189"/>
            <a:chExt cx="448876" cy="548848"/>
          </a:xfrm>
        </p:grpSpPr>
        <p:grpSp>
          <p:nvGrpSpPr>
            <p:cNvPr id="92" name="Группа 91"/>
            <p:cNvGrpSpPr/>
            <p:nvPr/>
          </p:nvGrpSpPr>
          <p:grpSpPr>
            <a:xfrm>
              <a:off x="6740335" y="3782189"/>
              <a:ext cx="404813" cy="543887"/>
              <a:chOff x="3867312" y="2904839"/>
              <a:chExt cx="404813" cy="543887"/>
            </a:xfrm>
          </p:grpSpPr>
          <p:sp>
            <p:nvSpPr>
              <p:cNvPr id="95" name="Полилиния 94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Полилиния 95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3" name="Полилиния 92"/>
            <p:cNvSpPr/>
            <p:nvPr/>
          </p:nvSpPr>
          <p:spPr>
            <a:xfrm>
              <a:off x="6870691" y="4191001"/>
              <a:ext cx="172243" cy="114300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243" h="114300">
                  <a:moveTo>
                    <a:pt x="0" y="114300"/>
                  </a:moveTo>
                  <a:cubicBezTo>
                    <a:pt x="49741" y="96043"/>
                    <a:pt x="90355" y="76200"/>
                    <a:pt x="119062" y="57150"/>
                  </a:cubicBezTo>
                  <a:cubicBezTo>
                    <a:pt x="147769" y="38100"/>
                    <a:pt x="154251" y="23018"/>
                    <a:pt x="17224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Овал 93"/>
            <p:cNvSpPr/>
            <p:nvPr/>
          </p:nvSpPr>
          <p:spPr>
            <a:xfrm rot="1327897">
              <a:off x="7037954" y="4116332"/>
              <a:ext cx="151257" cy="21470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8613089" y="3613924"/>
            <a:ext cx="448876" cy="548848"/>
            <a:chOff x="6740335" y="3782189"/>
            <a:chExt cx="448876" cy="548848"/>
          </a:xfrm>
        </p:grpSpPr>
        <p:grpSp>
          <p:nvGrpSpPr>
            <p:cNvPr id="98" name="Группа 97"/>
            <p:cNvGrpSpPr/>
            <p:nvPr/>
          </p:nvGrpSpPr>
          <p:grpSpPr>
            <a:xfrm>
              <a:off x="6740335" y="3782189"/>
              <a:ext cx="404813" cy="543887"/>
              <a:chOff x="3867312" y="2904839"/>
              <a:chExt cx="404813" cy="543887"/>
            </a:xfrm>
          </p:grpSpPr>
          <p:sp>
            <p:nvSpPr>
              <p:cNvPr id="101" name="Полилиния 100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Полилиния 101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9" name="Полилиния 98"/>
            <p:cNvSpPr/>
            <p:nvPr/>
          </p:nvSpPr>
          <p:spPr>
            <a:xfrm>
              <a:off x="6870691" y="4191001"/>
              <a:ext cx="172243" cy="114300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243" h="114300">
                  <a:moveTo>
                    <a:pt x="0" y="114300"/>
                  </a:moveTo>
                  <a:cubicBezTo>
                    <a:pt x="49741" y="96043"/>
                    <a:pt x="90355" y="76200"/>
                    <a:pt x="119062" y="57150"/>
                  </a:cubicBezTo>
                  <a:cubicBezTo>
                    <a:pt x="147769" y="38100"/>
                    <a:pt x="154251" y="23018"/>
                    <a:pt x="17224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Овал 99"/>
            <p:cNvSpPr/>
            <p:nvPr/>
          </p:nvSpPr>
          <p:spPr>
            <a:xfrm rot="1327897">
              <a:off x="7037954" y="4116332"/>
              <a:ext cx="151257" cy="21470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3" name="Группа 102"/>
          <p:cNvGrpSpPr/>
          <p:nvPr/>
        </p:nvGrpSpPr>
        <p:grpSpPr>
          <a:xfrm>
            <a:off x="9345958" y="3622287"/>
            <a:ext cx="448876" cy="548848"/>
            <a:chOff x="6740335" y="3782189"/>
            <a:chExt cx="448876" cy="548848"/>
          </a:xfrm>
        </p:grpSpPr>
        <p:grpSp>
          <p:nvGrpSpPr>
            <p:cNvPr id="104" name="Группа 103"/>
            <p:cNvGrpSpPr/>
            <p:nvPr/>
          </p:nvGrpSpPr>
          <p:grpSpPr>
            <a:xfrm>
              <a:off x="6740335" y="3782189"/>
              <a:ext cx="404813" cy="543887"/>
              <a:chOff x="3867312" y="2904839"/>
              <a:chExt cx="404813" cy="543887"/>
            </a:xfrm>
          </p:grpSpPr>
          <p:sp>
            <p:nvSpPr>
              <p:cNvPr id="107" name="Полилиния 106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8" name="Полилиния 107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5" name="Полилиния 104"/>
            <p:cNvSpPr/>
            <p:nvPr/>
          </p:nvSpPr>
          <p:spPr>
            <a:xfrm>
              <a:off x="6870691" y="4191001"/>
              <a:ext cx="172243" cy="114300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243" h="114300">
                  <a:moveTo>
                    <a:pt x="0" y="114300"/>
                  </a:moveTo>
                  <a:cubicBezTo>
                    <a:pt x="49741" y="96043"/>
                    <a:pt x="90355" y="76200"/>
                    <a:pt x="119062" y="57150"/>
                  </a:cubicBezTo>
                  <a:cubicBezTo>
                    <a:pt x="147769" y="38100"/>
                    <a:pt x="154251" y="23018"/>
                    <a:pt x="17224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Овал 105"/>
            <p:cNvSpPr/>
            <p:nvPr/>
          </p:nvSpPr>
          <p:spPr>
            <a:xfrm rot="1327897">
              <a:off x="7037954" y="4116332"/>
              <a:ext cx="151257" cy="21470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10100538" y="3612519"/>
            <a:ext cx="448876" cy="548848"/>
            <a:chOff x="6740335" y="3782189"/>
            <a:chExt cx="448876" cy="548848"/>
          </a:xfrm>
        </p:grpSpPr>
        <p:grpSp>
          <p:nvGrpSpPr>
            <p:cNvPr id="110" name="Группа 109"/>
            <p:cNvGrpSpPr/>
            <p:nvPr/>
          </p:nvGrpSpPr>
          <p:grpSpPr>
            <a:xfrm>
              <a:off x="6740335" y="3782189"/>
              <a:ext cx="404813" cy="543887"/>
              <a:chOff x="3867312" y="2904839"/>
              <a:chExt cx="404813" cy="543887"/>
            </a:xfrm>
          </p:grpSpPr>
          <p:sp>
            <p:nvSpPr>
              <p:cNvPr id="113" name="Полилиния 112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4" name="Полилиния 113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1" name="Полилиния 110"/>
            <p:cNvSpPr/>
            <p:nvPr/>
          </p:nvSpPr>
          <p:spPr>
            <a:xfrm>
              <a:off x="6870691" y="4191001"/>
              <a:ext cx="172243" cy="114300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243" h="114300">
                  <a:moveTo>
                    <a:pt x="0" y="114300"/>
                  </a:moveTo>
                  <a:cubicBezTo>
                    <a:pt x="49741" y="96043"/>
                    <a:pt x="90355" y="76200"/>
                    <a:pt x="119062" y="57150"/>
                  </a:cubicBezTo>
                  <a:cubicBezTo>
                    <a:pt x="147769" y="38100"/>
                    <a:pt x="154251" y="23018"/>
                    <a:pt x="17224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Овал 111"/>
            <p:cNvSpPr/>
            <p:nvPr/>
          </p:nvSpPr>
          <p:spPr>
            <a:xfrm rot="1327897">
              <a:off x="7037954" y="4116332"/>
              <a:ext cx="151257" cy="21470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5" name="Группа 114"/>
          <p:cNvGrpSpPr/>
          <p:nvPr/>
        </p:nvGrpSpPr>
        <p:grpSpPr>
          <a:xfrm>
            <a:off x="10894741" y="3621481"/>
            <a:ext cx="448876" cy="548848"/>
            <a:chOff x="6740335" y="3782189"/>
            <a:chExt cx="448876" cy="548848"/>
          </a:xfrm>
        </p:grpSpPr>
        <p:grpSp>
          <p:nvGrpSpPr>
            <p:cNvPr id="116" name="Группа 115"/>
            <p:cNvGrpSpPr/>
            <p:nvPr/>
          </p:nvGrpSpPr>
          <p:grpSpPr>
            <a:xfrm>
              <a:off x="6740335" y="3782189"/>
              <a:ext cx="404813" cy="543887"/>
              <a:chOff x="3867312" y="2904839"/>
              <a:chExt cx="404813" cy="543887"/>
            </a:xfrm>
          </p:grpSpPr>
          <p:sp>
            <p:nvSpPr>
              <p:cNvPr id="119" name="Полилиния 118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0" name="Полилиния 119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7" name="Полилиния 116"/>
            <p:cNvSpPr/>
            <p:nvPr/>
          </p:nvSpPr>
          <p:spPr>
            <a:xfrm>
              <a:off x="6870691" y="4191001"/>
              <a:ext cx="172243" cy="114300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243" h="114300">
                  <a:moveTo>
                    <a:pt x="0" y="114300"/>
                  </a:moveTo>
                  <a:cubicBezTo>
                    <a:pt x="49741" y="96043"/>
                    <a:pt x="90355" y="76200"/>
                    <a:pt x="119062" y="57150"/>
                  </a:cubicBezTo>
                  <a:cubicBezTo>
                    <a:pt x="147769" y="38100"/>
                    <a:pt x="154251" y="23018"/>
                    <a:pt x="17224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Овал 117"/>
            <p:cNvSpPr/>
            <p:nvPr/>
          </p:nvSpPr>
          <p:spPr>
            <a:xfrm rot="1327897">
              <a:off x="7037954" y="4116332"/>
              <a:ext cx="151257" cy="21470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2" name="Прямоугольник 121"/>
          <p:cNvSpPr/>
          <p:nvPr/>
        </p:nvSpPr>
        <p:spPr>
          <a:xfrm>
            <a:off x="1172584" y="391609"/>
            <a:ext cx="9474749" cy="9423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які букви ти напишеш у третьому </a:t>
            </a:r>
            <a:r>
              <a:rPr lang="uk-UA" sz="28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букви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12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7" y="2388930"/>
            <a:ext cx="2606719" cy="268928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24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66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0" t="30680" r="14447" b="35404"/>
          <a:stretch/>
        </p:blipFill>
        <p:spPr>
          <a:xfrm>
            <a:off x="3986783" y="1733184"/>
            <a:ext cx="7827365" cy="4682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олилиния 18"/>
          <p:cNvSpPr/>
          <p:nvPr/>
        </p:nvSpPr>
        <p:spPr>
          <a:xfrm>
            <a:off x="6208273" y="1836936"/>
            <a:ext cx="361950" cy="313560"/>
          </a:xfrm>
          <a:custGeom>
            <a:avLst/>
            <a:gdLst>
              <a:gd name="connsiteX0" fmla="*/ 0 w 361950"/>
              <a:gd name="connsiteY0" fmla="*/ 87953 h 313560"/>
              <a:gd name="connsiteX1" fmla="*/ 66675 w 361950"/>
              <a:gd name="connsiteY1" fmla="*/ 18897 h 313560"/>
              <a:gd name="connsiteX2" fmla="*/ 145256 w 361950"/>
              <a:gd name="connsiteY2" fmla="*/ 6991 h 313560"/>
              <a:gd name="connsiteX3" fmla="*/ 138112 w 361950"/>
              <a:gd name="connsiteY3" fmla="*/ 114147 h 313560"/>
              <a:gd name="connsiteX4" fmla="*/ 52387 w 361950"/>
              <a:gd name="connsiteY4" fmla="*/ 271309 h 313560"/>
              <a:gd name="connsiteX5" fmla="*/ 95250 w 361950"/>
              <a:gd name="connsiteY5" fmla="*/ 311791 h 313560"/>
              <a:gd name="connsiteX6" fmla="*/ 221456 w 361950"/>
              <a:gd name="connsiteY6" fmla="*/ 228447 h 313560"/>
              <a:gd name="connsiteX7" fmla="*/ 361950 w 361950"/>
              <a:gd name="connsiteY7" fmla="*/ 4609 h 3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313560">
                <a:moveTo>
                  <a:pt x="0" y="87953"/>
                </a:moveTo>
                <a:cubicBezTo>
                  <a:pt x="21233" y="60172"/>
                  <a:pt x="42466" y="32391"/>
                  <a:pt x="66675" y="18897"/>
                </a:cubicBezTo>
                <a:cubicBezTo>
                  <a:pt x="90884" y="5403"/>
                  <a:pt x="133350" y="-8884"/>
                  <a:pt x="145256" y="6991"/>
                </a:cubicBezTo>
                <a:cubicBezTo>
                  <a:pt x="157162" y="22866"/>
                  <a:pt x="153590" y="70094"/>
                  <a:pt x="138112" y="114147"/>
                </a:cubicBezTo>
                <a:cubicBezTo>
                  <a:pt x="122634" y="158200"/>
                  <a:pt x="59531" y="238368"/>
                  <a:pt x="52387" y="271309"/>
                </a:cubicBezTo>
                <a:cubicBezTo>
                  <a:pt x="45243" y="304250"/>
                  <a:pt x="67072" y="318935"/>
                  <a:pt x="95250" y="311791"/>
                </a:cubicBezTo>
                <a:cubicBezTo>
                  <a:pt x="123428" y="304647"/>
                  <a:pt x="177006" y="279644"/>
                  <a:pt x="221456" y="228447"/>
                </a:cubicBezTo>
                <a:cubicBezTo>
                  <a:pt x="265906" y="177250"/>
                  <a:pt x="313928" y="90929"/>
                  <a:pt x="361950" y="460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6701192" y="1836936"/>
            <a:ext cx="361950" cy="313560"/>
          </a:xfrm>
          <a:custGeom>
            <a:avLst/>
            <a:gdLst>
              <a:gd name="connsiteX0" fmla="*/ 0 w 361950"/>
              <a:gd name="connsiteY0" fmla="*/ 87953 h 313560"/>
              <a:gd name="connsiteX1" fmla="*/ 66675 w 361950"/>
              <a:gd name="connsiteY1" fmla="*/ 18897 h 313560"/>
              <a:gd name="connsiteX2" fmla="*/ 145256 w 361950"/>
              <a:gd name="connsiteY2" fmla="*/ 6991 h 313560"/>
              <a:gd name="connsiteX3" fmla="*/ 138112 w 361950"/>
              <a:gd name="connsiteY3" fmla="*/ 114147 h 313560"/>
              <a:gd name="connsiteX4" fmla="*/ 52387 w 361950"/>
              <a:gd name="connsiteY4" fmla="*/ 271309 h 313560"/>
              <a:gd name="connsiteX5" fmla="*/ 95250 w 361950"/>
              <a:gd name="connsiteY5" fmla="*/ 311791 h 313560"/>
              <a:gd name="connsiteX6" fmla="*/ 221456 w 361950"/>
              <a:gd name="connsiteY6" fmla="*/ 228447 h 313560"/>
              <a:gd name="connsiteX7" fmla="*/ 361950 w 361950"/>
              <a:gd name="connsiteY7" fmla="*/ 4609 h 3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313560">
                <a:moveTo>
                  <a:pt x="0" y="87953"/>
                </a:moveTo>
                <a:cubicBezTo>
                  <a:pt x="21233" y="60172"/>
                  <a:pt x="42466" y="32391"/>
                  <a:pt x="66675" y="18897"/>
                </a:cubicBezTo>
                <a:cubicBezTo>
                  <a:pt x="90884" y="5403"/>
                  <a:pt x="133350" y="-8884"/>
                  <a:pt x="145256" y="6991"/>
                </a:cubicBezTo>
                <a:cubicBezTo>
                  <a:pt x="157162" y="22866"/>
                  <a:pt x="153590" y="70094"/>
                  <a:pt x="138112" y="114147"/>
                </a:cubicBezTo>
                <a:cubicBezTo>
                  <a:pt x="122634" y="158200"/>
                  <a:pt x="59531" y="238368"/>
                  <a:pt x="52387" y="271309"/>
                </a:cubicBezTo>
                <a:cubicBezTo>
                  <a:pt x="45243" y="304250"/>
                  <a:pt x="67072" y="318935"/>
                  <a:pt x="95250" y="311791"/>
                </a:cubicBezTo>
                <a:cubicBezTo>
                  <a:pt x="123428" y="304647"/>
                  <a:pt x="177006" y="279644"/>
                  <a:pt x="221456" y="228447"/>
                </a:cubicBezTo>
                <a:cubicBezTo>
                  <a:pt x="265906" y="177250"/>
                  <a:pt x="313928" y="90929"/>
                  <a:pt x="361950" y="460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7194111" y="1836936"/>
            <a:ext cx="361950" cy="313560"/>
          </a:xfrm>
          <a:custGeom>
            <a:avLst/>
            <a:gdLst>
              <a:gd name="connsiteX0" fmla="*/ 0 w 361950"/>
              <a:gd name="connsiteY0" fmla="*/ 87953 h 313560"/>
              <a:gd name="connsiteX1" fmla="*/ 66675 w 361950"/>
              <a:gd name="connsiteY1" fmla="*/ 18897 h 313560"/>
              <a:gd name="connsiteX2" fmla="*/ 145256 w 361950"/>
              <a:gd name="connsiteY2" fmla="*/ 6991 h 313560"/>
              <a:gd name="connsiteX3" fmla="*/ 138112 w 361950"/>
              <a:gd name="connsiteY3" fmla="*/ 114147 h 313560"/>
              <a:gd name="connsiteX4" fmla="*/ 52387 w 361950"/>
              <a:gd name="connsiteY4" fmla="*/ 271309 h 313560"/>
              <a:gd name="connsiteX5" fmla="*/ 95250 w 361950"/>
              <a:gd name="connsiteY5" fmla="*/ 311791 h 313560"/>
              <a:gd name="connsiteX6" fmla="*/ 221456 w 361950"/>
              <a:gd name="connsiteY6" fmla="*/ 228447 h 313560"/>
              <a:gd name="connsiteX7" fmla="*/ 361950 w 361950"/>
              <a:gd name="connsiteY7" fmla="*/ 4609 h 3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313560">
                <a:moveTo>
                  <a:pt x="0" y="87953"/>
                </a:moveTo>
                <a:cubicBezTo>
                  <a:pt x="21233" y="60172"/>
                  <a:pt x="42466" y="32391"/>
                  <a:pt x="66675" y="18897"/>
                </a:cubicBezTo>
                <a:cubicBezTo>
                  <a:pt x="90884" y="5403"/>
                  <a:pt x="133350" y="-8884"/>
                  <a:pt x="145256" y="6991"/>
                </a:cubicBezTo>
                <a:cubicBezTo>
                  <a:pt x="157162" y="22866"/>
                  <a:pt x="153590" y="70094"/>
                  <a:pt x="138112" y="114147"/>
                </a:cubicBezTo>
                <a:cubicBezTo>
                  <a:pt x="122634" y="158200"/>
                  <a:pt x="59531" y="238368"/>
                  <a:pt x="52387" y="271309"/>
                </a:cubicBezTo>
                <a:cubicBezTo>
                  <a:pt x="45243" y="304250"/>
                  <a:pt x="67072" y="318935"/>
                  <a:pt x="95250" y="311791"/>
                </a:cubicBezTo>
                <a:cubicBezTo>
                  <a:pt x="123428" y="304647"/>
                  <a:pt x="177006" y="279644"/>
                  <a:pt x="221456" y="228447"/>
                </a:cubicBezTo>
                <a:cubicBezTo>
                  <a:pt x="265906" y="177250"/>
                  <a:pt x="313928" y="90929"/>
                  <a:pt x="361950" y="460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7712239" y="1836936"/>
            <a:ext cx="361950" cy="313560"/>
          </a:xfrm>
          <a:custGeom>
            <a:avLst/>
            <a:gdLst>
              <a:gd name="connsiteX0" fmla="*/ 0 w 361950"/>
              <a:gd name="connsiteY0" fmla="*/ 87953 h 313560"/>
              <a:gd name="connsiteX1" fmla="*/ 66675 w 361950"/>
              <a:gd name="connsiteY1" fmla="*/ 18897 h 313560"/>
              <a:gd name="connsiteX2" fmla="*/ 145256 w 361950"/>
              <a:gd name="connsiteY2" fmla="*/ 6991 h 313560"/>
              <a:gd name="connsiteX3" fmla="*/ 138112 w 361950"/>
              <a:gd name="connsiteY3" fmla="*/ 114147 h 313560"/>
              <a:gd name="connsiteX4" fmla="*/ 52387 w 361950"/>
              <a:gd name="connsiteY4" fmla="*/ 271309 h 313560"/>
              <a:gd name="connsiteX5" fmla="*/ 95250 w 361950"/>
              <a:gd name="connsiteY5" fmla="*/ 311791 h 313560"/>
              <a:gd name="connsiteX6" fmla="*/ 221456 w 361950"/>
              <a:gd name="connsiteY6" fmla="*/ 228447 h 313560"/>
              <a:gd name="connsiteX7" fmla="*/ 361950 w 361950"/>
              <a:gd name="connsiteY7" fmla="*/ 4609 h 3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313560">
                <a:moveTo>
                  <a:pt x="0" y="87953"/>
                </a:moveTo>
                <a:cubicBezTo>
                  <a:pt x="21233" y="60172"/>
                  <a:pt x="42466" y="32391"/>
                  <a:pt x="66675" y="18897"/>
                </a:cubicBezTo>
                <a:cubicBezTo>
                  <a:pt x="90884" y="5403"/>
                  <a:pt x="133350" y="-8884"/>
                  <a:pt x="145256" y="6991"/>
                </a:cubicBezTo>
                <a:cubicBezTo>
                  <a:pt x="157162" y="22866"/>
                  <a:pt x="153590" y="70094"/>
                  <a:pt x="138112" y="114147"/>
                </a:cubicBezTo>
                <a:cubicBezTo>
                  <a:pt x="122634" y="158200"/>
                  <a:pt x="59531" y="238368"/>
                  <a:pt x="52387" y="271309"/>
                </a:cubicBezTo>
                <a:cubicBezTo>
                  <a:pt x="45243" y="304250"/>
                  <a:pt x="67072" y="318935"/>
                  <a:pt x="95250" y="311791"/>
                </a:cubicBezTo>
                <a:cubicBezTo>
                  <a:pt x="123428" y="304647"/>
                  <a:pt x="177006" y="279644"/>
                  <a:pt x="221456" y="228447"/>
                </a:cubicBezTo>
                <a:cubicBezTo>
                  <a:pt x="265906" y="177250"/>
                  <a:pt x="313928" y="90929"/>
                  <a:pt x="361950" y="460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8210904" y="1836936"/>
            <a:ext cx="361950" cy="313560"/>
          </a:xfrm>
          <a:custGeom>
            <a:avLst/>
            <a:gdLst>
              <a:gd name="connsiteX0" fmla="*/ 0 w 361950"/>
              <a:gd name="connsiteY0" fmla="*/ 87953 h 313560"/>
              <a:gd name="connsiteX1" fmla="*/ 66675 w 361950"/>
              <a:gd name="connsiteY1" fmla="*/ 18897 h 313560"/>
              <a:gd name="connsiteX2" fmla="*/ 145256 w 361950"/>
              <a:gd name="connsiteY2" fmla="*/ 6991 h 313560"/>
              <a:gd name="connsiteX3" fmla="*/ 138112 w 361950"/>
              <a:gd name="connsiteY3" fmla="*/ 114147 h 313560"/>
              <a:gd name="connsiteX4" fmla="*/ 52387 w 361950"/>
              <a:gd name="connsiteY4" fmla="*/ 271309 h 313560"/>
              <a:gd name="connsiteX5" fmla="*/ 95250 w 361950"/>
              <a:gd name="connsiteY5" fmla="*/ 311791 h 313560"/>
              <a:gd name="connsiteX6" fmla="*/ 221456 w 361950"/>
              <a:gd name="connsiteY6" fmla="*/ 228447 h 313560"/>
              <a:gd name="connsiteX7" fmla="*/ 361950 w 361950"/>
              <a:gd name="connsiteY7" fmla="*/ 4609 h 3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313560">
                <a:moveTo>
                  <a:pt x="0" y="87953"/>
                </a:moveTo>
                <a:cubicBezTo>
                  <a:pt x="21233" y="60172"/>
                  <a:pt x="42466" y="32391"/>
                  <a:pt x="66675" y="18897"/>
                </a:cubicBezTo>
                <a:cubicBezTo>
                  <a:pt x="90884" y="5403"/>
                  <a:pt x="133350" y="-8884"/>
                  <a:pt x="145256" y="6991"/>
                </a:cubicBezTo>
                <a:cubicBezTo>
                  <a:pt x="157162" y="22866"/>
                  <a:pt x="153590" y="70094"/>
                  <a:pt x="138112" y="114147"/>
                </a:cubicBezTo>
                <a:cubicBezTo>
                  <a:pt x="122634" y="158200"/>
                  <a:pt x="59531" y="238368"/>
                  <a:pt x="52387" y="271309"/>
                </a:cubicBezTo>
                <a:cubicBezTo>
                  <a:pt x="45243" y="304250"/>
                  <a:pt x="67072" y="318935"/>
                  <a:pt x="95250" y="311791"/>
                </a:cubicBezTo>
                <a:cubicBezTo>
                  <a:pt x="123428" y="304647"/>
                  <a:pt x="177006" y="279644"/>
                  <a:pt x="221456" y="228447"/>
                </a:cubicBezTo>
                <a:cubicBezTo>
                  <a:pt x="265906" y="177250"/>
                  <a:pt x="313928" y="90929"/>
                  <a:pt x="361950" y="460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8580887" y="1858214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8918642" y="1858214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9275679" y="1858214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>
            <a:off x="9628159" y="1858213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>
            <a:off x="10021094" y="1858213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>
            <a:off x="10425907" y="1858213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>
            <a:off x="10766509" y="1858213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>
            <a:off x="11090658" y="1858212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" name="Группа 31"/>
          <p:cNvGrpSpPr/>
          <p:nvPr/>
        </p:nvGrpSpPr>
        <p:grpSpPr>
          <a:xfrm>
            <a:off x="4393565" y="2706206"/>
            <a:ext cx="404813" cy="543887"/>
            <a:chOff x="3867312" y="2904839"/>
            <a:chExt cx="404813" cy="543887"/>
          </a:xfrm>
        </p:grpSpPr>
        <p:sp>
          <p:nvSpPr>
            <p:cNvPr id="34" name="Полилиния 33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5021740" y="2706206"/>
            <a:ext cx="404813" cy="543887"/>
            <a:chOff x="3867312" y="2904839"/>
            <a:chExt cx="404813" cy="543887"/>
          </a:xfrm>
        </p:grpSpPr>
        <p:sp>
          <p:nvSpPr>
            <p:cNvPr id="37" name="Полилиния 36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5658736" y="2715818"/>
            <a:ext cx="404813" cy="543887"/>
            <a:chOff x="3867312" y="2904839"/>
            <a:chExt cx="404813" cy="543887"/>
          </a:xfrm>
        </p:grpSpPr>
        <p:sp>
          <p:nvSpPr>
            <p:cNvPr id="40" name="Полилиния 39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6250929" y="2706206"/>
            <a:ext cx="404813" cy="543887"/>
            <a:chOff x="3867312" y="2904839"/>
            <a:chExt cx="404813" cy="543887"/>
          </a:xfrm>
        </p:grpSpPr>
        <p:sp>
          <p:nvSpPr>
            <p:cNvPr id="43" name="Полилиния 42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6872930" y="2725430"/>
            <a:ext cx="404813" cy="543887"/>
            <a:chOff x="3867312" y="2904839"/>
            <a:chExt cx="404813" cy="543887"/>
          </a:xfrm>
        </p:grpSpPr>
        <p:sp>
          <p:nvSpPr>
            <p:cNvPr id="46" name="Полилиния 45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7473411" y="2706206"/>
            <a:ext cx="404813" cy="543887"/>
            <a:chOff x="3867312" y="2904839"/>
            <a:chExt cx="404813" cy="543887"/>
          </a:xfrm>
        </p:grpSpPr>
        <p:sp>
          <p:nvSpPr>
            <p:cNvPr id="49" name="Полилиния 48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олилиния 49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8112603" y="2706206"/>
            <a:ext cx="404813" cy="543887"/>
            <a:chOff x="3867312" y="2904839"/>
            <a:chExt cx="404813" cy="543887"/>
          </a:xfrm>
        </p:grpSpPr>
        <p:sp>
          <p:nvSpPr>
            <p:cNvPr id="52" name="Полилиния 51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олилиния 52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8691125" y="2706206"/>
            <a:ext cx="404813" cy="543887"/>
            <a:chOff x="3867312" y="2904839"/>
            <a:chExt cx="404813" cy="543887"/>
          </a:xfrm>
        </p:grpSpPr>
        <p:sp>
          <p:nvSpPr>
            <p:cNvPr id="55" name="Полилиния 54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олилиния 55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9326797" y="2690945"/>
            <a:ext cx="404813" cy="543887"/>
            <a:chOff x="3867312" y="2904839"/>
            <a:chExt cx="404813" cy="543887"/>
          </a:xfrm>
        </p:grpSpPr>
        <p:sp>
          <p:nvSpPr>
            <p:cNvPr id="58" name="Полилиния 57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олилиния 58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9952558" y="2706206"/>
            <a:ext cx="404813" cy="543887"/>
            <a:chOff x="3867312" y="2904839"/>
            <a:chExt cx="404813" cy="543887"/>
          </a:xfrm>
        </p:grpSpPr>
        <p:sp>
          <p:nvSpPr>
            <p:cNvPr id="61" name="Полилиния 60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10573915" y="2730235"/>
            <a:ext cx="404813" cy="543887"/>
            <a:chOff x="3867312" y="2904839"/>
            <a:chExt cx="404813" cy="543887"/>
          </a:xfrm>
        </p:grpSpPr>
        <p:sp>
          <p:nvSpPr>
            <p:cNvPr id="64" name="Полилиния 63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Полилиния 64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4381723" y="3602907"/>
            <a:ext cx="558374" cy="890427"/>
            <a:chOff x="3219268" y="3782189"/>
            <a:chExt cx="558374" cy="890427"/>
          </a:xfrm>
        </p:grpSpPr>
        <p:sp>
          <p:nvSpPr>
            <p:cNvPr id="67" name="Полилиния 66"/>
            <p:cNvSpPr/>
            <p:nvPr/>
          </p:nvSpPr>
          <p:spPr>
            <a:xfrm>
              <a:off x="3381295" y="4105361"/>
              <a:ext cx="396347" cy="567255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8" name="Группа 67"/>
            <p:cNvGrpSpPr/>
            <p:nvPr/>
          </p:nvGrpSpPr>
          <p:grpSpPr>
            <a:xfrm>
              <a:off x="3219268" y="3782189"/>
              <a:ext cx="404813" cy="543887"/>
              <a:chOff x="3867312" y="2904839"/>
              <a:chExt cx="404813" cy="543887"/>
            </a:xfrm>
          </p:grpSpPr>
          <p:sp>
            <p:nvSpPr>
              <p:cNvPr id="70" name="Полилиния 69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Полилиния 70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9" name="Полилиния 68"/>
            <p:cNvSpPr/>
            <p:nvPr/>
          </p:nvSpPr>
          <p:spPr>
            <a:xfrm>
              <a:off x="3349625" y="4181475"/>
              <a:ext cx="203200" cy="123825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200" h="123825">
                  <a:moveTo>
                    <a:pt x="0" y="123825"/>
                  </a:moveTo>
                  <a:cubicBezTo>
                    <a:pt x="49741" y="105568"/>
                    <a:pt x="99483" y="87312"/>
                    <a:pt x="133350" y="66675"/>
                  </a:cubicBezTo>
                  <a:cubicBezTo>
                    <a:pt x="167217" y="46037"/>
                    <a:pt x="185208" y="23018"/>
                    <a:pt x="20320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2" name="Группа 71"/>
          <p:cNvGrpSpPr/>
          <p:nvPr/>
        </p:nvGrpSpPr>
        <p:grpSpPr>
          <a:xfrm>
            <a:off x="5210139" y="3633109"/>
            <a:ext cx="558374" cy="890427"/>
            <a:chOff x="3219268" y="3782189"/>
            <a:chExt cx="558374" cy="890427"/>
          </a:xfrm>
        </p:grpSpPr>
        <p:sp>
          <p:nvSpPr>
            <p:cNvPr id="73" name="Полилиния 72"/>
            <p:cNvSpPr/>
            <p:nvPr/>
          </p:nvSpPr>
          <p:spPr>
            <a:xfrm>
              <a:off x="3381295" y="4105361"/>
              <a:ext cx="396347" cy="567255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4" name="Группа 73"/>
            <p:cNvGrpSpPr/>
            <p:nvPr/>
          </p:nvGrpSpPr>
          <p:grpSpPr>
            <a:xfrm>
              <a:off x="3219268" y="3782189"/>
              <a:ext cx="404813" cy="543887"/>
              <a:chOff x="3867312" y="2904839"/>
              <a:chExt cx="404813" cy="543887"/>
            </a:xfrm>
          </p:grpSpPr>
          <p:sp>
            <p:nvSpPr>
              <p:cNvPr id="76" name="Полилиния 75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Полилиния 76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5" name="Полилиния 74"/>
            <p:cNvSpPr/>
            <p:nvPr/>
          </p:nvSpPr>
          <p:spPr>
            <a:xfrm>
              <a:off x="3349625" y="4181475"/>
              <a:ext cx="203200" cy="123825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200" h="123825">
                  <a:moveTo>
                    <a:pt x="0" y="123825"/>
                  </a:moveTo>
                  <a:cubicBezTo>
                    <a:pt x="49741" y="105568"/>
                    <a:pt x="99483" y="87312"/>
                    <a:pt x="133350" y="66675"/>
                  </a:cubicBezTo>
                  <a:cubicBezTo>
                    <a:pt x="167217" y="46037"/>
                    <a:pt x="185208" y="23018"/>
                    <a:pt x="20320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6051738" y="3623536"/>
            <a:ext cx="558374" cy="890427"/>
            <a:chOff x="3219268" y="3782189"/>
            <a:chExt cx="558374" cy="890427"/>
          </a:xfrm>
        </p:grpSpPr>
        <p:sp>
          <p:nvSpPr>
            <p:cNvPr id="79" name="Полилиния 78"/>
            <p:cNvSpPr/>
            <p:nvPr/>
          </p:nvSpPr>
          <p:spPr>
            <a:xfrm>
              <a:off x="3381295" y="4105361"/>
              <a:ext cx="396347" cy="567255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1" name="Группа 80"/>
            <p:cNvGrpSpPr/>
            <p:nvPr/>
          </p:nvGrpSpPr>
          <p:grpSpPr>
            <a:xfrm>
              <a:off x="3219268" y="3782189"/>
              <a:ext cx="404813" cy="543887"/>
              <a:chOff x="3867312" y="2904839"/>
              <a:chExt cx="404813" cy="543887"/>
            </a:xfrm>
          </p:grpSpPr>
          <p:sp>
            <p:nvSpPr>
              <p:cNvPr id="83" name="Полилиния 82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Полилиния 83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2" name="Полилиния 81"/>
            <p:cNvSpPr/>
            <p:nvPr/>
          </p:nvSpPr>
          <p:spPr>
            <a:xfrm>
              <a:off x="3349625" y="4181475"/>
              <a:ext cx="203200" cy="123825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200" h="123825">
                  <a:moveTo>
                    <a:pt x="0" y="123825"/>
                  </a:moveTo>
                  <a:cubicBezTo>
                    <a:pt x="49741" y="105568"/>
                    <a:pt x="99483" y="87312"/>
                    <a:pt x="133350" y="66675"/>
                  </a:cubicBezTo>
                  <a:cubicBezTo>
                    <a:pt x="167217" y="46037"/>
                    <a:pt x="185208" y="23018"/>
                    <a:pt x="20320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6949054" y="3613924"/>
            <a:ext cx="558374" cy="890427"/>
            <a:chOff x="3219268" y="3782189"/>
            <a:chExt cx="558374" cy="890427"/>
          </a:xfrm>
        </p:grpSpPr>
        <p:sp>
          <p:nvSpPr>
            <p:cNvPr id="86" name="Полилиния 85"/>
            <p:cNvSpPr/>
            <p:nvPr/>
          </p:nvSpPr>
          <p:spPr>
            <a:xfrm>
              <a:off x="3381295" y="4105361"/>
              <a:ext cx="396347" cy="567255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7" name="Группа 86"/>
            <p:cNvGrpSpPr/>
            <p:nvPr/>
          </p:nvGrpSpPr>
          <p:grpSpPr>
            <a:xfrm>
              <a:off x="3219268" y="3782189"/>
              <a:ext cx="404813" cy="543887"/>
              <a:chOff x="3867312" y="2904839"/>
              <a:chExt cx="404813" cy="543887"/>
            </a:xfrm>
          </p:grpSpPr>
          <p:sp>
            <p:nvSpPr>
              <p:cNvPr id="89" name="Полилиния 88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Полилиния 89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8" name="Полилиния 87"/>
            <p:cNvSpPr/>
            <p:nvPr/>
          </p:nvSpPr>
          <p:spPr>
            <a:xfrm>
              <a:off x="3349625" y="4181475"/>
              <a:ext cx="203200" cy="123825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200" h="123825">
                  <a:moveTo>
                    <a:pt x="0" y="123825"/>
                  </a:moveTo>
                  <a:cubicBezTo>
                    <a:pt x="49741" y="105568"/>
                    <a:pt x="99483" y="87312"/>
                    <a:pt x="133350" y="66675"/>
                  </a:cubicBezTo>
                  <a:cubicBezTo>
                    <a:pt x="167217" y="46037"/>
                    <a:pt x="185208" y="23018"/>
                    <a:pt x="20320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7891773" y="3602907"/>
            <a:ext cx="448876" cy="548848"/>
            <a:chOff x="6740335" y="3782189"/>
            <a:chExt cx="448876" cy="548848"/>
          </a:xfrm>
        </p:grpSpPr>
        <p:grpSp>
          <p:nvGrpSpPr>
            <p:cNvPr id="92" name="Группа 91"/>
            <p:cNvGrpSpPr/>
            <p:nvPr/>
          </p:nvGrpSpPr>
          <p:grpSpPr>
            <a:xfrm>
              <a:off x="6740335" y="3782189"/>
              <a:ext cx="404813" cy="543887"/>
              <a:chOff x="3867312" y="2904839"/>
              <a:chExt cx="404813" cy="543887"/>
            </a:xfrm>
          </p:grpSpPr>
          <p:sp>
            <p:nvSpPr>
              <p:cNvPr id="95" name="Полилиния 94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Полилиния 95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3" name="Полилиния 92"/>
            <p:cNvSpPr/>
            <p:nvPr/>
          </p:nvSpPr>
          <p:spPr>
            <a:xfrm>
              <a:off x="6870691" y="4191001"/>
              <a:ext cx="172243" cy="114300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243" h="114300">
                  <a:moveTo>
                    <a:pt x="0" y="114300"/>
                  </a:moveTo>
                  <a:cubicBezTo>
                    <a:pt x="49741" y="96043"/>
                    <a:pt x="90355" y="76200"/>
                    <a:pt x="119062" y="57150"/>
                  </a:cubicBezTo>
                  <a:cubicBezTo>
                    <a:pt x="147769" y="38100"/>
                    <a:pt x="154251" y="23018"/>
                    <a:pt x="17224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Овал 93"/>
            <p:cNvSpPr/>
            <p:nvPr/>
          </p:nvSpPr>
          <p:spPr>
            <a:xfrm rot="1327897">
              <a:off x="7037954" y="4116332"/>
              <a:ext cx="151257" cy="21470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8613089" y="3613924"/>
            <a:ext cx="448876" cy="548848"/>
            <a:chOff x="6740335" y="3782189"/>
            <a:chExt cx="448876" cy="548848"/>
          </a:xfrm>
        </p:grpSpPr>
        <p:grpSp>
          <p:nvGrpSpPr>
            <p:cNvPr id="98" name="Группа 97"/>
            <p:cNvGrpSpPr/>
            <p:nvPr/>
          </p:nvGrpSpPr>
          <p:grpSpPr>
            <a:xfrm>
              <a:off x="6740335" y="3782189"/>
              <a:ext cx="404813" cy="543887"/>
              <a:chOff x="3867312" y="2904839"/>
              <a:chExt cx="404813" cy="543887"/>
            </a:xfrm>
          </p:grpSpPr>
          <p:sp>
            <p:nvSpPr>
              <p:cNvPr id="101" name="Полилиния 100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Полилиния 101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9" name="Полилиния 98"/>
            <p:cNvSpPr/>
            <p:nvPr/>
          </p:nvSpPr>
          <p:spPr>
            <a:xfrm>
              <a:off x="6870691" y="4191001"/>
              <a:ext cx="172243" cy="114300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243" h="114300">
                  <a:moveTo>
                    <a:pt x="0" y="114300"/>
                  </a:moveTo>
                  <a:cubicBezTo>
                    <a:pt x="49741" y="96043"/>
                    <a:pt x="90355" y="76200"/>
                    <a:pt x="119062" y="57150"/>
                  </a:cubicBezTo>
                  <a:cubicBezTo>
                    <a:pt x="147769" y="38100"/>
                    <a:pt x="154251" y="23018"/>
                    <a:pt x="17224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Овал 99"/>
            <p:cNvSpPr/>
            <p:nvPr/>
          </p:nvSpPr>
          <p:spPr>
            <a:xfrm rot="1327897">
              <a:off x="7037954" y="4116332"/>
              <a:ext cx="151257" cy="21470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3" name="Группа 102"/>
          <p:cNvGrpSpPr/>
          <p:nvPr/>
        </p:nvGrpSpPr>
        <p:grpSpPr>
          <a:xfrm>
            <a:off x="9345958" y="3622287"/>
            <a:ext cx="448876" cy="548848"/>
            <a:chOff x="6740335" y="3782189"/>
            <a:chExt cx="448876" cy="548848"/>
          </a:xfrm>
        </p:grpSpPr>
        <p:grpSp>
          <p:nvGrpSpPr>
            <p:cNvPr id="104" name="Группа 103"/>
            <p:cNvGrpSpPr/>
            <p:nvPr/>
          </p:nvGrpSpPr>
          <p:grpSpPr>
            <a:xfrm>
              <a:off x="6740335" y="3782189"/>
              <a:ext cx="404813" cy="543887"/>
              <a:chOff x="3867312" y="2904839"/>
              <a:chExt cx="404813" cy="543887"/>
            </a:xfrm>
          </p:grpSpPr>
          <p:sp>
            <p:nvSpPr>
              <p:cNvPr id="107" name="Полилиния 106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8" name="Полилиния 107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5" name="Полилиния 104"/>
            <p:cNvSpPr/>
            <p:nvPr/>
          </p:nvSpPr>
          <p:spPr>
            <a:xfrm>
              <a:off x="6870691" y="4191001"/>
              <a:ext cx="172243" cy="114300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243" h="114300">
                  <a:moveTo>
                    <a:pt x="0" y="114300"/>
                  </a:moveTo>
                  <a:cubicBezTo>
                    <a:pt x="49741" y="96043"/>
                    <a:pt x="90355" y="76200"/>
                    <a:pt x="119062" y="57150"/>
                  </a:cubicBezTo>
                  <a:cubicBezTo>
                    <a:pt x="147769" y="38100"/>
                    <a:pt x="154251" y="23018"/>
                    <a:pt x="17224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Овал 105"/>
            <p:cNvSpPr/>
            <p:nvPr/>
          </p:nvSpPr>
          <p:spPr>
            <a:xfrm rot="1327897">
              <a:off x="7037954" y="4116332"/>
              <a:ext cx="151257" cy="21470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10132933" y="3611340"/>
            <a:ext cx="448876" cy="548848"/>
            <a:chOff x="6740335" y="3782189"/>
            <a:chExt cx="448876" cy="548848"/>
          </a:xfrm>
        </p:grpSpPr>
        <p:grpSp>
          <p:nvGrpSpPr>
            <p:cNvPr id="110" name="Группа 109"/>
            <p:cNvGrpSpPr/>
            <p:nvPr/>
          </p:nvGrpSpPr>
          <p:grpSpPr>
            <a:xfrm>
              <a:off x="6740335" y="3782189"/>
              <a:ext cx="404813" cy="543887"/>
              <a:chOff x="3867312" y="2904839"/>
              <a:chExt cx="404813" cy="543887"/>
            </a:xfrm>
          </p:grpSpPr>
          <p:sp>
            <p:nvSpPr>
              <p:cNvPr id="113" name="Полилиния 112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4" name="Полилиния 113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1" name="Полилиния 110"/>
            <p:cNvSpPr/>
            <p:nvPr/>
          </p:nvSpPr>
          <p:spPr>
            <a:xfrm>
              <a:off x="6870691" y="4191001"/>
              <a:ext cx="172243" cy="114300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243" h="114300">
                  <a:moveTo>
                    <a:pt x="0" y="114300"/>
                  </a:moveTo>
                  <a:cubicBezTo>
                    <a:pt x="49741" y="96043"/>
                    <a:pt x="90355" y="76200"/>
                    <a:pt x="119062" y="57150"/>
                  </a:cubicBezTo>
                  <a:cubicBezTo>
                    <a:pt x="147769" y="38100"/>
                    <a:pt x="154251" y="23018"/>
                    <a:pt x="17224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Овал 111"/>
            <p:cNvSpPr/>
            <p:nvPr/>
          </p:nvSpPr>
          <p:spPr>
            <a:xfrm rot="1327897">
              <a:off x="7037954" y="4116332"/>
              <a:ext cx="151257" cy="21470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5" name="Группа 114"/>
          <p:cNvGrpSpPr/>
          <p:nvPr/>
        </p:nvGrpSpPr>
        <p:grpSpPr>
          <a:xfrm>
            <a:off x="10894741" y="3620952"/>
            <a:ext cx="448876" cy="548848"/>
            <a:chOff x="6740335" y="3782189"/>
            <a:chExt cx="448876" cy="548848"/>
          </a:xfrm>
        </p:grpSpPr>
        <p:grpSp>
          <p:nvGrpSpPr>
            <p:cNvPr id="116" name="Группа 115"/>
            <p:cNvGrpSpPr/>
            <p:nvPr/>
          </p:nvGrpSpPr>
          <p:grpSpPr>
            <a:xfrm>
              <a:off x="6740335" y="3782189"/>
              <a:ext cx="404813" cy="543887"/>
              <a:chOff x="3867312" y="2904839"/>
              <a:chExt cx="404813" cy="543887"/>
            </a:xfrm>
          </p:grpSpPr>
          <p:sp>
            <p:nvSpPr>
              <p:cNvPr id="119" name="Полилиния 118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0" name="Полилиния 119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7" name="Полилиния 116"/>
            <p:cNvSpPr/>
            <p:nvPr/>
          </p:nvSpPr>
          <p:spPr>
            <a:xfrm>
              <a:off x="6870691" y="4191001"/>
              <a:ext cx="172243" cy="114300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243" h="114300">
                  <a:moveTo>
                    <a:pt x="0" y="114300"/>
                  </a:moveTo>
                  <a:cubicBezTo>
                    <a:pt x="49741" y="96043"/>
                    <a:pt x="90355" y="76200"/>
                    <a:pt x="119062" y="57150"/>
                  </a:cubicBezTo>
                  <a:cubicBezTo>
                    <a:pt x="147769" y="38100"/>
                    <a:pt x="154251" y="23018"/>
                    <a:pt x="17224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Овал 117"/>
            <p:cNvSpPr/>
            <p:nvPr/>
          </p:nvSpPr>
          <p:spPr>
            <a:xfrm rot="1327897">
              <a:off x="7037954" y="4116332"/>
              <a:ext cx="151257" cy="21470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1" name="Группа 120"/>
          <p:cNvGrpSpPr/>
          <p:nvPr/>
        </p:nvGrpSpPr>
        <p:grpSpPr>
          <a:xfrm>
            <a:off x="4349497" y="4491634"/>
            <a:ext cx="578596" cy="530467"/>
            <a:chOff x="3197236" y="4672616"/>
            <a:chExt cx="578596" cy="530467"/>
          </a:xfrm>
        </p:grpSpPr>
        <p:grpSp>
          <p:nvGrpSpPr>
            <p:cNvPr id="122" name="Группа 121"/>
            <p:cNvGrpSpPr/>
            <p:nvPr/>
          </p:nvGrpSpPr>
          <p:grpSpPr>
            <a:xfrm>
              <a:off x="3197236" y="4672616"/>
              <a:ext cx="404813" cy="527981"/>
              <a:chOff x="3867312" y="2904839"/>
              <a:chExt cx="404813" cy="543887"/>
            </a:xfrm>
          </p:grpSpPr>
          <p:sp>
            <p:nvSpPr>
              <p:cNvPr id="126" name="Полилиния 125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7" name="Полилиния 126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23" name="Полилиния 122"/>
            <p:cNvSpPr/>
            <p:nvPr/>
          </p:nvSpPr>
          <p:spPr>
            <a:xfrm>
              <a:off x="3327592" y="5028990"/>
              <a:ext cx="224631" cy="151439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  <a:gd name="connsiteX0" fmla="*/ 0 w 224631"/>
                <a:gd name="connsiteY0" fmla="*/ 156002 h 156002"/>
                <a:gd name="connsiteX1" fmla="*/ 119062 w 224631"/>
                <a:gd name="connsiteY1" fmla="*/ 98852 h 156002"/>
                <a:gd name="connsiteX2" fmla="*/ 224631 w 224631"/>
                <a:gd name="connsiteY2" fmla="*/ 0 h 15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631" h="156002">
                  <a:moveTo>
                    <a:pt x="0" y="156002"/>
                  </a:moveTo>
                  <a:cubicBezTo>
                    <a:pt x="49741" y="137745"/>
                    <a:pt x="81624" y="124852"/>
                    <a:pt x="119062" y="98852"/>
                  </a:cubicBezTo>
                  <a:cubicBezTo>
                    <a:pt x="156500" y="72852"/>
                    <a:pt x="206639" y="23018"/>
                    <a:pt x="224631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Овал 123"/>
            <p:cNvSpPr/>
            <p:nvPr/>
          </p:nvSpPr>
          <p:spPr>
            <a:xfrm rot="1850241">
              <a:off x="3526420" y="4972990"/>
              <a:ext cx="151257" cy="2254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Полилиния 124"/>
            <p:cNvSpPr/>
            <p:nvPr/>
          </p:nvSpPr>
          <p:spPr>
            <a:xfrm>
              <a:off x="3667439" y="4991083"/>
              <a:ext cx="108393" cy="212000"/>
            </a:xfrm>
            <a:custGeom>
              <a:avLst/>
              <a:gdLst>
                <a:gd name="connsiteX0" fmla="*/ 75056 w 108393"/>
                <a:gd name="connsiteY0" fmla="*/ 0 h 212000"/>
                <a:gd name="connsiteX1" fmla="*/ 1237 w 108393"/>
                <a:gd name="connsiteY1" fmla="*/ 152400 h 212000"/>
                <a:gd name="connsiteX2" fmla="*/ 34575 w 108393"/>
                <a:gd name="connsiteY2" fmla="*/ 211931 h 212000"/>
                <a:gd name="connsiteX3" fmla="*/ 108393 w 108393"/>
                <a:gd name="connsiteY3" fmla="*/ 142875 h 2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393" h="212000">
                  <a:moveTo>
                    <a:pt x="75056" y="0"/>
                  </a:moveTo>
                  <a:cubicBezTo>
                    <a:pt x="41520" y="58539"/>
                    <a:pt x="7984" y="117078"/>
                    <a:pt x="1237" y="152400"/>
                  </a:cubicBezTo>
                  <a:cubicBezTo>
                    <a:pt x="-5510" y="187722"/>
                    <a:pt x="16716" y="213518"/>
                    <a:pt x="34575" y="211931"/>
                  </a:cubicBezTo>
                  <a:cubicBezTo>
                    <a:pt x="52434" y="210344"/>
                    <a:pt x="80413" y="176609"/>
                    <a:pt x="108393" y="1428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8" name="Группа 127"/>
          <p:cNvGrpSpPr/>
          <p:nvPr/>
        </p:nvGrpSpPr>
        <p:grpSpPr>
          <a:xfrm>
            <a:off x="5231553" y="4490229"/>
            <a:ext cx="578596" cy="530467"/>
            <a:chOff x="3197236" y="4672616"/>
            <a:chExt cx="578596" cy="530467"/>
          </a:xfrm>
        </p:grpSpPr>
        <p:grpSp>
          <p:nvGrpSpPr>
            <p:cNvPr id="129" name="Группа 128"/>
            <p:cNvGrpSpPr/>
            <p:nvPr/>
          </p:nvGrpSpPr>
          <p:grpSpPr>
            <a:xfrm>
              <a:off x="3197236" y="4672616"/>
              <a:ext cx="404813" cy="527981"/>
              <a:chOff x="3867312" y="2904839"/>
              <a:chExt cx="404813" cy="543887"/>
            </a:xfrm>
          </p:grpSpPr>
          <p:sp>
            <p:nvSpPr>
              <p:cNvPr id="133" name="Полилиния 132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4" name="Полилиния 133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0" name="Полилиния 129"/>
            <p:cNvSpPr/>
            <p:nvPr/>
          </p:nvSpPr>
          <p:spPr>
            <a:xfrm>
              <a:off x="3327592" y="5028990"/>
              <a:ext cx="224631" cy="151439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  <a:gd name="connsiteX0" fmla="*/ 0 w 224631"/>
                <a:gd name="connsiteY0" fmla="*/ 156002 h 156002"/>
                <a:gd name="connsiteX1" fmla="*/ 119062 w 224631"/>
                <a:gd name="connsiteY1" fmla="*/ 98852 h 156002"/>
                <a:gd name="connsiteX2" fmla="*/ 224631 w 224631"/>
                <a:gd name="connsiteY2" fmla="*/ 0 h 15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631" h="156002">
                  <a:moveTo>
                    <a:pt x="0" y="156002"/>
                  </a:moveTo>
                  <a:cubicBezTo>
                    <a:pt x="49741" y="137745"/>
                    <a:pt x="81624" y="124852"/>
                    <a:pt x="119062" y="98852"/>
                  </a:cubicBezTo>
                  <a:cubicBezTo>
                    <a:pt x="156500" y="72852"/>
                    <a:pt x="206639" y="23018"/>
                    <a:pt x="224631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Овал 130"/>
            <p:cNvSpPr/>
            <p:nvPr/>
          </p:nvSpPr>
          <p:spPr>
            <a:xfrm rot="1850241">
              <a:off x="3526420" y="4972990"/>
              <a:ext cx="151257" cy="2254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Полилиния 131"/>
            <p:cNvSpPr/>
            <p:nvPr/>
          </p:nvSpPr>
          <p:spPr>
            <a:xfrm>
              <a:off x="3667439" y="4991083"/>
              <a:ext cx="108393" cy="212000"/>
            </a:xfrm>
            <a:custGeom>
              <a:avLst/>
              <a:gdLst>
                <a:gd name="connsiteX0" fmla="*/ 75056 w 108393"/>
                <a:gd name="connsiteY0" fmla="*/ 0 h 212000"/>
                <a:gd name="connsiteX1" fmla="*/ 1237 w 108393"/>
                <a:gd name="connsiteY1" fmla="*/ 152400 h 212000"/>
                <a:gd name="connsiteX2" fmla="*/ 34575 w 108393"/>
                <a:gd name="connsiteY2" fmla="*/ 211931 h 212000"/>
                <a:gd name="connsiteX3" fmla="*/ 108393 w 108393"/>
                <a:gd name="connsiteY3" fmla="*/ 142875 h 2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393" h="212000">
                  <a:moveTo>
                    <a:pt x="75056" y="0"/>
                  </a:moveTo>
                  <a:cubicBezTo>
                    <a:pt x="41520" y="58539"/>
                    <a:pt x="7984" y="117078"/>
                    <a:pt x="1237" y="152400"/>
                  </a:cubicBezTo>
                  <a:cubicBezTo>
                    <a:pt x="-5510" y="187722"/>
                    <a:pt x="16716" y="213518"/>
                    <a:pt x="34575" y="211931"/>
                  </a:cubicBezTo>
                  <a:cubicBezTo>
                    <a:pt x="52434" y="210344"/>
                    <a:pt x="80413" y="176609"/>
                    <a:pt x="108393" y="1428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5" name="Группа 134"/>
          <p:cNvGrpSpPr/>
          <p:nvPr/>
        </p:nvGrpSpPr>
        <p:grpSpPr>
          <a:xfrm>
            <a:off x="6084367" y="4480617"/>
            <a:ext cx="578596" cy="530467"/>
            <a:chOff x="3197236" y="4672616"/>
            <a:chExt cx="578596" cy="530467"/>
          </a:xfrm>
        </p:grpSpPr>
        <p:grpSp>
          <p:nvGrpSpPr>
            <p:cNvPr id="136" name="Группа 135"/>
            <p:cNvGrpSpPr/>
            <p:nvPr/>
          </p:nvGrpSpPr>
          <p:grpSpPr>
            <a:xfrm>
              <a:off x="3197236" y="4672616"/>
              <a:ext cx="404813" cy="527981"/>
              <a:chOff x="3867312" y="2904839"/>
              <a:chExt cx="404813" cy="543887"/>
            </a:xfrm>
          </p:grpSpPr>
          <p:sp>
            <p:nvSpPr>
              <p:cNvPr id="140" name="Полилиния 139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1" name="Полилиния 140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7" name="Полилиния 136"/>
            <p:cNvSpPr/>
            <p:nvPr/>
          </p:nvSpPr>
          <p:spPr>
            <a:xfrm>
              <a:off x="3327592" y="5028990"/>
              <a:ext cx="224631" cy="151439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  <a:gd name="connsiteX0" fmla="*/ 0 w 224631"/>
                <a:gd name="connsiteY0" fmla="*/ 156002 h 156002"/>
                <a:gd name="connsiteX1" fmla="*/ 119062 w 224631"/>
                <a:gd name="connsiteY1" fmla="*/ 98852 h 156002"/>
                <a:gd name="connsiteX2" fmla="*/ 224631 w 224631"/>
                <a:gd name="connsiteY2" fmla="*/ 0 h 15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631" h="156002">
                  <a:moveTo>
                    <a:pt x="0" y="156002"/>
                  </a:moveTo>
                  <a:cubicBezTo>
                    <a:pt x="49741" y="137745"/>
                    <a:pt x="81624" y="124852"/>
                    <a:pt x="119062" y="98852"/>
                  </a:cubicBezTo>
                  <a:cubicBezTo>
                    <a:pt x="156500" y="72852"/>
                    <a:pt x="206639" y="23018"/>
                    <a:pt x="224631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Овал 137"/>
            <p:cNvSpPr/>
            <p:nvPr/>
          </p:nvSpPr>
          <p:spPr>
            <a:xfrm rot="1850241">
              <a:off x="3526420" y="4972990"/>
              <a:ext cx="151257" cy="2254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3667439" y="4991083"/>
              <a:ext cx="108393" cy="212000"/>
            </a:xfrm>
            <a:custGeom>
              <a:avLst/>
              <a:gdLst>
                <a:gd name="connsiteX0" fmla="*/ 75056 w 108393"/>
                <a:gd name="connsiteY0" fmla="*/ 0 h 212000"/>
                <a:gd name="connsiteX1" fmla="*/ 1237 w 108393"/>
                <a:gd name="connsiteY1" fmla="*/ 152400 h 212000"/>
                <a:gd name="connsiteX2" fmla="*/ 34575 w 108393"/>
                <a:gd name="connsiteY2" fmla="*/ 211931 h 212000"/>
                <a:gd name="connsiteX3" fmla="*/ 108393 w 108393"/>
                <a:gd name="connsiteY3" fmla="*/ 142875 h 2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393" h="212000">
                  <a:moveTo>
                    <a:pt x="75056" y="0"/>
                  </a:moveTo>
                  <a:cubicBezTo>
                    <a:pt x="41520" y="58539"/>
                    <a:pt x="7984" y="117078"/>
                    <a:pt x="1237" y="152400"/>
                  </a:cubicBezTo>
                  <a:cubicBezTo>
                    <a:pt x="-5510" y="187722"/>
                    <a:pt x="16716" y="213518"/>
                    <a:pt x="34575" y="211931"/>
                  </a:cubicBezTo>
                  <a:cubicBezTo>
                    <a:pt x="52434" y="210344"/>
                    <a:pt x="80413" y="176609"/>
                    <a:pt x="108393" y="1428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2" name="Группа 141"/>
          <p:cNvGrpSpPr/>
          <p:nvPr/>
        </p:nvGrpSpPr>
        <p:grpSpPr>
          <a:xfrm>
            <a:off x="6941323" y="4499560"/>
            <a:ext cx="578596" cy="530467"/>
            <a:chOff x="3197236" y="4672616"/>
            <a:chExt cx="578596" cy="530467"/>
          </a:xfrm>
        </p:grpSpPr>
        <p:grpSp>
          <p:nvGrpSpPr>
            <p:cNvPr id="143" name="Группа 142"/>
            <p:cNvGrpSpPr/>
            <p:nvPr/>
          </p:nvGrpSpPr>
          <p:grpSpPr>
            <a:xfrm>
              <a:off x="3197236" y="4672616"/>
              <a:ext cx="404813" cy="527981"/>
              <a:chOff x="3867312" y="2904839"/>
              <a:chExt cx="404813" cy="543887"/>
            </a:xfrm>
          </p:grpSpPr>
          <p:sp>
            <p:nvSpPr>
              <p:cNvPr id="147" name="Полилиния 146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8" name="Полилиния 147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4" name="Полилиния 143"/>
            <p:cNvSpPr/>
            <p:nvPr/>
          </p:nvSpPr>
          <p:spPr>
            <a:xfrm>
              <a:off x="3327592" y="5028990"/>
              <a:ext cx="224631" cy="151439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  <a:gd name="connsiteX0" fmla="*/ 0 w 224631"/>
                <a:gd name="connsiteY0" fmla="*/ 156002 h 156002"/>
                <a:gd name="connsiteX1" fmla="*/ 119062 w 224631"/>
                <a:gd name="connsiteY1" fmla="*/ 98852 h 156002"/>
                <a:gd name="connsiteX2" fmla="*/ 224631 w 224631"/>
                <a:gd name="connsiteY2" fmla="*/ 0 h 15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631" h="156002">
                  <a:moveTo>
                    <a:pt x="0" y="156002"/>
                  </a:moveTo>
                  <a:cubicBezTo>
                    <a:pt x="49741" y="137745"/>
                    <a:pt x="81624" y="124852"/>
                    <a:pt x="119062" y="98852"/>
                  </a:cubicBezTo>
                  <a:cubicBezTo>
                    <a:pt x="156500" y="72852"/>
                    <a:pt x="206639" y="23018"/>
                    <a:pt x="224631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Овал 144"/>
            <p:cNvSpPr/>
            <p:nvPr/>
          </p:nvSpPr>
          <p:spPr>
            <a:xfrm rot="1850241">
              <a:off x="3526420" y="4972990"/>
              <a:ext cx="151257" cy="2254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3667439" y="4991083"/>
              <a:ext cx="108393" cy="212000"/>
            </a:xfrm>
            <a:custGeom>
              <a:avLst/>
              <a:gdLst>
                <a:gd name="connsiteX0" fmla="*/ 75056 w 108393"/>
                <a:gd name="connsiteY0" fmla="*/ 0 h 212000"/>
                <a:gd name="connsiteX1" fmla="*/ 1237 w 108393"/>
                <a:gd name="connsiteY1" fmla="*/ 152400 h 212000"/>
                <a:gd name="connsiteX2" fmla="*/ 34575 w 108393"/>
                <a:gd name="connsiteY2" fmla="*/ 211931 h 212000"/>
                <a:gd name="connsiteX3" fmla="*/ 108393 w 108393"/>
                <a:gd name="connsiteY3" fmla="*/ 142875 h 2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393" h="212000">
                  <a:moveTo>
                    <a:pt x="75056" y="0"/>
                  </a:moveTo>
                  <a:cubicBezTo>
                    <a:pt x="41520" y="58539"/>
                    <a:pt x="7984" y="117078"/>
                    <a:pt x="1237" y="152400"/>
                  </a:cubicBezTo>
                  <a:cubicBezTo>
                    <a:pt x="-5510" y="187722"/>
                    <a:pt x="16716" y="213518"/>
                    <a:pt x="34575" y="211931"/>
                  </a:cubicBezTo>
                  <a:cubicBezTo>
                    <a:pt x="52434" y="210344"/>
                    <a:pt x="80413" y="176609"/>
                    <a:pt x="108393" y="1428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9" name="Группа 148"/>
          <p:cNvGrpSpPr/>
          <p:nvPr/>
        </p:nvGrpSpPr>
        <p:grpSpPr>
          <a:xfrm>
            <a:off x="7838755" y="4498793"/>
            <a:ext cx="578596" cy="530467"/>
            <a:chOff x="3197236" y="4672616"/>
            <a:chExt cx="578596" cy="530467"/>
          </a:xfrm>
        </p:grpSpPr>
        <p:grpSp>
          <p:nvGrpSpPr>
            <p:cNvPr id="150" name="Группа 149"/>
            <p:cNvGrpSpPr/>
            <p:nvPr/>
          </p:nvGrpSpPr>
          <p:grpSpPr>
            <a:xfrm>
              <a:off x="3197236" y="4672616"/>
              <a:ext cx="404813" cy="527981"/>
              <a:chOff x="3867312" y="2904839"/>
              <a:chExt cx="404813" cy="543887"/>
            </a:xfrm>
          </p:grpSpPr>
          <p:sp>
            <p:nvSpPr>
              <p:cNvPr id="154" name="Полилиния 153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5" name="Полилиния 154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1" name="Полилиния 150"/>
            <p:cNvSpPr/>
            <p:nvPr/>
          </p:nvSpPr>
          <p:spPr>
            <a:xfrm>
              <a:off x="3327592" y="5028990"/>
              <a:ext cx="224631" cy="151439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  <a:gd name="connsiteX0" fmla="*/ 0 w 224631"/>
                <a:gd name="connsiteY0" fmla="*/ 156002 h 156002"/>
                <a:gd name="connsiteX1" fmla="*/ 119062 w 224631"/>
                <a:gd name="connsiteY1" fmla="*/ 98852 h 156002"/>
                <a:gd name="connsiteX2" fmla="*/ 224631 w 224631"/>
                <a:gd name="connsiteY2" fmla="*/ 0 h 15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631" h="156002">
                  <a:moveTo>
                    <a:pt x="0" y="156002"/>
                  </a:moveTo>
                  <a:cubicBezTo>
                    <a:pt x="49741" y="137745"/>
                    <a:pt x="81624" y="124852"/>
                    <a:pt x="119062" y="98852"/>
                  </a:cubicBezTo>
                  <a:cubicBezTo>
                    <a:pt x="156500" y="72852"/>
                    <a:pt x="206639" y="23018"/>
                    <a:pt x="224631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Овал 151"/>
            <p:cNvSpPr/>
            <p:nvPr/>
          </p:nvSpPr>
          <p:spPr>
            <a:xfrm rot="1850241">
              <a:off x="3526420" y="4972990"/>
              <a:ext cx="151257" cy="2254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3" name="Полилиния 152"/>
            <p:cNvSpPr/>
            <p:nvPr/>
          </p:nvSpPr>
          <p:spPr>
            <a:xfrm>
              <a:off x="3667439" y="4991083"/>
              <a:ext cx="108393" cy="212000"/>
            </a:xfrm>
            <a:custGeom>
              <a:avLst/>
              <a:gdLst>
                <a:gd name="connsiteX0" fmla="*/ 75056 w 108393"/>
                <a:gd name="connsiteY0" fmla="*/ 0 h 212000"/>
                <a:gd name="connsiteX1" fmla="*/ 1237 w 108393"/>
                <a:gd name="connsiteY1" fmla="*/ 152400 h 212000"/>
                <a:gd name="connsiteX2" fmla="*/ 34575 w 108393"/>
                <a:gd name="connsiteY2" fmla="*/ 211931 h 212000"/>
                <a:gd name="connsiteX3" fmla="*/ 108393 w 108393"/>
                <a:gd name="connsiteY3" fmla="*/ 142875 h 2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393" h="212000">
                  <a:moveTo>
                    <a:pt x="75056" y="0"/>
                  </a:moveTo>
                  <a:cubicBezTo>
                    <a:pt x="41520" y="58539"/>
                    <a:pt x="7984" y="117078"/>
                    <a:pt x="1237" y="152400"/>
                  </a:cubicBezTo>
                  <a:cubicBezTo>
                    <a:pt x="-5510" y="187722"/>
                    <a:pt x="16716" y="213518"/>
                    <a:pt x="34575" y="211931"/>
                  </a:cubicBezTo>
                  <a:cubicBezTo>
                    <a:pt x="52434" y="210344"/>
                    <a:pt x="80413" y="176609"/>
                    <a:pt x="108393" y="1428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6" name="Группа 155"/>
          <p:cNvGrpSpPr/>
          <p:nvPr/>
        </p:nvGrpSpPr>
        <p:grpSpPr>
          <a:xfrm>
            <a:off x="8700843" y="4489948"/>
            <a:ext cx="578596" cy="530467"/>
            <a:chOff x="3197236" y="4672616"/>
            <a:chExt cx="578596" cy="530467"/>
          </a:xfrm>
        </p:grpSpPr>
        <p:grpSp>
          <p:nvGrpSpPr>
            <p:cNvPr id="157" name="Группа 156"/>
            <p:cNvGrpSpPr/>
            <p:nvPr/>
          </p:nvGrpSpPr>
          <p:grpSpPr>
            <a:xfrm>
              <a:off x="3197236" y="4672616"/>
              <a:ext cx="404813" cy="527981"/>
              <a:chOff x="3867312" y="2904839"/>
              <a:chExt cx="404813" cy="543887"/>
            </a:xfrm>
          </p:grpSpPr>
          <p:sp>
            <p:nvSpPr>
              <p:cNvPr id="161" name="Полилиния 160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2" name="Полилиния 161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8" name="Полилиния 157"/>
            <p:cNvSpPr/>
            <p:nvPr/>
          </p:nvSpPr>
          <p:spPr>
            <a:xfrm>
              <a:off x="3327592" y="5028990"/>
              <a:ext cx="224631" cy="151439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  <a:gd name="connsiteX0" fmla="*/ 0 w 224631"/>
                <a:gd name="connsiteY0" fmla="*/ 156002 h 156002"/>
                <a:gd name="connsiteX1" fmla="*/ 119062 w 224631"/>
                <a:gd name="connsiteY1" fmla="*/ 98852 h 156002"/>
                <a:gd name="connsiteX2" fmla="*/ 224631 w 224631"/>
                <a:gd name="connsiteY2" fmla="*/ 0 h 15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631" h="156002">
                  <a:moveTo>
                    <a:pt x="0" y="156002"/>
                  </a:moveTo>
                  <a:cubicBezTo>
                    <a:pt x="49741" y="137745"/>
                    <a:pt x="81624" y="124852"/>
                    <a:pt x="119062" y="98852"/>
                  </a:cubicBezTo>
                  <a:cubicBezTo>
                    <a:pt x="156500" y="72852"/>
                    <a:pt x="206639" y="23018"/>
                    <a:pt x="224631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Овал 158"/>
            <p:cNvSpPr/>
            <p:nvPr/>
          </p:nvSpPr>
          <p:spPr>
            <a:xfrm rot="1850241">
              <a:off x="3526420" y="4972990"/>
              <a:ext cx="151257" cy="2254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Полилиния 159"/>
            <p:cNvSpPr/>
            <p:nvPr/>
          </p:nvSpPr>
          <p:spPr>
            <a:xfrm>
              <a:off x="3667439" y="4991083"/>
              <a:ext cx="108393" cy="212000"/>
            </a:xfrm>
            <a:custGeom>
              <a:avLst/>
              <a:gdLst>
                <a:gd name="connsiteX0" fmla="*/ 75056 w 108393"/>
                <a:gd name="connsiteY0" fmla="*/ 0 h 212000"/>
                <a:gd name="connsiteX1" fmla="*/ 1237 w 108393"/>
                <a:gd name="connsiteY1" fmla="*/ 152400 h 212000"/>
                <a:gd name="connsiteX2" fmla="*/ 34575 w 108393"/>
                <a:gd name="connsiteY2" fmla="*/ 211931 h 212000"/>
                <a:gd name="connsiteX3" fmla="*/ 108393 w 108393"/>
                <a:gd name="connsiteY3" fmla="*/ 142875 h 2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393" h="212000">
                  <a:moveTo>
                    <a:pt x="75056" y="0"/>
                  </a:moveTo>
                  <a:cubicBezTo>
                    <a:pt x="41520" y="58539"/>
                    <a:pt x="7984" y="117078"/>
                    <a:pt x="1237" y="152400"/>
                  </a:cubicBezTo>
                  <a:cubicBezTo>
                    <a:pt x="-5510" y="187722"/>
                    <a:pt x="16716" y="213518"/>
                    <a:pt x="34575" y="211931"/>
                  </a:cubicBezTo>
                  <a:cubicBezTo>
                    <a:pt x="52434" y="210344"/>
                    <a:pt x="80413" y="176609"/>
                    <a:pt x="108393" y="1428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3" name="Группа 162"/>
          <p:cNvGrpSpPr/>
          <p:nvPr/>
        </p:nvGrpSpPr>
        <p:grpSpPr>
          <a:xfrm>
            <a:off x="9607326" y="4508124"/>
            <a:ext cx="578596" cy="530467"/>
            <a:chOff x="3197236" y="4672616"/>
            <a:chExt cx="578596" cy="530467"/>
          </a:xfrm>
        </p:grpSpPr>
        <p:grpSp>
          <p:nvGrpSpPr>
            <p:cNvPr id="164" name="Группа 163"/>
            <p:cNvGrpSpPr/>
            <p:nvPr/>
          </p:nvGrpSpPr>
          <p:grpSpPr>
            <a:xfrm>
              <a:off x="3197236" y="4672616"/>
              <a:ext cx="404813" cy="527981"/>
              <a:chOff x="3867312" y="2904839"/>
              <a:chExt cx="404813" cy="543887"/>
            </a:xfrm>
          </p:grpSpPr>
          <p:sp>
            <p:nvSpPr>
              <p:cNvPr id="168" name="Полилиния 167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9" name="Полилиния 168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65" name="Полилиния 164"/>
            <p:cNvSpPr/>
            <p:nvPr/>
          </p:nvSpPr>
          <p:spPr>
            <a:xfrm>
              <a:off x="3327592" y="5028990"/>
              <a:ext cx="224631" cy="151439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  <a:gd name="connsiteX0" fmla="*/ 0 w 224631"/>
                <a:gd name="connsiteY0" fmla="*/ 156002 h 156002"/>
                <a:gd name="connsiteX1" fmla="*/ 119062 w 224631"/>
                <a:gd name="connsiteY1" fmla="*/ 98852 h 156002"/>
                <a:gd name="connsiteX2" fmla="*/ 224631 w 224631"/>
                <a:gd name="connsiteY2" fmla="*/ 0 h 15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631" h="156002">
                  <a:moveTo>
                    <a:pt x="0" y="156002"/>
                  </a:moveTo>
                  <a:cubicBezTo>
                    <a:pt x="49741" y="137745"/>
                    <a:pt x="81624" y="124852"/>
                    <a:pt x="119062" y="98852"/>
                  </a:cubicBezTo>
                  <a:cubicBezTo>
                    <a:pt x="156500" y="72852"/>
                    <a:pt x="206639" y="23018"/>
                    <a:pt x="224631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6" name="Овал 165"/>
            <p:cNvSpPr/>
            <p:nvPr/>
          </p:nvSpPr>
          <p:spPr>
            <a:xfrm rot="1850241">
              <a:off x="3526420" y="4972990"/>
              <a:ext cx="151257" cy="2254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Полилиния 166"/>
            <p:cNvSpPr/>
            <p:nvPr/>
          </p:nvSpPr>
          <p:spPr>
            <a:xfrm>
              <a:off x="3667439" y="4991083"/>
              <a:ext cx="108393" cy="212000"/>
            </a:xfrm>
            <a:custGeom>
              <a:avLst/>
              <a:gdLst>
                <a:gd name="connsiteX0" fmla="*/ 75056 w 108393"/>
                <a:gd name="connsiteY0" fmla="*/ 0 h 212000"/>
                <a:gd name="connsiteX1" fmla="*/ 1237 w 108393"/>
                <a:gd name="connsiteY1" fmla="*/ 152400 h 212000"/>
                <a:gd name="connsiteX2" fmla="*/ 34575 w 108393"/>
                <a:gd name="connsiteY2" fmla="*/ 211931 h 212000"/>
                <a:gd name="connsiteX3" fmla="*/ 108393 w 108393"/>
                <a:gd name="connsiteY3" fmla="*/ 142875 h 2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393" h="212000">
                  <a:moveTo>
                    <a:pt x="75056" y="0"/>
                  </a:moveTo>
                  <a:cubicBezTo>
                    <a:pt x="41520" y="58539"/>
                    <a:pt x="7984" y="117078"/>
                    <a:pt x="1237" y="152400"/>
                  </a:cubicBezTo>
                  <a:cubicBezTo>
                    <a:pt x="-5510" y="187722"/>
                    <a:pt x="16716" y="213518"/>
                    <a:pt x="34575" y="211931"/>
                  </a:cubicBezTo>
                  <a:cubicBezTo>
                    <a:pt x="52434" y="210344"/>
                    <a:pt x="80413" y="176609"/>
                    <a:pt x="108393" y="1428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0" name="Группа 169"/>
          <p:cNvGrpSpPr/>
          <p:nvPr/>
        </p:nvGrpSpPr>
        <p:grpSpPr>
          <a:xfrm>
            <a:off x="10544495" y="4498793"/>
            <a:ext cx="578596" cy="530467"/>
            <a:chOff x="3197236" y="4672616"/>
            <a:chExt cx="578596" cy="530467"/>
          </a:xfrm>
        </p:grpSpPr>
        <p:grpSp>
          <p:nvGrpSpPr>
            <p:cNvPr id="171" name="Группа 170"/>
            <p:cNvGrpSpPr/>
            <p:nvPr/>
          </p:nvGrpSpPr>
          <p:grpSpPr>
            <a:xfrm>
              <a:off x="3197236" y="4672616"/>
              <a:ext cx="404813" cy="527981"/>
              <a:chOff x="3867312" y="2904839"/>
              <a:chExt cx="404813" cy="543887"/>
            </a:xfrm>
          </p:grpSpPr>
          <p:sp>
            <p:nvSpPr>
              <p:cNvPr id="175" name="Полилиния 174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6" name="Полилиния 175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72" name="Полилиния 171"/>
            <p:cNvSpPr/>
            <p:nvPr/>
          </p:nvSpPr>
          <p:spPr>
            <a:xfrm>
              <a:off x="3327592" y="5028990"/>
              <a:ext cx="224631" cy="151439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  <a:gd name="connsiteX0" fmla="*/ 0 w 224631"/>
                <a:gd name="connsiteY0" fmla="*/ 156002 h 156002"/>
                <a:gd name="connsiteX1" fmla="*/ 119062 w 224631"/>
                <a:gd name="connsiteY1" fmla="*/ 98852 h 156002"/>
                <a:gd name="connsiteX2" fmla="*/ 224631 w 224631"/>
                <a:gd name="connsiteY2" fmla="*/ 0 h 15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631" h="156002">
                  <a:moveTo>
                    <a:pt x="0" y="156002"/>
                  </a:moveTo>
                  <a:cubicBezTo>
                    <a:pt x="49741" y="137745"/>
                    <a:pt x="81624" y="124852"/>
                    <a:pt x="119062" y="98852"/>
                  </a:cubicBezTo>
                  <a:cubicBezTo>
                    <a:pt x="156500" y="72852"/>
                    <a:pt x="206639" y="23018"/>
                    <a:pt x="224631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Овал 172"/>
            <p:cNvSpPr/>
            <p:nvPr/>
          </p:nvSpPr>
          <p:spPr>
            <a:xfrm rot="1850241">
              <a:off x="3526420" y="4972990"/>
              <a:ext cx="151257" cy="2254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Полилиния 173"/>
            <p:cNvSpPr/>
            <p:nvPr/>
          </p:nvSpPr>
          <p:spPr>
            <a:xfrm>
              <a:off x="3667439" y="4991083"/>
              <a:ext cx="108393" cy="212000"/>
            </a:xfrm>
            <a:custGeom>
              <a:avLst/>
              <a:gdLst>
                <a:gd name="connsiteX0" fmla="*/ 75056 w 108393"/>
                <a:gd name="connsiteY0" fmla="*/ 0 h 212000"/>
                <a:gd name="connsiteX1" fmla="*/ 1237 w 108393"/>
                <a:gd name="connsiteY1" fmla="*/ 152400 h 212000"/>
                <a:gd name="connsiteX2" fmla="*/ 34575 w 108393"/>
                <a:gd name="connsiteY2" fmla="*/ 211931 h 212000"/>
                <a:gd name="connsiteX3" fmla="*/ 108393 w 108393"/>
                <a:gd name="connsiteY3" fmla="*/ 142875 h 2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393" h="212000">
                  <a:moveTo>
                    <a:pt x="75056" y="0"/>
                  </a:moveTo>
                  <a:cubicBezTo>
                    <a:pt x="41520" y="58539"/>
                    <a:pt x="7984" y="117078"/>
                    <a:pt x="1237" y="152400"/>
                  </a:cubicBezTo>
                  <a:cubicBezTo>
                    <a:pt x="-5510" y="187722"/>
                    <a:pt x="16716" y="213518"/>
                    <a:pt x="34575" y="211931"/>
                  </a:cubicBezTo>
                  <a:cubicBezTo>
                    <a:pt x="52434" y="210344"/>
                    <a:pt x="80413" y="176609"/>
                    <a:pt x="108393" y="1428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8" name="Прямоугольник 177"/>
          <p:cNvSpPr/>
          <p:nvPr/>
        </p:nvSpPr>
        <p:spPr>
          <a:xfrm>
            <a:off x="1172584" y="391609"/>
            <a:ext cx="9474749" cy="9423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яке слово ти напишеш у четвертому </a:t>
            </a:r>
            <a:r>
              <a:rPr lang="uk-UA" sz="28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букви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17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7" y="2388930"/>
            <a:ext cx="2606719" cy="268928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24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18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3" t="30680" r="14447" b="35404"/>
          <a:stretch/>
        </p:blipFill>
        <p:spPr>
          <a:xfrm>
            <a:off x="3950207" y="1733184"/>
            <a:ext cx="7863941" cy="4682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олилиния 18"/>
          <p:cNvSpPr/>
          <p:nvPr/>
        </p:nvSpPr>
        <p:spPr>
          <a:xfrm>
            <a:off x="6208273" y="1836936"/>
            <a:ext cx="361950" cy="313560"/>
          </a:xfrm>
          <a:custGeom>
            <a:avLst/>
            <a:gdLst>
              <a:gd name="connsiteX0" fmla="*/ 0 w 361950"/>
              <a:gd name="connsiteY0" fmla="*/ 87953 h 313560"/>
              <a:gd name="connsiteX1" fmla="*/ 66675 w 361950"/>
              <a:gd name="connsiteY1" fmla="*/ 18897 h 313560"/>
              <a:gd name="connsiteX2" fmla="*/ 145256 w 361950"/>
              <a:gd name="connsiteY2" fmla="*/ 6991 h 313560"/>
              <a:gd name="connsiteX3" fmla="*/ 138112 w 361950"/>
              <a:gd name="connsiteY3" fmla="*/ 114147 h 313560"/>
              <a:gd name="connsiteX4" fmla="*/ 52387 w 361950"/>
              <a:gd name="connsiteY4" fmla="*/ 271309 h 313560"/>
              <a:gd name="connsiteX5" fmla="*/ 95250 w 361950"/>
              <a:gd name="connsiteY5" fmla="*/ 311791 h 313560"/>
              <a:gd name="connsiteX6" fmla="*/ 221456 w 361950"/>
              <a:gd name="connsiteY6" fmla="*/ 228447 h 313560"/>
              <a:gd name="connsiteX7" fmla="*/ 361950 w 361950"/>
              <a:gd name="connsiteY7" fmla="*/ 4609 h 3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313560">
                <a:moveTo>
                  <a:pt x="0" y="87953"/>
                </a:moveTo>
                <a:cubicBezTo>
                  <a:pt x="21233" y="60172"/>
                  <a:pt x="42466" y="32391"/>
                  <a:pt x="66675" y="18897"/>
                </a:cubicBezTo>
                <a:cubicBezTo>
                  <a:pt x="90884" y="5403"/>
                  <a:pt x="133350" y="-8884"/>
                  <a:pt x="145256" y="6991"/>
                </a:cubicBezTo>
                <a:cubicBezTo>
                  <a:pt x="157162" y="22866"/>
                  <a:pt x="153590" y="70094"/>
                  <a:pt x="138112" y="114147"/>
                </a:cubicBezTo>
                <a:cubicBezTo>
                  <a:pt x="122634" y="158200"/>
                  <a:pt x="59531" y="238368"/>
                  <a:pt x="52387" y="271309"/>
                </a:cubicBezTo>
                <a:cubicBezTo>
                  <a:pt x="45243" y="304250"/>
                  <a:pt x="67072" y="318935"/>
                  <a:pt x="95250" y="311791"/>
                </a:cubicBezTo>
                <a:cubicBezTo>
                  <a:pt x="123428" y="304647"/>
                  <a:pt x="177006" y="279644"/>
                  <a:pt x="221456" y="228447"/>
                </a:cubicBezTo>
                <a:cubicBezTo>
                  <a:pt x="265906" y="177250"/>
                  <a:pt x="313928" y="90929"/>
                  <a:pt x="361950" y="460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6701192" y="1836936"/>
            <a:ext cx="361950" cy="313560"/>
          </a:xfrm>
          <a:custGeom>
            <a:avLst/>
            <a:gdLst>
              <a:gd name="connsiteX0" fmla="*/ 0 w 361950"/>
              <a:gd name="connsiteY0" fmla="*/ 87953 h 313560"/>
              <a:gd name="connsiteX1" fmla="*/ 66675 w 361950"/>
              <a:gd name="connsiteY1" fmla="*/ 18897 h 313560"/>
              <a:gd name="connsiteX2" fmla="*/ 145256 w 361950"/>
              <a:gd name="connsiteY2" fmla="*/ 6991 h 313560"/>
              <a:gd name="connsiteX3" fmla="*/ 138112 w 361950"/>
              <a:gd name="connsiteY3" fmla="*/ 114147 h 313560"/>
              <a:gd name="connsiteX4" fmla="*/ 52387 w 361950"/>
              <a:gd name="connsiteY4" fmla="*/ 271309 h 313560"/>
              <a:gd name="connsiteX5" fmla="*/ 95250 w 361950"/>
              <a:gd name="connsiteY5" fmla="*/ 311791 h 313560"/>
              <a:gd name="connsiteX6" fmla="*/ 221456 w 361950"/>
              <a:gd name="connsiteY6" fmla="*/ 228447 h 313560"/>
              <a:gd name="connsiteX7" fmla="*/ 361950 w 361950"/>
              <a:gd name="connsiteY7" fmla="*/ 4609 h 3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313560">
                <a:moveTo>
                  <a:pt x="0" y="87953"/>
                </a:moveTo>
                <a:cubicBezTo>
                  <a:pt x="21233" y="60172"/>
                  <a:pt x="42466" y="32391"/>
                  <a:pt x="66675" y="18897"/>
                </a:cubicBezTo>
                <a:cubicBezTo>
                  <a:pt x="90884" y="5403"/>
                  <a:pt x="133350" y="-8884"/>
                  <a:pt x="145256" y="6991"/>
                </a:cubicBezTo>
                <a:cubicBezTo>
                  <a:pt x="157162" y="22866"/>
                  <a:pt x="153590" y="70094"/>
                  <a:pt x="138112" y="114147"/>
                </a:cubicBezTo>
                <a:cubicBezTo>
                  <a:pt x="122634" y="158200"/>
                  <a:pt x="59531" y="238368"/>
                  <a:pt x="52387" y="271309"/>
                </a:cubicBezTo>
                <a:cubicBezTo>
                  <a:pt x="45243" y="304250"/>
                  <a:pt x="67072" y="318935"/>
                  <a:pt x="95250" y="311791"/>
                </a:cubicBezTo>
                <a:cubicBezTo>
                  <a:pt x="123428" y="304647"/>
                  <a:pt x="177006" y="279644"/>
                  <a:pt x="221456" y="228447"/>
                </a:cubicBezTo>
                <a:cubicBezTo>
                  <a:pt x="265906" y="177250"/>
                  <a:pt x="313928" y="90929"/>
                  <a:pt x="361950" y="460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7194111" y="1836936"/>
            <a:ext cx="361950" cy="313560"/>
          </a:xfrm>
          <a:custGeom>
            <a:avLst/>
            <a:gdLst>
              <a:gd name="connsiteX0" fmla="*/ 0 w 361950"/>
              <a:gd name="connsiteY0" fmla="*/ 87953 h 313560"/>
              <a:gd name="connsiteX1" fmla="*/ 66675 w 361950"/>
              <a:gd name="connsiteY1" fmla="*/ 18897 h 313560"/>
              <a:gd name="connsiteX2" fmla="*/ 145256 w 361950"/>
              <a:gd name="connsiteY2" fmla="*/ 6991 h 313560"/>
              <a:gd name="connsiteX3" fmla="*/ 138112 w 361950"/>
              <a:gd name="connsiteY3" fmla="*/ 114147 h 313560"/>
              <a:gd name="connsiteX4" fmla="*/ 52387 w 361950"/>
              <a:gd name="connsiteY4" fmla="*/ 271309 h 313560"/>
              <a:gd name="connsiteX5" fmla="*/ 95250 w 361950"/>
              <a:gd name="connsiteY5" fmla="*/ 311791 h 313560"/>
              <a:gd name="connsiteX6" fmla="*/ 221456 w 361950"/>
              <a:gd name="connsiteY6" fmla="*/ 228447 h 313560"/>
              <a:gd name="connsiteX7" fmla="*/ 361950 w 361950"/>
              <a:gd name="connsiteY7" fmla="*/ 4609 h 3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313560">
                <a:moveTo>
                  <a:pt x="0" y="87953"/>
                </a:moveTo>
                <a:cubicBezTo>
                  <a:pt x="21233" y="60172"/>
                  <a:pt x="42466" y="32391"/>
                  <a:pt x="66675" y="18897"/>
                </a:cubicBezTo>
                <a:cubicBezTo>
                  <a:pt x="90884" y="5403"/>
                  <a:pt x="133350" y="-8884"/>
                  <a:pt x="145256" y="6991"/>
                </a:cubicBezTo>
                <a:cubicBezTo>
                  <a:pt x="157162" y="22866"/>
                  <a:pt x="153590" y="70094"/>
                  <a:pt x="138112" y="114147"/>
                </a:cubicBezTo>
                <a:cubicBezTo>
                  <a:pt x="122634" y="158200"/>
                  <a:pt x="59531" y="238368"/>
                  <a:pt x="52387" y="271309"/>
                </a:cubicBezTo>
                <a:cubicBezTo>
                  <a:pt x="45243" y="304250"/>
                  <a:pt x="67072" y="318935"/>
                  <a:pt x="95250" y="311791"/>
                </a:cubicBezTo>
                <a:cubicBezTo>
                  <a:pt x="123428" y="304647"/>
                  <a:pt x="177006" y="279644"/>
                  <a:pt x="221456" y="228447"/>
                </a:cubicBezTo>
                <a:cubicBezTo>
                  <a:pt x="265906" y="177250"/>
                  <a:pt x="313928" y="90929"/>
                  <a:pt x="361950" y="460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7712239" y="1836936"/>
            <a:ext cx="361950" cy="313560"/>
          </a:xfrm>
          <a:custGeom>
            <a:avLst/>
            <a:gdLst>
              <a:gd name="connsiteX0" fmla="*/ 0 w 361950"/>
              <a:gd name="connsiteY0" fmla="*/ 87953 h 313560"/>
              <a:gd name="connsiteX1" fmla="*/ 66675 w 361950"/>
              <a:gd name="connsiteY1" fmla="*/ 18897 h 313560"/>
              <a:gd name="connsiteX2" fmla="*/ 145256 w 361950"/>
              <a:gd name="connsiteY2" fmla="*/ 6991 h 313560"/>
              <a:gd name="connsiteX3" fmla="*/ 138112 w 361950"/>
              <a:gd name="connsiteY3" fmla="*/ 114147 h 313560"/>
              <a:gd name="connsiteX4" fmla="*/ 52387 w 361950"/>
              <a:gd name="connsiteY4" fmla="*/ 271309 h 313560"/>
              <a:gd name="connsiteX5" fmla="*/ 95250 w 361950"/>
              <a:gd name="connsiteY5" fmla="*/ 311791 h 313560"/>
              <a:gd name="connsiteX6" fmla="*/ 221456 w 361950"/>
              <a:gd name="connsiteY6" fmla="*/ 228447 h 313560"/>
              <a:gd name="connsiteX7" fmla="*/ 361950 w 361950"/>
              <a:gd name="connsiteY7" fmla="*/ 4609 h 3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313560">
                <a:moveTo>
                  <a:pt x="0" y="87953"/>
                </a:moveTo>
                <a:cubicBezTo>
                  <a:pt x="21233" y="60172"/>
                  <a:pt x="42466" y="32391"/>
                  <a:pt x="66675" y="18897"/>
                </a:cubicBezTo>
                <a:cubicBezTo>
                  <a:pt x="90884" y="5403"/>
                  <a:pt x="133350" y="-8884"/>
                  <a:pt x="145256" y="6991"/>
                </a:cubicBezTo>
                <a:cubicBezTo>
                  <a:pt x="157162" y="22866"/>
                  <a:pt x="153590" y="70094"/>
                  <a:pt x="138112" y="114147"/>
                </a:cubicBezTo>
                <a:cubicBezTo>
                  <a:pt x="122634" y="158200"/>
                  <a:pt x="59531" y="238368"/>
                  <a:pt x="52387" y="271309"/>
                </a:cubicBezTo>
                <a:cubicBezTo>
                  <a:pt x="45243" y="304250"/>
                  <a:pt x="67072" y="318935"/>
                  <a:pt x="95250" y="311791"/>
                </a:cubicBezTo>
                <a:cubicBezTo>
                  <a:pt x="123428" y="304647"/>
                  <a:pt x="177006" y="279644"/>
                  <a:pt x="221456" y="228447"/>
                </a:cubicBezTo>
                <a:cubicBezTo>
                  <a:pt x="265906" y="177250"/>
                  <a:pt x="313928" y="90929"/>
                  <a:pt x="361950" y="460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8210904" y="1836936"/>
            <a:ext cx="361950" cy="313560"/>
          </a:xfrm>
          <a:custGeom>
            <a:avLst/>
            <a:gdLst>
              <a:gd name="connsiteX0" fmla="*/ 0 w 361950"/>
              <a:gd name="connsiteY0" fmla="*/ 87953 h 313560"/>
              <a:gd name="connsiteX1" fmla="*/ 66675 w 361950"/>
              <a:gd name="connsiteY1" fmla="*/ 18897 h 313560"/>
              <a:gd name="connsiteX2" fmla="*/ 145256 w 361950"/>
              <a:gd name="connsiteY2" fmla="*/ 6991 h 313560"/>
              <a:gd name="connsiteX3" fmla="*/ 138112 w 361950"/>
              <a:gd name="connsiteY3" fmla="*/ 114147 h 313560"/>
              <a:gd name="connsiteX4" fmla="*/ 52387 w 361950"/>
              <a:gd name="connsiteY4" fmla="*/ 271309 h 313560"/>
              <a:gd name="connsiteX5" fmla="*/ 95250 w 361950"/>
              <a:gd name="connsiteY5" fmla="*/ 311791 h 313560"/>
              <a:gd name="connsiteX6" fmla="*/ 221456 w 361950"/>
              <a:gd name="connsiteY6" fmla="*/ 228447 h 313560"/>
              <a:gd name="connsiteX7" fmla="*/ 361950 w 361950"/>
              <a:gd name="connsiteY7" fmla="*/ 4609 h 3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313560">
                <a:moveTo>
                  <a:pt x="0" y="87953"/>
                </a:moveTo>
                <a:cubicBezTo>
                  <a:pt x="21233" y="60172"/>
                  <a:pt x="42466" y="32391"/>
                  <a:pt x="66675" y="18897"/>
                </a:cubicBezTo>
                <a:cubicBezTo>
                  <a:pt x="90884" y="5403"/>
                  <a:pt x="133350" y="-8884"/>
                  <a:pt x="145256" y="6991"/>
                </a:cubicBezTo>
                <a:cubicBezTo>
                  <a:pt x="157162" y="22866"/>
                  <a:pt x="153590" y="70094"/>
                  <a:pt x="138112" y="114147"/>
                </a:cubicBezTo>
                <a:cubicBezTo>
                  <a:pt x="122634" y="158200"/>
                  <a:pt x="59531" y="238368"/>
                  <a:pt x="52387" y="271309"/>
                </a:cubicBezTo>
                <a:cubicBezTo>
                  <a:pt x="45243" y="304250"/>
                  <a:pt x="67072" y="318935"/>
                  <a:pt x="95250" y="311791"/>
                </a:cubicBezTo>
                <a:cubicBezTo>
                  <a:pt x="123428" y="304647"/>
                  <a:pt x="177006" y="279644"/>
                  <a:pt x="221456" y="228447"/>
                </a:cubicBezTo>
                <a:cubicBezTo>
                  <a:pt x="265906" y="177250"/>
                  <a:pt x="313928" y="90929"/>
                  <a:pt x="361950" y="460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8591904" y="1858214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8907625" y="1858214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9275679" y="1858214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>
            <a:off x="9628159" y="1858213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>
            <a:off x="10021094" y="1858213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>
            <a:off x="10425907" y="1858213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>
            <a:off x="10766509" y="1858213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>
            <a:off x="11090658" y="1858212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" name="Группа 31"/>
          <p:cNvGrpSpPr/>
          <p:nvPr/>
        </p:nvGrpSpPr>
        <p:grpSpPr>
          <a:xfrm>
            <a:off x="4382548" y="2706206"/>
            <a:ext cx="404813" cy="543887"/>
            <a:chOff x="3867312" y="2904839"/>
            <a:chExt cx="404813" cy="543887"/>
          </a:xfrm>
        </p:grpSpPr>
        <p:sp>
          <p:nvSpPr>
            <p:cNvPr id="34" name="Полилиния 33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5021740" y="2706206"/>
            <a:ext cx="404813" cy="543887"/>
            <a:chOff x="3867312" y="2904839"/>
            <a:chExt cx="404813" cy="543887"/>
          </a:xfrm>
        </p:grpSpPr>
        <p:sp>
          <p:nvSpPr>
            <p:cNvPr id="37" name="Полилиния 36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5658736" y="2715818"/>
            <a:ext cx="404813" cy="543887"/>
            <a:chOff x="3867312" y="2904839"/>
            <a:chExt cx="404813" cy="543887"/>
          </a:xfrm>
        </p:grpSpPr>
        <p:sp>
          <p:nvSpPr>
            <p:cNvPr id="40" name="Полилиния 39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6250929" y="2706206"/>
            <a:ext cx="404813" cy="543887"/>
            <a:chOff x="3867312" y="2904839"/>
            <a:chExt cx="404813" cy="543887"/>
          </a:xfrm>
        </p:grpSpPr>
        <p:sp>
          <p:nvSpPr>
            <p:cNvPr id="43" name="Полилиния 42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6872930" y="2725430"/>
            <a:ext cx="404813" cy="543887"/>
            <a:chOff x="3867312" y="2904839"/>
            <a:chExt cx="404813" cy="543887"/>
          </a:xfrm>
        </p:grpSpPr>
        <p:sp>
          <p:nvSpPr>
            <p:cNvPr id="46" name="Полилиния 45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7473411" y="2706206"/>
            <a:ext cx="404813" cy="543887"/>
            <a:chOff x="3867312" y="2904839"/>
            <a:chExt cx="404813" cy="543887"/>
          </a:xfrm>
        </p:grpSpPr>
        <p:sp>
          <p:nvSpPr>
            <p:cNvPr id="49" name="Полилиния 48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олилиния 49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8112603" y="2706206"/>
            <a:ext cx="404813" cy="543887"/>
            <a:chOff x="3867312" y="2904839"/>
            <a:chExt cx="404813" cy="543887"/>
          </a:xfrm>
        </p:grpSpPr>
        <p:sp>
          <p:nvSpPr>
            <p:cNvPr id="52" name="Полилиния 51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олилиния 52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8691125" y="2706206"/>
            <a:ext cx="404813" cy="543887"/>
            <a:chOff x="3867312" y="2904839"/>
            <a:chExt cx="404813" cy="543887"/>
          </a:xfrm>
        </p:grpSpPr>
        <p:sp>
          <p:nvSpPr>
            <p:cNvPr id="55" name="Полилиния 54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олилиния 55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9326797" y="2690945"/>
            <a:ext cx="404813" cy="543887"/>
            <a:chOff x="3867312" y="2904839"/>
            <a:chExt cx="404813" cy="543887"/>
          </a:xfrm>
        </p:grpSpPr>
        <p:sp>
          <p:nvSpPr>
            <p:cNvPr id="58" name="Полилиния 57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олилиния 58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9952558" y="2706206"/>
            <a:ext cx="404813" cy="543887"/>
            <a:chOff x="3867312" y="2904839"/>
            <a:chExt cx="404813" cy="543887"/>
          </a:xfrm>
        </p:grpSpPr>
        <p:sp>
          <p:nvSpPr>
            <p:cNvPr id="61" name="Полилиния 60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10573915" y="2730235"/>
            <a:ext cx="404813" cy="543887"/>
            <a:chOff x="3867312" y="2904839"/>
            <a:chExt cx="404813" cy="543887"/>
          </a:xfrm>
        </p:grpSpPr>
        <p:sp>
          <p:nvSpPr>
            <p:cNvPr id="64" name="Полилиния 63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Полилиния 64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4359689" y="3613924"/>
            <a:ext cx="558374" cy="890427"/>
            <a:chOff x="3219268" y="3782189"/>
            <a:chExt cx="558374" cy="890427"/>
          </a:xfrm>
        </p:grpSpPr>
        <p:sp>
          <p:nvSpPr>
            <p:cNvPr id="67" name="Полилиния 66"/>
            <p:cNvSpPr/>
            <p:nvPr/>
          </p:nvSpPr>
          <p:spPr>
            <a:xfrm>
              <a:off x="3381295" y="4105361"/>
              <a:ext cx="396347" cy="567255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8" name="Группа 67"/>
            <p:cNvGrpSpPr/>
            <p:nvPr/>
          </p:nvGrpSpPr>
          <p:grpSpPr>
            <a:xfrm>
              <a:off x="3219268" y="3782189"/>
              <a:ext cx="404813" cy="543887"/>
              <a:chOff x="3867312" y="2904839"/>
              <a:chExt cx="404813" cy="543887"/>
            </a:xfrm>
          </p:grpSpPr>
          <p:sp>
            <p:nvSpPr>
              <p:cNvPr id="70" name="Полилиния 69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Полилиния 70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9" name="Полилиния 68"/>
            <p:cNvSpPr/>
            <p:nvPr/>
          </p:nvSpPr>
          <p:spPr>
            <a:xfrm>
              <a:off x="3349625" y="4181475"/>
              <a:ext cx="203200" cy="123825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200" h="123825">
                  <a:moveTo>
                    <a:pt x="0" y="123825"/>
                  </a:moveTo>
                  <a:cubicBezTo>
                    <a:pt x="49741" y="105568"/>
                    <a:pt x="99483" y="87312"/>
                    <a:pt x="133350" y="66675"/>
                  </a:cubicBezTo>
                  <a:cubicBezTo>
                    <a:pt x="167217" y="46037"/>
                    <a:pt x="185208" y="23018"/>
                    <a:pt x="20320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2" name="Группа 71"/>
          <p:cNvGrpSpPr/>
          <p:nvPr/>
        </p:nvGrpSpPr>
        <p:grpSpPr>
          <a:xfrm>
            <a:off x="5210139" y="3633109"/>
            <a:ext cx="558374" cy="890427"/>
            <a:chOff x="3219268" y="3782189"/>
            <a:chExt cx="558374" cy="890427"/>
          </a:xfrm>
        </p:grpSpPr>
        <p:sp>
          <p:nvSpPr>
            <p:cNvPr id="73" name="Полилиния 72"/>
            <p:cNvSpPr/>
            <p:nvPr/>
          </p:nvSpPr>
          <p:spPr>
            <a:xfrm>
              <a:off x="3381295" y="4105361"/>
              <a:ext cx="396347" cy="567255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4" name="Группа 73"/>
            <p:cNvGrpSpPr/>
            <p:nvPr/>
          </p:nvGrpSpPr>
          <p:grpSpPr>
            <a:xfrm>
              <a:off x="3219268" y="3782189"/>
              <a:ext cx="404813" cy="543887"/>
              <a:chOff x="3867312" y="2904839"/>
              <a:chExt cx="404813" cy="543887"/>
            </a:xfrm>
          </p:grpSpPr>
          <p:sp>
            <p:nvSpPr>
              <p:cNvPr id="76" name="Полилиния 75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Полилиния 76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5" name="Полилиния 74"/>
            <p:cNvSpPr/>
            <p:nvPr/>
          </p:nvSpPr>
          <p:spPr>
            <a:xfrm>
              <a:off x="3349625" y="4181475"/>
              <a:ext cx="203200" cy="123825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200" h="123825">
                  <a:moveTo>
                    <a:pt x="0" y="123825"/>
                  </a:moveTo>
                  <a:cubicBezTo>
                    <a:pt x="49741" y="105568"/>
                    <a:pt x="99483" y="87312"/>
                    <a:pt x="133350" y="66675"/>
                  </a:cubicBezTo>
                  <a:cubicBezTo>
                    <a:pt x="167217" y="46037"/>
                    <a:pt x="185208" y="23018"/>
                    <a:pt x="20320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6051738" y="3623536"/>
            <a:ext cx="558374" cy="890427"/>
            <a:chOff x="3219268" y="3782189"/>
            <a:chExt cx="558374" cy="890427"/>
          </a:xfrm>
        </p:grpSpPr>
        <p:sp>
          <p:nvSpPr>
            <p:cNvPr id="79" name="Полилиния 78"/>
            <p:cNvSpPr/>
            <p:nvPr/>
          </p:nvSpPr>
          <p:spPr>
            <a:xfrm>
              <a:off x="3381295" y="4105361"/>
              <a:ext cx="396347" cy="567255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1" name="Группа 80"/>
            <p:cNvGrpSpPr/>
            <p:nvPr/>
          </p:nvGrpSpPr>
          <p:grpSpPr>
            <a:xfrm>
              <a:off x="3219268" y="3782189"/>
              <a:ext cx="404813" cy="543887"/>
              <a:chOff x="3867312" y="2904839"/>
              <a:chExt cx="404813" cy="543887"/>
            </a:xfrm>
          </p:grpSpPr>
          <p:sp>
            <p:nvSpPr>
              <p:cNvPr id="83" name="Полилиния 82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Полилиния 83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2" name="Полилиния 81"/>
            <p:cNvSpPr/>
            <p:nvPr/>
          </p:nvSpPr>
          <p:spPr>
            <a:xfrm>
              <a:off x="3349625" y="4181475"/>
              <a:ext cx="203200" cy="123825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200" h="123825">
                  <a:moveTo>
                    <a:pt x="0" y="123825"/>
                  </a:moveTo>
                  <a:cubicBezTo>
                    <a:pt x="49741" y="105568"/>
                    <a:pt x="99483" y="87312"/>
                    <a:pt x="133350" y="66675"/>
                  </a:cubicBezTo>
                  <a:cubicBezTo>
                    <a:pt x="167217" y="46037"/>
                    <a:pt x="185208" y="23018"/>
                    <a:pt x="20320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6949054" y="3613924"/>
            <a:ext cx="558374" cy="890427"/>
            <a:chOff x="3219268" y="3782189"/>
            <a:chExt cx="558374" cy="890427"/>
          </a:xfrm>
        </p:grpSpPr>
        <p:sp>
          <p:nvSpPr>
            <p:cNvPr id="86" name="Полилиния 85"/>
            <p:cNvSpPr/>
            <p:nvPr/>
          </p:nvSpPr>
          <p:spPr>
            <a:xfrm>
              <a:off x="3381295" y="4105361"/>
              <a:ext cx="396347" cy="567255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7" name="Группа 86"/>
            <p:cNvGrpSpPr/>
            <p:nvPr/>
          </p:nvGrpSpPr>
          <p:grpSpPr>
            <a:xfrm>
              <a:off x="3219268" y="3782189"/>
              <a:ext cx="404813" cy="543887"/>
              <a:chOff x="3867312" y="2904839"/>
              <a:chExt cx="404813" cy="543887"/>
            </a:xfrm>
          </p:grpSpPr>
          <p:sp>
            <p:nvSpPr>
              <p:cNvPr id="89" name="Полилиния 88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Полилиния 89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8" name="Полилиния 87"/>
            <p:cNvSpPr/>
            <p:nvPr/>
          </p:nvSpPr>
          <p:spPr>
            <a:xfrm>
              <a:off x="3349625" y="4181475"/>
              <a:ext cx="203200" cy="123825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200" h="123825">
                  <a:moveTo>
                    <a:pt x="0" y="123825"/>
                  </a:moveTo>
                  <a:cubicBezTo>
                    <a:pt x="49741" y="105568"/>
                    <a:pt x="99483" y="87312"/>
                    <a:pt x="133350" y="66675"/>
                  </a:cubicBezTo>
                  <a:cubicBezTo>
                    <a:pt x="167217" y="46037"/>
                    <a:pt x="185208" y="23018"/>
                    <a:pt x="20320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7880756" y="3613924"/>
            <a:ext cx="448876" cy="548848"/>
            <a:chOff x="6740335" y="3782189"/>
            <a:chExt cx="448876" cy="548848"/>
          </a:xfrm>
        </p:grpSpPr>
        <p:grpSp>
          <p:nvGrpSpPr>
            <p:cNvPr id="92" name="Группа 91"/>
            <p:cNvGrpSpPr/>
            <p:nvPr/>
          </p:nvGrpSpPr>
          <p:grpSpPr>
            <a:xfrm>
              <a:off x="6740335" y="3782189"/>
              <a:ext cx="404813" cy="543887"/>
              <a:chOff x="3867312" y="2904839"/>
              <a:chExt cx="404813" cy="543887"/>
            </a:xfrm>
          </p:grpSpPr>
          <p:sp>
            <p:nvSpPr>
              <p:cNvPr id="95" name="Полилиния 94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Полилиния 95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3" name="Полилиния 92"/>
            <p:cNvSpPr/>
            <p:nvPr/>
          </p:nvSpPr>
          <p:spPr>
            <a:xfrm>
              <a:off x="6870691" y="4191001"/>
              <a:ext cx="172243" cy="114300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243" h="114300">
                  <a:moveTo>
                    <a:pt x="0" y="114300"/>
                  </a:moveTo>
                  <a:cubicBezTo>
                    <a:pt x="49741" y="96043"/>
                    <a:pt x="90355" y="76200"/>
                    <a:pt x="119062" y="57150"/>
                  </a:cubicBezTo>
                  <a:cubicBezTo>
                    <a:pt x="147769" y="38100"/>
                    <a:pt x="154251" y="23018"/>
                    <a:pt x="17224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Овал 93"/>
            <p:cNvSpPr/>
            <p:nvPr/>
          </p:nvSpPr>
          <p:spPr>
            <a:xfrm rot="1327897">
              <a:off x="7037954" y="4116332"/>
              <a:ext cx="151257" cy="21470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8613089" y="3613924"/>
            <a:ext cx="448876" cy="548848"/>
            <a:chOff x="6740335" y="3782189"/>
            <a:chExt cx="448876" cy="548848"/>
          </a:xfrm>
        </p:grpSpPr>
        <p:grpSp>
          <p:nvGrpSpPr>
            <p:cNvPr id="98" name="Группа 97"/>
            <p:cNvGrpSpPr/>
            <p:nvPr/>
          </p:nvGrpSpPr>
          <p:grpSpPr>
            <a:xfrm>
              <a:off x="6740335" y="3782189"/>
              <a:ext cx="404813" cy="543887"/>
              <a:chOff x="3867312" y="2904839"/>
              <a:chExt cx="404813" cy="543887"/>
            </a:xfrm>
          </p:grpSpPr>
          <p:sp>
            <p:nvSpPr>
              <p:cNvPr id="101" name="Полилиния 100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Полилиния 101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9" name="Полилиния 98"/>
            <p:cNvSpPr/>
            <p:nvPr/>
          </p:nvSpPr>
          <p:spPr>
            <a:xfrm>
              <a:off x="6870691" y="4191001"/>
              <a:ext cx="172243" cy="114300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243" h="114300">
                  <a:moveTo>
                    <a:pt x="0" y="114300"/>
                  </a:moveTo>
                  <a:cubicBezTo>
                    <a:pt x="49741" y="96043"/>
                    <a:pt x="90355" y="76200"/>
                    <a:pt x="119062" y="57150"/>
                  </a:cubicBezTo>
                  <a:cubicBezTo>
                    <a:pt x="147769" y="38100"/>
                    <a:pt x="154251" y="23018"/>
                    <a:pt x="17224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Овал 99"/>
            <p:cNvSpPr/>
            <p:nvPr/>
          </p:nvSpPr>
          <p:spPr>
            <a:xfrm rot="1327897">
              <a:off x="7037954" y="4116332"/>
              <a:ext cx="151257" cy="21470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3" name="Группа 102"/>
          <p:cNvGrpSpPr/>
          <p:nvPr/>
        </p:nvGrpSpPr>
        <p:grpSpPr>
          <a:xfrm>
            <a:off x="9345958" y="3622287"/>
            <a:ext cx="448876" cy="548848"/>
            <a:chOff x="6740335" y="3782189"/>
            <a:chExt cx="448876" cy="548848"/>
          </a:xfrm>
        </p:grpSpPr>
        <p:grpSp>
          <p:nvGrpSpPr>
            <p:cNvPr id="104" name="Группа 103"/>
            <p:cNvGrpSpPr/>
            <p:nvPr/>
          </p:nvGrpSpPr>
          <p:grpSpPr>
            <a:xfrm>
              <a:off x="6740335" y="3782189"/>
              <a:ext cx="404813" cy="543887"/>
              <a:chOff x="3867312" y="2904839"/>
              <a:chExt cx="404813" cy="543887"/>
            </a:xfrm>
          </p:grpSpPr>
          <p:sp>
            <p:nvSpPr>
              <p:cNvPr id="107" name="Полилиния 106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8" name="Полилиния 107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5" name="Полилиния 104"/>
            <p:cNvSpPr/>
            <p:nvPr/>
          </p:nvSpPr>
          <p:spPr>
            <a:xfrm>
              <a:off x="6870691" y="4191001"/>
              <a:ext cx="172243" cy="114300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243" h="114300">
                  <a:moveTo>
                    <a:pt x="0" y="114300"/>
                  </a:moveTo>
                  <a:cubicBezTo>
                    <a:pt x="49741" y="96043"/>
                    <a:pt x="90355" y="76200"/>
                    <a:pt x="119062" y="57150"/>
                  </a:cubicBezTo>
                  <a:cubicBezTo>
                    <a:pt x="147769" y="38100"/>
                    <a:pt x="154251" y="23018"/>
                    <a:pt x="17224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Овал 105"/>
            <p:cNvSpPr/>
            <p:nvPr/>
          </p:nvSpPr>
          <p:spPr>
            <a:xfrm rot="1327897">
              <a:off x="7037954" y="4116332"/>
              <a:ext cx="151257" cy="21470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10114951" y="3621481"/>
            <a:ext cx="448876" cy="548848"/>
            <a:chOff x="6740335" y="3782189"/>
            <a:chExt cx="448876" cy="548848"/>
          </a:xfrm>
        </p:grpSpPr>
        <p:grpSp>
          <p:nvGrpSpPr>
            <p:cNvPr id="110" name="Группа 109"/>
            <p:cNvGrpSpPr/>
            <p:nvPr/>
          </p:nvGrpSpPr>
          <p:grpSpPr>
            <a:xfrm>
              <a:off x="6740335" y="3782189"/>
              <a:ext cx="404813" cy="543887"/>
              <a:chOff x="3867312" y="2904839"/>
              <a:chExt cx="404813" cy="543887"/>
            </a:xfrm>
          </p:grpSpPr>
          <p:sp>
            <p:nvSpPr>
              <p:cNvPr id="113" name="Полилиния 112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4" name="Полилиния 113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1" name="Полилиния 110"/>
            <p:cNvSpPr/>
            <p:nvPr/>
          </p:nvSpPr>
          <p:spPr>
            <a:xfrm>
              <a:off x="6870691" y="4191001"/>
              <a:ext cx="172243" cy="114300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243" h="114300">
                  <a:moveTo>
                    <a:pt x="0" y="114300"/>
                  </a:moveTo>
                  <a:cubicBezTo>
                    <a:pt x="49741" y="96043"/>
                    <a:pt x="90355" y="76200"/>
                    <a:pt x="119062" y="57150"/>
                  </a:cubicBezTo>
                  <a:cubicBezTo>
                    <a:pt x="147769" y="38100"/>
                    <a:pt x="154251" y="23018"/>
                    <a:pt x="17224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Овал 111"/>
            <p:cNvSpPr/>
            <p:nvPr/>
          </p:nvSpPr>
          <p:spPr>
            <a:xfrm rot="1327897">
              <a:off x="7037954" y="4116332"/>
              <a:ext cx="151257" cy="21470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5" name="Группа 114"/>
          <p:cNvGrpSpPr/>
          <p:nvPr/>
        </p:nvGrpSpPr>
        <p:grpSpPr>
          <a:xfrm>
            <a:off x="10883944" y="3611075"/>
            <a:ext cx="448876" cy="548848"/>
            <a:chOff x="6740335" y="3782189"/>
            <a:chExt cx="448876" cy="548848"/>
          </a:xfrm>
        </p:grpSpPr>
        <p:grpSp>
          <p:nvGrpSpPr>
            <p:cNvPr id="116" name="Группа 115"/>
            <p:cNvGrpSpPr/>
            <p:nvPr/>
          </p:nvGrpSpPr>
          <p:grpSpPr>
            <a:xfrm>
              <a:off x="6740335" y="3782189"/>
              <a:ext cx="404813" cy="543887"/>
              <a:chOff x="3867312" y="2904839"/>
              <a:chExt cx="404813" cy="543887"/>
            </a:xfrm>
          </p:grpSpPr>
          <p:sp>
            <p:nvSpPr>
              <p:cNvPr id="119" name="Полилиния 118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0" name="Полилиния 119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7" name="Полилиния 116"/>
            <p:cNvSpPr/>
            <p:nvPr/>
          </p:nvSpPr>
          <p:spPr>
            <a:xfrm>
              <a:off x="6870691" y="4191001"/>
              <a:ext cx="172243" cy="114300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243" h="114300">
                  <a:moveTo>
                    <a:pt x="0" y="114300"/>
                  </a:moveTo>
                  <a:cubicBezTo>
                    <a:pt x="49741" y="96043"/>
                    <a:pt x="90355" y="76200"/>
                    <a:pt x="119062" y="57150"/>
                  </a:cubicBezTo>
                  <a:cubicBezTo>
                    <a:pt x="147769" y="38100"/>
                    <a:pt x="154251" y="23018"/>
                    <a:pt x="17224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Овал 117"/>
            <p:cNvSpPr/>
            <p:nvPr/>
          </p:nvSpPr>
          <p:spPr>
            <a:xfrm rot="1327897">
              <a:off x="7037954" y="4116332"/>
              <a:ext cx="151257" cy="21470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1" name="Группа 120"/>
          <p:cNvGrpSpPr/>
          <p:nvPr/>
        </p:nvGrpSpPr>
        <p:grpSpPr>
          <a:xfrm>
            <a:off x="4382548" y="4480617"/>
            <a:ext cx="578596" cy="530467"/>
            <a:chOff x="3197236" y="4672616"/>
            <a:chExt cx="578596" cy="530467"/>
          </a:xfrm>
        </p:grpSpPr>
        <p:grpSp>
          <p:nvGrpSpPr>
            <p:cNvPr id="122" name="Группа 121"/>
            <p:cNvGrpSpPr/>
            <p:nvPr/>
          </p:nvGrpSpPr>
          <p:grpSpPr>
            <a:xfrm>
              <a:off x="3197236" y="4672616"/>
              <a:ext cx="404813" cy="527981"/>
              <a:chOff x="3867312" y="2904839"/>
              <a:chExt cx="404813" cy="543887"/>
            </a:xfrm>
          </p:grpSpPr>
          <p:sp>
            <p:nvSpPr>
              <p:cNvPr id="126" name="Полилиния 125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7" name="Полилиния 126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23" name="Полилиния 122"/>
            <p:cNvSpPr/>
            <p:nvPr/>
          </p:nvSpPr>
          <p:spPr>
            <a:xfrm>
              <a:off x="3327592" y="5028990"/>
              <a:ext cx="224631" cy="151439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  <a:gd name="connsiteX0" fmla="*/ 0 w 224631"/>
                <a:gd name="connsiteY0" fmla="*/ 156002 h 156002"/>
                <a:gd name="connsiteX1" fmla="*/ 119062 w 224631"/>
                <a:gd name="connsiteY1" fmla="*/ 98852 h 156002"/>
                <a:gd name="connsiteX2" fmla="*/ 224631 w 224631"/>
                <a:gd name="connsiteY2" fmla="*/ 0 h 15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631" h="156002">
                  <a:moveTo>
                    <a:pt x="0" y="156002"/>
                  </a:moveTo>
                  <a:cubicBezTo>
                    <a:pt x="49741" y="137745"/>
                    <a:pt x="81624" y="124852"/>
                    <a:pt x="119062" y="98852"/>
                  </a:cubicBezTo>
                  <a:cubicBezTo>
                    <a:pt x="156500" y="72852"/>
                    <a:pt x="206639" y="23018"/>
                    <a:pt x="224631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Овал 123"/>
            <p:cNvSpPr/>
            <p:nvPr/>
          </p:nvSpPr>
          <p:spPr>
            <a:xfrm rot="1850241">
              <a:off x="3526420" y="4972990"/>
              <a:ext cx="151257" cy="2254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Полилиния 124"/>
            <p:cNvSpPr/>
            <p:nvPr/>
          </p:nvSpPr>
          <p:spPr>
            <a:xfrm>
              <a:off x="3667439" y="4991083"/>
              <a:ext cx="108393" cy="212000"/>
            </a:xfrm>
            <a:custGeom>
              <a:avLst/>
              <a:gdLst>
                <a:gd name="connsiteX0" fmla="*/ 75056 w 108393"/>
                <a:gd name="connsiteY0" fmla="*/ 0 h 212000"/>
                <a:gd name="connsiteX1" fmla="*/ 1237 w 108393"/>
                <a:gd name="connsiteY1" fmla="*/ 152400 h 212000"/>
                <a:gd name="connsiteX2" fmla="*/ 34575 w 108393"/>
                <a:gd name="connsiteY2" fmla="*/ 211931 h 212000"/>
                <a:gd name="connsiteX3" fmla="*/ 108393 w 108393"/>
                <a:gd name="connsiteY3" fmla="*/ 142875 h 2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393" h="212000">
                  <a:moveTo>
                    <a:pt x="75056" y="0"/>
                  </a:moveTo>
                  <a:cubicBezTo>
                    <a:pt x="41520" y="58539"/>
                    <a:pt x="7984" y="117078"/>
                    <a:pt x="1237" y="152400"/>
                  </a:cubicBezTo>
                  <a:cubicBezTo>
                    <a:pt x="-5510" y="187722"/>
                    <a:pt x="16716" y="213518"/>
                    <a:pt x="34575" y="211931"/>
                  </a:cubicBezTo>
                  <a:cubicBezTo>
                    <a:pt x="52434" y="210344"/>
                    <a:pt x="80413" y="176609"/>
                    <a:pt x="108393" y="1428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8" name="Группа 127"/>
          <p:cNvGrpSpPr/>
          <p:nvPr/>
        </p:nvGrpSpPr>
        <p:grpSpPr>
          <a:xfrm>
            <a:off x="5231553" y="4490229"/>
            <a:ext cx="578596" cy="530467"/>
            <a:chOff x="3197236" y="4672616"/>
            <a:chExt cx="578596" cy="530467"/>
          </a:xfrm>
        </p:grpSpPr>
        <p:grpSp>
          <p:nvGrpSpPr>
            <p:cNvPr id="129" name="Группа 128"/>
            <p:cNvGrpSpPr/>
            <p:nvPr/>
          </p:nvGrpSpPr>
          <p:grpSpPr>
            <a:xfrm>
              <a:off x="3197236" y="4672616"/>
              <a:ext cx="404813" cy="527981"/>
              <a:chOff x="3867312" y="2904839"/>
              <a:chExt cx="404813" cy="543887"/>
            </a:xfrm>
          </p:grpSpPr>
          <p:sp>
            <p:nvSpPr>
              <p:cNvPr id="133" name="Полилиния 132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4" name="Полилиния 133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0" name="Полилиния 129"/>
            <p:cNvSpPr/>
            <p:nvPr/>
          </p:nvSpPr>
          <p:spPr>
            <a:xfrm>
              <a:off x="3327592" y="5028990"/>
              <a:ext cx="224631" cy="151439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  <a:gd name="connsiteX0" fmla="*/ 0 w 224631"/>
                <a:gd name="connsiteY0" fmla="*/ 156002 h 156002"/>
                <a:gd name="connsiteX1" fmla="*/ 119062 w 224631"/>
                <a:gd name="connsiteY1" fmla="*/ 98852 h 156002"/>
                <a:gd name="connsiteX2" fmla="*/ 224631 w 224631"/>
                <a:gd name="connsiteY2" fmla="*/ 0 h 15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631" h="156002">
                  <a:moveTo>
                    <a:pt x="0" y="156002"/>
                  </a:moveTo>
                  <a:cubicBezTo>
                    <a:pt x="49741" y="137745"/>
                    <a:pt x="81624" y="124852"/>
                    <a:pt x="119062" y="98852"/>
                  </a:cubicBezTo>
                  <a:cubicBezTo>
                    <a:pt x="156500" y="72852"/>
                    <a:pt x="206639" y="23018"/>
                    <a:pt x="224631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Овал 130"/>
            <p:cNvSpPr/>
            <p:nvPr/>
          </p:nvSpPr>
          <p:spPr>
            <a:xfrm rot="1850241">
              <a:off x="3526420" y="4972990"/>
              <a:ext cx="151257" cy="2254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Полилиния 131"/>
            <p:cNvSpPr/>
            <p:nvPr/>
          </p:nvSpPr>
          <p:spPr>
            <a:xfrm>
              <a:off x="3667439" y="4991083"/>
              <a:ext cx="108393" cy="212000"/>
            </a:xfrm>
            <a:custGeom>
              <a:avLst/>
              <a:gdLst>
                <a:gd name="connsiteX0" fmla="*/ 75056 w 108393"/>
                <a:gd name="connsiteY0" fmla="*/ 0 h 212000"/>
                <a:gd name="connsiteX1" fmla="*/ 1237 w 108393"/>
                <a:gd name="connsiteY1" fmla="*/ 152400 h 212000"/>
                <a:gd name="connsiteX2" fmla="*/ 34575 w 108393"/>
                <a:gd name="connsiteY2" fmla="*/ 211931 h 212000"/>
                <a:gd name="connsiteX3" fmla="*/ 108393 w 108393"/>
                <a:gd name="connsiteY3" fmla="*/ 142875 h 2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393" h="212000">
                  <a:moveTo>
                    <a:pt x="75056" y="0"/>
                  </a:moveTo>
                  <a:cubicBezTo>
                    <a:pt x="41520" y="58539"/>
                    <a:pt x="7984" y="117078"/>
                    <a:pt x="1237" y="152400"/>
                  </a:cubicBezTo>
                  <a:cubicBezTo>
                    <a:pt x="-5510" y="187722"/>
                    <a:pt x="16716" y="213518"/>
                    <a:pt x="34575" y="211931"/>
                  </a:cubicBezTo>
                  <a:cubicBezTo>
                    <a:pt x="52434" y="210344"/>
                    <a:pt x="80413" y="176609"/>
                    <a:pt x="108393" y="1428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5" name="Группа 134"/>
          <p:cNvGrpSpPr/>
          <p:nvPr/>
        </p:nvGrpSpPr>
        <p:grpSpPr>
          <a:xfrm>
            <a:off x="6084367" y="4480617"/>
            <a:ext cx="578596" cy="530467"/>
            <a:chOff x="3197236" y="4672616"/>
            <a:chExt cx="578596" cy="530467"/>
          </a:xfrm>
        </p:grpSpPr>
        <p:grpSp>
          <p:nvGrpSpPr>
            <p:cNvPr id="136" name="Группа 135"/>
            <p:cNvGrpSpPr/>
            <p:nvPr/>
          </p:nvGrpSpPr>
          <p:grpSpPr>
            <a:xfrm>
              <a:off x="3197236" y="4672616"/>
              <a:ext cx="404813" cy="527981"/>
              <a:chOff x="3867312" y="2904839"/>
              <a:chExt cx="404813" cy="543887"/>
            </a:xfrm>
          </p:grpSpPr>
          <p:sp>
            <p:nvSpPr>
              <p:cNvPr id="140" name="Полилиния 139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1" name="Полилиния 140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7" name="Полилиния 136"/>
            <p:cNvSpPr/>
            <p:nvPr/>
          </p:nvSpPr>
          <p:spPr>
            <a:xfrm>
              <a:off x="3327592" y="5028990"/>
              <a:ext cx="224631" cy="151439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  <a:gd name="connsiteX0" fmla="*/ 0 w 224631"/>
                <a:gd name="connsiteY0" fmla="*/ 156002 h 156002"/>
                <a:gd name="connsiteX1" fmla="*/ 119062 w 224631"/>
                <a:gd name="connsiteY1" fmla="*/ 98852 h 156002"/>
                <a:gd name="connsiteX2" fmla="*/ 224631 w 224631"/>
                <a:gd name="connsiteY2" fmla="*/ 0 h 15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631" h="156002">
                  <a:moveTo>
                    <a:pt x="0" y="156002"/>
                  </a:moveTo>
                  <a:cubicBezTo>
                    <a:pt x="49741" y="137745"/>
                    <a:pt x="81624" y="124852"/>
                    <a:pt x="119062" y="98852"/>
                  </a:cubicBezTo>
                  <a:cubicBezTo>
                    <a:pt x="156500" y="72852"/>
                    <a:pt x="206639" y="23018"/>
                    <a:pt x="224631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Овал 137"/>
            <p:cNvSpPr/>
            <p:nvPr/>
          </p:nvSpPr>
          <p:spPr>
            <a:xfrm rot="1850241">
              <a:off x="3526420" y="4972990"/>
              <a:ext cx="151257" cy="2254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3667439" y="4991083"/>
              <a:ext cx="108393" cy="212000"/>
            </a:xfrm>
            <a:custGeom>
              <a:avLst/>
              <a:gdLst>
                <a:gd name="connsiteX0" fmla="*/ 75056 w 108393"/>
                <a:gd name="connsiteY0" fmla="*/ 0 h 212000"/>
                <a:gd name="connsiteX1" fmla="*/ 1237 w 108393"/>
                <a:gd name="connsiteY1" fmla="*/ 152400 h 212000"/>
                <a:gd name="connsiteX2" fmla="*/ 34575 w 108393"/>
                <a:gd name="connsiteY2" fmla="*/ 211931 h 212000"/>
                <a:gd name="connsiteX3" fmla="*/ 108393 w 108393"/>
                <a:gd name="connsiteY3" fmla="*/ 142875 h 2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393" h="212000">
                  <a:moveTo>
                    <a:pt x="75056" y="0"/>
                  </a:moveTo>
                  <a:cubicBezTo>
                    <a:pt x="41520" y="58539"/>
                    <a:pt x="7984" y="117078"/>
                    <a:pt x="1237" y="152400"/>
                  </a:cubicBezTo>
                  <a:cubicBezTo>
                    <a:pt x="-5510" y="187722"/>
                    <a:pt x="16716" y="213518"/>
                    <a:pt x="34575" y="211931"/>
                  </a:cubicBezTo>
                  <a:cubicBezTo>
                    <a:pt x="52434" y="210344"/>
                    <a:pt x="80413" y="176609"/>
                    <a:pt x="108393" y="1428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2" name="Группа 141"/>
          <p:cNvGrpSpPr/>
          <p:nvPr/>
        </p:nvGrpSpPr>
        <p:grpSpPr>
          <a:xfrm>
            <a:off x="6941323" y="4499560"/>
            <a:ext cx="578596" cy="530467"/>
            <a:chOff x="3197236" y="4672616"/>
            <a:chExt cx="578596" cy="530467"/>
          </a:xfrm>
        </p:grpSpPr>
        <p:grpSp>
          <p:nvGrpSpPr>
            <p:cNvPr id="143" name="Группа 142"/>
            <p:cNvGrpSpPr/>
            <p:nvPr/>
          </p:nvGrpSpPr>
          <p:grpSpPr>
            <a:xfrm>
              <a:off x="3197236" y="4672616"/>
              <a:ext cx="404813" cy="527981"/>
              <a:chOff x="3867312" y="2904839"/>
              <a:chExt cx="404813" cy="543887"/>
            </a:xfrm>
          </p:grpSpPr>
          <p:sp>
            <p:nvSpPr>
              <p:cNvPr id="147" name="Полилиния 146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8" name="Полилиния 147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4" name="Полилиния 143"/>
            <p:cNvSpPr/>
            <p:nvPr/>
          </p:nvSpPr>
          <p:spPr>
            <a:xfrm>
              <a:off x="3327592" y="5028990"/>
              <a:ext cx="224631" cy="151439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  <a:gd name="connsiteX0" fmla="*/ 0 w 224631"/>
                <a:gd name="connsiteY0" fmla="*/ 156002 h 156002"/>
                <a:gd name="connsiteX1" fmla="*/ 119062 w 224631"/>
                <a:gd name="connsiteY1" fmla="*/ 98852 h 156002"/>
                <a:gd name="connsiteX2" fmla="*/ 224631 w 224631"/>
                <a:gd name="connsiteY2" fmla="*/ 0 h 15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631" h="156002">
                  <a:moveTo>
                    <a:pt x="0" y="156002"/>
                  </a:moveTo>
                  <a:cubicBezTo>
                    <a:pt x="49741" y="137745"/>
                    <a:pt x="81624" y="124852"/>
                    <a:pt x="119062" y="98852"/>
                  </a:cubicBezTo>
                  <a:cubicBezTo>
                    <a:pt x="156500" y="72852"/>
                    <a:pt x="206639" y="23018"/>
                    <a:pt x="224631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Овал 144"/>
            <p:cNvSpPr/>
            <p:nvPr/>
          </p:nvSpPr>
          <p:spPr>
            <a:xfrm rot="1850241">
              <a:off x="3526420" y="4972990"/>
              <a:ext cx="151257" cy="2254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3667439" y="4991083"/>
              <a:ext cx="108393" cy="212000"/>
            </a:xfrm>
            <a:custGeom>
              <a:avLst/>
              <a:gdLst>
                <a:gd name="connsiteX0" fmla="*/ 75056 w 108393"/>
                <a:gd name="connsiteY0" fmla="*/ 0 h 212000"/>
                <a:gd name="connsiteX1" fmla="*/ 1237 w 108393"/>
                <a:gd name="connsiteY1" fmla="*/ 152400 h 212000"/>
                <a:gd name="connsiteX2" fmla="*/ 34575 w 108393"/>
                <a:gd name="connsiteY2" fmla="*/ 211931 h 212000"/>
                <a:gd name="connsiteX3" fmla="*/ 108393 w 108393"/>
                <a:gd name="connsiteY3" fmla="*/ 142875 h 2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393" h="212000">
                  <a:moveTo>
                    <a:pt x="75056" y="0"/>
                  </a:moveTo>
                  <a:cubicBezTo>
                    <a:pt x="41520" y="58539"/>
                    <a:pt x="7984" y="117078"/>
                    <a:pt x="1237" y="152400"/>
                  </a:cubicBezTo>
                  <a:cubicBezTo>
                    <a:pt x="-5510" y="187722"/>
                    <a:pt x="16716" y="213518"/>
                    <a:pt x="34575" y="211931"/>
                  </a:cubicBezTo>
                  <a:cubicBezTo>
                    <a:pt x="52434" y="210344"/>
                    <a:pt x="80413" y="176609"/>
                    <a:pt x="108393" y="1428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9" name="Группа 148"/>
          <p:cNvGrpSpPr/>
          <p:nvPr/>
        </p:nvGrpSpPr>
        <p:grpSpPr>
          <a:xfrm>
            <a:off x="7838755" y="4498793"/>
            <a:ext cx="578596" cy="530467"/>
            <a:chOff x="3197236" y="4672616"/>
            <a:chExt cx="578596" cy="530467"/>
          </a:xfrm>
        </p:grpSpPr>
        <p:grpSp>
          <p:nvGrpSpPr>
            <p:cNvPr id="150" name="Группа 149"/>
            <p:cNvGrpSpPr/>
            <p:nvPr/>
          </p:nvGrpSpPr>
          <p:grpSpPr>
            <a:xfrm>
              <a:off x="3197236" y="4672616"/>
              <a:ext cx="404813" cy="527981"/>
              <a:chOff x="3867312" y="2904839"/>
              <a:chExt cx="404813" cy="543887"/>
            </a:xfrm>
          </p:grpSpPr>
          <p:sp>
            <p:nvSpPr>
              <p:cNvPr id="154" name="Полилиния 153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5" name="Полилиния 154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1" name="Полилиния 150"/>
            <p:cNvSpPr/>
            <p:nvPr/>
          </p:nvSpPr>
          <p:spPr>
            <a:xfrm>
              <a:off x="3327592" y="5028990"/>
              <a:ext cx="224631" cy="151439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  <a:gd name="connsiteX0" fmla="*/ 0 w 224631"/>
                <a:gd name="connsiteY0" fmla="*/ 156002 h 156002"/>
                <a:gd name="connsiteX1" fmla="*/ 119062 w 224631"/>
                <a:gd name="connsiteY1" fmla="*/ 98852 h 156002"/>
                <a:gd name="connsiteX2" fmla="*/ 224631 w 224631"/>
                <a:gd name="connsiteY2" fmla="*/ 0 h 15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631" h="156002">
                  <a:moveTo>
                    <a:pt x="0" y="156002"/>
                  </a:moveTo>
                  <a:cubicBezTo>
                    <a:pt x="49741" y="137745"/>
                    <a:pt x="81624" y="124852"/>
                    <a:pt x="119062" y="98852"/>
                  </a:cubicBezTo>
                  <a:cubicBezTo>
                    <a:pt x="156500" y="72852"/>
                    <a:pt x="206639" y="23018"/>
                    <a:pt x="224631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Овал 151"/>
            <p:cNvSpPr/>
            <p:nvPr/>
          </p:nvSpPr>
          <p:spPr>
            <a:xfrm rot="1850241">
              <a:off x="3526420" y="4972990"/>
              <a:ext cx="151257" cy="2254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3" name="Полилиния 152"/>
            <p:cNvSpPr/>
            <p:nvPr/>
          </p:nvSpPr>
          <p:spPr>
            <a:xfrm>
              <a:off x="3667439" y="4991083"/>
              <a:ext cx="108393" cy="212000"/>
            </a:xfrm>
            <a:custGeom>
              <a:avLst/>
              <a:gdLst>
                <a:gd name="connsiteX0" fmla="*/ 75056 w 108393"/>
                <a:gd name="connsiteY0" fmla="*/ 0 h 212000"/>
                <a:gd name="connsiteX1" fmla="*/ 1237 w 108393"/>
                <a:gd name="connsiteY1" fmla="*/ 152400 h 212000"/>
                <a:gd name="connsiteX2" fmla="*/ 34575 w 108393"/>
                <a:gd name="connsiteY2" fmla="*/ 211931 h 212000"/>
                <a:gd name="connsiteX3" fmla="*/ 108393 w 108393"/>
                <a:gd name="connsiteY3" fmla="*/ 142875 h 2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393" h="212000">
                  <a:moveTo>
                    <a:pt x="75056" y="0"/>
                  </a:moveTo>
                  <a:cubicBezTo>
                    <a:pt x="41520" y="58539"/>
                    <a:pt x="7984" y="117078"/>
                    <a:pt x="1237" y="152400"/>
                  </a:cubicBezTo>
                  <a:cubicBezTo>
                    <a:pt x="-5510" y="187722"/>
                    <a:pt x="16716" y="213518"/>
                    <a:pt x="34575" y="211931"/>
                  </a:cubicBezTo>
                  <a:cubicBezTo>
                    <a:pt x="52434" y="210344"/>
                    <a:pt x="80413" y="176609"/>
                    <a:pt x="108393" y="1428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6" name="Группа 155"/>
          <p:cNvGrpSpPr/>
          <p:nvPr/>
        </p:nvGrpSpPr>
        <p:grpSpPr>
          <a:xfrm>
            <a:off x="8700843" y="4489948"/>
            <a:ext cx="578596" cy="530467"/>
            <a:chOff x="3197236" y="4672616"/>
            <a:chExt cx="578596" cy="530467"/>
          </a:xfrm>
        </p:grpSpPr>
        <p:grpSp>
          <p:nvGrpSpPr>
            <p:cNvPr id="157" name="Группа 156"/>
            <p:cNvGrpSpPr/>
            <p:nvPr/>
          </p:nvGrpSpPr>
          <p:grpSpPr>
            <a:xfrm>
              <a:off x="3197236" y="4672616"/>
              <a:ext cx="404813" cy="527981"/>
              <a:chOff x="3867312" y="2904839"/>
              <a:chExt cx="404813" cy="543887"/>
            </a:xfrm>
          </p:grpSpPr>
          <p:sp>
            <p:nvSpPr>
              <p:cNvPr id="161" name="Полилиния 160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2" name="Полилиния 161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8" name="Полилиния 157"/>
            <p:cNvSpPr/>
            <p:nvPr/>
          </p:nvSpPr>
          <p:spPr>
            <a:xfrm>
              <a:off x="3327592" y="5028990"/>
              <a:ext cx="224631" cy="151439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  <a:gd name="connsiteX0" fmla="*/ 0 w 224631"/>
                <a:gd name="connsiteY0" fmla="*/ 156002 h 156002"/>
                <a:gd name="connsiteX1" fmla="*/ 119062 w 224631"/>
                <a:gd name="connsiteY1" fmla="*/ 98852 h 156002"/>
                <a:gd name="connsiteX2" fmla="*/ 224631 w 224631"/>
                <a:gd name="connsiteY2" fmla="*/ 0 h 15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631" h="156002">
                  <a:moveTo>
                    <a:pt x="0" y="156002"/>
                  </a:moveTo>
                  <a:cubicBezTo>
                    <a:pt x="49741" y="137745"/>
                    <a:pt x="81624" y="124852"/>
                    <a:pt x="119062" y="98852"/>
                  </a:cubicBezTo>
                  <a:cubicBezTo>
                    <a:pt x="156500" y="72852"/>
                    <a:pt x="206639" y="23018"/>
                    <a:pt x="224631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Овал 158"/>
            <p:cNvSpPr/>
            <p:nvPr/>
          </p:nvSpPr>
          <p:spPr>
            <a:xfrm rot="1850241">
              <a:off x="3526420" y="4972990"/>
              <a:ext cx="151257" cy="2254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Полилиния 159"/>
            <p:cNvSpPr/>
            <p:nvPr/>
          </p:nvSpPr>
          <p:spPr>
            <a:xfrm>
              <a:off x="3667439" y="4991083"/>
              <a:ext cx="108393" cy="212000"/>
            </a:xfrm>
            <a:custGeom>
              <a:avLst/>
              <a:gdLst>
                <a:gd name="connsiteX0" fmla="*/ 75056 w 108393"/>
                <a:gd name="connsiteY0" fmla="*/ 0 h 212000"/>
                <a:gd name="connsiteX1" fmla="*/ 1237 w 108393"/>
                <a:gd name="connsiteY1" fmla="*/ 152400 h 212000"/>
                <a:gd name="connsiteX2" fmla="*/ 34575 w 108393"/>
                <a:gd name="connsiteY2" fmla="*/ 211931 h 212000"/>
                <a:gd name="connsiteX3" fmla="*/ 108393 w 108393"/>
                <a:gd name="connsiteY3" fmla="*/ 142875 h 2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393" h="212000">
                  <a:moveTo>
                    <a:pt x="75056" y="0"/>
                  </a:moveTo>
                  <a:cubicBezTo>
                    <a:pt x="41520" y="58539"/>
                    <a:pt x="7984" y="117078"/>
                    <a:pt x="1237" y="152400"/>
                  </a:cubicBezTo>
                  <a:cubicBezTo>
                    <a:pt x="-5510" y="187722"/>
                    <a:pt x="16716" y="213518"/>
                    <a:pt x="34575" y="211931"/>
                  </a:cubicBezTo>
                  <a:cubicBezTo>
                    <a:pt x="52434" y="210344"/>
                    <a:pt x="80413" y="176609"/>
                    <a:pt x="108393" y="1428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3" name="Группа 162"/>
          <p:cNvGrpSpPr/>
          <p:nvPr/>
        </p:nvGrpSpPr>
        <p:grpSpPr>
          <a:xfrm>
            <a:off x="9607326" y="4508124"/>
            <a:ext cx="578596" cy="530467"/>
            <a:chOff x="3197236" y="4672616"/>
            <a:chExt cx="578596" cy="530467"/>
          </a:xfrm>
        </p:grpSpPr>
        <p:grpSp>
          <p:nvGrpSpPr>
            <p:cNvPr id="164" name="Группа 163"/>
            <p:cNvGrpSpPr/>
            <p:nvPr/>
          </p:nvGrpSpPr>
          <p:grpSpPr>
            <a:xfrm>
              <a:off x="3197236" y="4672616"/>
              <a:ext cx="404813" cy="527981"/>
              <a:chOff x="3867312" y="2904839"/>
              <a:chExt cx="404813" cy="543887"/>
            </a:xfrm>
          </p:grpSpPr>
          <p:sp>
            <p:nvSpPr>
              <p:cNvPr id="168" name="Полилиния 167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9" name="Полилиния 168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65" name="Полилиния 164"/>
            <p:cNvSpPr/>
            <p:nvPr/>
          </p:nvSpPr>
          <p:spPr>
            <a:xfrm>
              <a:off x="3327592" y="5028990"/>
              <a:ext cx="224631" cy="151439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  <a:gd name="connsiteX0" fmla="*/ 0 w 224631"/>
                <a:gd name="connsiteY0" fmla="*/ 156002 h 156002"/>
                <a:gd name="connsiteX1" fmla="*/ 119062 w 224631"/>
                <a:gd name="connsiteY1" fmla="*/ 98852 h 156002"/>
                <a:gd name="connsiteX2" fmla="*/ 224631 w 224631"/>
                <a:gd name="connsiteY2" fmla="*/ 0 h 15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631" h="156002">
                  <a:moveTo>
                    <a:pt x="0" y="156002"/>
                  </a:moveTo>
                  <a:cubicBezTo>
                    <a:pt x="49741" y="137745"/>
                    <a:pt x="81624" y="124852"/>
                    <a:pt x="119062" y="98852"/>
                  </a:cubicBezTo>
                  <a:cubicBezTo>
                    <a:pt x="156500" y="72852"/>
                    <a:pt x="206639" y="23018"/>
                    <a:pt x="224631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6" name="Овал 165"/>
            <p:cNvSpPr/>
            <p:nvPr/>
          </p:nvSpPr>
          <p:spPr>
            <a:xfrm rot="1850241">
              <a:off x="3526420" y="4972990"/>
              <a:ext cx="151257" cy="2254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Полилиния 166"/>
            <p:cNvSpPr/>
            <p:nvPr/>
          </p:nvSpPr>
          <p:spPr>
            <a:xfrm>
              <a:off x="3667439" y="4991083"/>
              <a:ext cx="108393" cy="212000"/>
            </a:xfrm>
            <a:custGeom>
              <a:avLst/>
              <a:gdLst>
                <a:gd name="connsiteX0" fmla="*/ 75056 w 108393"/>
                <a:gd name="connsiteY0" fmla="*/ 0 h 212000"/>
                <a:gd name="connsiteX1" fmla="*/ 1237 w 108393"/>
                <a:gd name="connsiteY1" fmla="*/ 152400 h 212000"/>
                <a:gd name="connsiteX2" fmla="*/ 34575 w 108393"/>
                <a:gd name="connsiteY2" fmla="*/ 211931 h 212000"/>
                <a:gd name="connsiteX3" fmla="*/ 108393 w 108393"/>
                <a:gd name="connsiteY3" fmla="*/ 142875 h 2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393" h="212000">
                  <a:moveTo>
                    <a:pt x="75056" y="0"/>
                  </a:moveTo>
                  <a:cubicBezTo>
                    <a:pt x="41520" y="58539"/>
                    <a:pt x="7984" y="117078"/>
                    <a:pt x="1237" y="152400"/>
                  </a:cubicBezTo>
                  <a:cubicBezTo>
                    <a:pt x="-5510" y="187722"/>
                    <a:pt x="16716" y="213518"/>
                    <a:pt x="34575" y="211931"/>
                  </a:cubicBezTo>
                  <a:cubicBezTo>
                    <a:pt x="52434" y="210344"/>
                    <a:pt x="80413" y="176609"/>
                    <a:pt x="108393" y="1428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0" name="Группа 169"/>
          <p:cNvGrpSpPr/>
          <p:nvPr/>
        </p:nvGrpSpPr>
        <p:grpSpPr>
          <a:xfrm>
            <a:off x="10544495" y="4498793"/>
            <a:ext cx="578596" cy="530467"/>
            <a:chOff x="3197236" y="4672616"/>
            <a:chExt cx="578596" cy="530467"/>
          </a:xfrm>
        </p:grpSpPr>
        <p:grpSp>
          <p:nvGrpSpPr>
            <p:cNvPr id="171" name="Группа 170"/>
            <p:cNvGrpSpPr/>
            <p:nvPr/>
          </p:nvGrpSpPr>
          <p:grpSpPr>
            <a:xfrm>
              <a:off x="3197236" y="4672616"/>
              <a:ext cx="404813" cy="527981"/>
              <a:chOff x="3867312" y="2904839"/>
              <a:chExt cx="404813" cy="543887"/>
            </a:xfrm>
          </p:grpSpPr>
          <p:sp>
            <p:nvSpPr>
              <p:cNvPr id="175" name="Полилиния 174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6" name="Полилиния 175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72" name="Полилиния 171"/>
            <p:cNvSpPr/>
            <p:nvPr/>
          </p:nvSpPr>
          <p:spPr>
            <a:xfrm>
              <a:off x="3327592" y="5028990"/>
              <a:ext cx="224631" cy="151439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  <a:gd name="connsiteX0" fmla="*/ 0 w 224631"/>
                <a:gd name="connsiteY0" fmla="*/ 156002 h 156002"/>
                <a:gd name="connsiteX1" fmla="*/ 119062 w 224631"/>
                <a:gd name="connsiteY1" fmla="*/ 98852 h 156002"/>
                <a:gd name="connsiteX2" fmla="*/ 224631 w 224631"/>
                <a:gd name="connsiteY2" fmla="*/ 0 h 15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631" h="156002">
                  <a:moveTo>
                    <a:pt x="0" y="156002"/>
                  </a:moveTo>
                  <a:cubicBezTo>
                    <a:pt x="49741" y="137745"/>
                    <a:pt x="81624" y="124852"/>
                    <a:pt x="119062" y="98852"/>
                  </a:cubicBezTo>
                  <a:cubicBezTo>
                    <a:pt x="156500" y="72852"/>
                    <a:pt x="206639" y="23018"/>
                    <a:pt x="224631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Овал 172"/>
            <p:cNvSpPr/>
            <p:nvPr/>
          </p:nvSpPr>
          <p:spPr>
            <a:xfrm rot="1850241">
              <a:off x="3526420" y="4972990"/>
              <a:ext cx="151257" cy="2254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Полилиния 173"/>
            <p:cNvSpPr/>
            <p:nvPr/>
          </p:nvSpPr>
          <p:spPr>
            <a:xfrm>
              <a:off x="3667439" y="4991083"/>
              <a:ext cx="108393" cy="212000"/>
            </a:xfrm>
            <a:custGeom>
              <a:avLst/>
              <a:gdLst>
                <a:gd name="connsiteX0" fmla="*/ 75056 w 108393"/>
                <a:gd name="connsiteY0" fmla="*/ 0 h 212000"/>
                <a:gd name="connsiteX1" fmla="*/ 1237 w 108393"/>
                <a:gd name="connsiteY1" fmla="*/ 152400 h 212000"/>
                <a:gd name="connsiteX2" fmla="*/ 34575 w 108393"/>
                <a:gd name="connsiteY2" fmla="*/ 211931 h 212000"/>
                <a:gd name="connsiteX3" fmla="*/ 108393 w 108393"/>
                <a:gd name="connsiteY3" fmla="*/ 142875 h 2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393" h="212000">
                  <a:moveTo>
                    <a:pt x="75056" y="0"/>
                  </a:moveTo>
                  <a:cubicBezTo>
                    <a:pt x="41520" y="58539"/>
                    <a:pt x="7984" y="117078"/>
                    <a:pt x="1237" y="152400"/>
                  </a:cubicBezTo>
                  <a:cubicBezTo>
                    <a:pt x="-5510" y="187722"/>
                    <a:pt x="16716" y="213518"/>
                    <a:pt x="34575" y="211931"/>
                  </a:cubicBezTo>
                  <a:cubicBezTo>
                    <a:pt x="52434" y="210344"/>
                    <a:pt x="80413" y="176609"/>
                    <a:pt x="108393" y="1428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7" name="Группа 176"/>
          <p:cNvGrpSpPr/>
          <p:nvPr/>
        </p:nvGrpSpPr>
        <p:grpSpPr>
          <a:xfrm>
            <a:off x="4365102" y="5354975"/>
            <a:ext cx="746172" cy="564017"/>
            <a:chOff x="3214649" y="5536418"/>
            <a:chExt cx="746172" cy="564017"/>
          </a:xfrm>
        </p:grpSpPr>
        <p:sp>
          <p:nvSpPr>
            <p:cNvPr id="178" name="Полилиния 177"/>
            <p:cNvSpPr/>
            <p:nvPr/>
          </p:nvSpPr>
          <p:spPr>
            <a:xfrm>
              <a:off x="3214649" y="5536418"/>
              <a:ext cx="561183" cy="564017"/>
            </a:xfrm>
            <a:custGeom>
              <a:avLst/>
              <a:gdLst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00304 w 461604"/>
                <a:gd name="connsiteY6" fmla="*/ 371481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1604" h="463935">
                  <a:moveTo>
                    <a:pt x="254" y="406406"/>
                  </a:moveTo>
                  <a:cubicBezTo>
                    <a:pt x="-540" y="436039"/>
                    <a:pt x="-1333" y="465673"/>
                    <a:pt x="28829" y="460381"/>
                  </a:cubicBezTo>
                  <a:cubicBezTo>
                    <a:pt x="58991" y="455089"/>
                    <a:pt x="109263" y="451385"/>
                    <a:pt x="181229" y="374656"/>
                  </a:cubicBezTo>
                  <a:cubicBezTo>
                    <a:pt x="253195" y="297927"/>
                    <a:pt x="445283" y="-1582"/>
                    <a:pt x="460629" y="6"/>
                  </a:cubicBezTo>
                  <a:cubicBezTo>
                    <a:pt x="475975" y="1593"/>
                    <a:pt x="305583" y="306923"/>
                    <a:pt x="273304" y="384181"/>
                  </a:cubicBezTo>
                  <a:cubicBezTo>
                    <a:pt x="241025" y="461439"/>
                    <a:pt x="245787" y="465673"/>
                    <a:pt x="266954" y="463556"/>
                  </a:cubicBezTo>
                  <a:cubicBezTo>
                    <a:pt x="288121" y="461439"/>
                    <a:pt x="380775" y="382509"/>
                    <a:pt x="447313" y="30096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79" name="Прямая соединительная линия 178"/>
            <p:cNvCxnSpPr/>
            <p:nvPr/>
          </p:nvCxnSpPr>
          <p:spPr>
            <a:xfrm>
              <a:off x="3458456" y="5868379"/>
              <a:ext cx="231950" cy="38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0" name="Группа 179"/>
            <p:cNvGrpSpPr/>
            <p:nvPr/>
          </p:nvGrpSpPr>
          <p:grpSpPr>
            <a:xfrm>
              <a:off x="3711409" y="5864641"/>
              <a:ext cx="249412" cy="230093"/>
              <a:chOff x="11189656" y="4312237"/>
              <a:chExt cx="249412" cy="230093"/>
            </a:xfrm>
          </p:grpSpPr>
          <p:sp>
            <p:nvSpPr>
              <p:cNvPr id="181" name="Овал 180"/>
              <p:cNvSpPr/>
              <p:nvPr/>
            </p:nvSpPr>
            <p:spPr>
              <a:xfrm rot="1850241">
                <a:off x="11189656" y="4312237"/>
                <a:ext cx="151257" cy="22543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2" name="Полилиния 181"/>
              <p:cNvSpPr/>
              <p:nvPr/>
            </p:nvSpPr>
            <p:spPr>
              <a:xfrm>
                <a:off x="11330675" y="4330330"/>
                <a:ext cx="108393" cy="212000"/>
              </a:xfrm>
              <a:custGeom>
                <a:avLst/>
                <a:gdLst>
                  <a:gd name="connsiteX0" fmla="*/ 75056 w 108393"/>
                  <a:gd name="connsiteY0" fmla="*/ 0 h 212000"/>
                  <a:gd name="connsiteX1" fmla="*/ 1237 w 108393"/>
                  <a:gd name="connsiteY1" fmla="*/ 152400 h 212000"/>
                  <a:gd name="connsiteX2" fmla="*/ 34575 w 108393"/>
                  <a:gd name="connsiteY2" fmla="*/ 211931 h 212000"/>
                  <a:gd name="connsiteX3" fmla="*/ 108393 w 108393"/>
                  <a:gd name="connsiteY3" fmla="*/ 142875 h 21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393" h="212000">
                    <a:moveTo>
                      <a:pt x="75056" y="0"/>
                    </a:moveTo>
                    <a:cubicBezTo>
                      <a:pt x="41520" y="58539"/>
                      <a:pt x="7984" y="117078"/>
                      <a:pt x="1237" y="152400"/>
                    </a:cubicBezTo>
                    <a:cubicBezTo>
                      <a:pt x="-5510" y="187722"/>
                      <a:pt x="16716" y="213518"/>
                      <a:pt x="34575" y="211931"/>
                    </a:cubicBezTo>
                    <a:cubicBezTo>
                      <a:pt x="52434" y="210344"/>
                      <a:pt x="80413" y="176609"/>
                      <a:pt x="108393" y="14287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83" name="Группа 182"/>
          <p:cNvGrpSpPr/>
          <p:nvPr/>
        </p:nvGrpSpPr>
        <p:grpSpPr>
          <a:xfrm>
            <a:off x="6117792" y="5359512"/>
            <a:ext cx="544153" cy="892037"/>
            <a:chOff x="4967339" y="5551972"/>
            <a:chExt cx="544153" cy="892037"/>
          </a:xfrm>
        </p:grpSpPr>
        <p:sp>
          <p:nvSpPr>
            <p:cNvPr id="184" name="Полилиния 183"/>
            <p:cNvSpPr/>
            <p:nvPr/>
          </p:nvSpPr>
          <p:spPr>
            <a:xfrm>
              <a:off x="5115145" y="5876754"/>
              <a:ext cx="396347" cy="567255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Полилиния 184"/>
            <p:cNvSpPr/>
            <p:nvPr/>
          </p:nvSpPr>
          <p:spPr>
            <a:xfrm>
              <a:off x="5073344" y="5907591"/>
              <a:ext cx="233363" cy="176212"/>
            </a:xfrm>
            <a:custGeom>
              <a:avLst/>
              <a:gdLst>
                <a:gd name="connsiteX0" fmla="*/ 0 w 221456"/>
                <a:gd name="connsiteY0" fmla="*/ 164306 h 164306"/>
                <a:gd name="connsiteX1" fmla="*/ 140494 w 221456"/>
                <a:gd name="connsiteY1" fmla="*/ 88106 h 164306"/>
                <a:gd name="connsiteX2" fmla="*/ 221456 w 221456"/>
                <a:gd name="connsiteY2" fmla="*/ 0 h 164306"/>
                <a:gd name="connsiteX0" fmla="*/ 0 w 233363"/>
                <a:gd name="connsiteY0" fmla="*/ 176212 h 176212"/>
                <a:gd name="connsiteX1" fmla="*/ 140494 w 233363"/>
                <a:gd name="connsiteY1" fmla="*/ 100012 h 176212"/>
                <a:gd name="connsiteX2" fmla="*/ 233363 w 233363"/>
                <a:gd name="connsiteY2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63" h="176212">
                  <a:moveTo>
                    <a:pt x="0" y="176212"/>
                  </a:moveTo>
                  <a:cubicBezTo>
                    <a:pt x="51792" y="151804"/>
                    <a:pt x="101600" y="129381"/>
                    <a:pt x="140494" y="100012"/>
                  </a:cubicBezTo>
                  <a:cubicBezTo>
                    <a:pt x="179388" y="70643"/>
                    <a:pt x="211336" y="30361"/>
                    <a:pt x="23336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86" name="Группа 185"/>
            <p:cNvGrpSpPr/>
            <p:nvPr/>
          </p:nvGrpSpPr>
          <p:grpSpPr>
            <a:xfrm>
              <a:off x="4967339" y="5551972"/>
              <a:ext cx="404813" cy="543887"/>
              <a:chOff x="3867312" y="2904839"/>
              <a:chExt cx="404813" cy="543887"/>
            </a:xfrm>
          </p:grpSpPr>
          <p:sp>
            <p:nvSpPr>
              <p:cNvPr id="187" name="Полилиния 186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8" name="Полилиния 187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89" name="Группа 188"/>
          <p:cNvGrpSpPr/>
          <p:nvPr/>
        </p:nvGrpSpPr>
        <p:grpSpPr>
          <a:xfrm>
            <a:off x="5363009" y="5346814"/>
            <a:ext cx="520291" cy="590711"/>
            <a:chOff x="4223573" y="5528257"/>
            <a:chExt cx="520291" cy="590711"/>
          </a:xfrm>
        </p:grpSpPr>
        <p:sp>
          <p:nvSpPr>
            <p:cNvPr id="190" name="Овал 189"/>
            <p:cNvSpPr/>
            <p:nvPr/>
          </p:nvSpPr>
          <p:spPr>
            <a:xfrm rot="1184954">
              <a:off x="4223573" y="5528257"/>
              <a:ext cx="355309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Полилиния 190"/>
            <p:cNvSpPr/>
            <p:nvPr/>
          </p:nvSpPr>
          <p:spPr>
            <a:xfrm>
              <a:off x="4439577" y="5946300"/>
              <a:ext cx="172243" cy="114300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243" h="114300">
                  <a:moveTo>
                    <a:pt x="0" y="114300"/>
                  </a:moveTo>
                  <a:cubicBezTo>
                    <a:pt x="49741" y="96043"/>
                    <a:pt x="90355" y="76200"/>
                    <a:pt x="119062" y="57150"/>
                  </a:cubicBezTo>
                  <a:cubicBezTo>
                    <a:pt x="147769" y="38100"/>
                    <a:pt x="154251" y="23018"/>
                    <a:pt x="17224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2" name="Овал 191"/>
            <p:cNvSpPr/>
            <p:nvPr/>
          </p:nvSpPr>
          <p:spPr>
            <a:xfrm rot="1327897">
              <a:off x="4592607" y="5881448"/>
              <a:ext cx="151257" cy="21470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3" name="Группа 192"/>
          <p:cNvGrpSpPr/>
          <p:nvPr/>
        </p:nvGrpSpPr>
        <p:grpSpPr>
          <a:xfrm>
            <a:off x="6879592" y="5344227"/>
            <a:ext cx="746172" cy="564017"/>
            <a:chOff x="3214649" y="5536418"/>
            <a:chExt cx="746172" cy="564017"/>
          </a:xfrm>
        </p:grpSpPr>
        <p:sp>
          <p:nvSpPr>
            <p:cNvPr id="194" name="Полилиния 193"/>
            <p:cNvSpPr/>
            <p:nvPr/>
          </p:nvSpPr>
          <p:spPr>
            <a:xfrm>
              <a:off x="3214649" y="5536418"/>
              <a:ext cx="561183" cy="564017"/>
            </a:xfrm>
            <a:custGeom>
              <a:avLst/>
              <a:gdLst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00304 w 461604"/>
                <a:gd name="connsiteY6" fmla="*/ 371481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1604" h="463935">
                  <a:moveTo>
                    <a:pt x="254" y="406406"/>
                  </a:moveTo>
                  <a:cubicBezTo>
                    <a:pt x="-540" y="436039"/>
                    <a:pt x="-1333" y="465673"/>
                    <a:pt x="28829" y="460381"/>
                  </a:cubicBezTo>
                  <a:cubicBezTo>
                    <a:pt x="58991" y="455089"/>
                    <a:pt x="109263" y="451385"/>
                    <a:pt x="181229" y="374656"/>
                  </a:cubicBezTo>
                  <a:cubicBezTo>
                    <a:pt x="253195" y="297927"/>
                    <a:pt x="445283" y="-1582"/>
                    <a:pt x="460629" y="6"/>
                  </a:cubicBezTo>
                  <a:cubicBezTo>
                    <a:pt x="475975" y="1593"/>
                    <a:pt x="305583" y="306923"/>
                    <a:pt x="273304" y="384181"/>
                  </a:cubicBezTo>
                  <a:cubicBezTo>
                    <a:pt x="241025" y="461439"/>
                    <a:pt x="245787" y="465673"/>
                    <a:pt x="266954" y="463556"/>
                  </a:cubicBezTo>
                  <a:cubicBezTo>
                    <a:pt x="288121" y="461439"/>
                    <a:pt x="380775" y="382509"/>
                    <a:pt x="447313" y="30096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95" name="Прямая соединительная линия 194"/>
            <p:cNvCxnSpPr/>
            <p:nvPr/>
          </p:nvCxnSpPr>
          <p:spPr>
            <a:xfrm>
              <a:off x="3458456" y="5868379"/>
              <a:ext cx="231950" cy="38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6" name="Группа 195"/>
            <p:cNvGrpSpPr/>
            <p:nvPr/>
          </p:nvGrpSpPr>
          <p:grpSpPr>
            <a:xfrm>
              <a:off x="3711409" y="5864641"/>
              <a:ext cx="249412" cy="230093"/>
              <a:chOff x="11189656" y="4312237"/>
              <a:chExt cx="249412" cy="230093"/>
            </a:xfrm>
          </p:grpSpPr>
          <p:sp>
            <p:nvSpPr>
              <p:cNvPr id="197" name="Овал 196"/>
              <p:cNvSpPr/>
              <p:nvPr/>
            </p:nvSpPr>
            <p:spPr>
              <a:xfrm rot="1850241">
                <a:off x="11189656" y="4312237"/>
                <a:ext cx="151257" cy="22543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Полилиния 197"/>
              <p:cNvSpPr/>
              <p:nvPr/>
            </p:nvSpPr>
            <p:spPr>
              <a:xfrm>
                <a:off x="11330675" y="4330330"/>
                <a:ext cx="108393" cy="212000"/>
              </a:xfrm>
              <a:custGeom>
                <a:avLst/>
                <a:gdLst>
                  <a:gd name="connsiteX0" fmla="*/ 75056 w 108393"/>
                  <a:gd name="connsiteY0" fmla="*/ 0 h 212000"/>
                  <a:gd name="connsiteX1" fmla="*/ 1237 w 108393"/>
                  <a:gd name="connsiteY1" fmla="*/ 152400 h 212000"/>
                  <a:gd name="connsiteX2" fmla="*/ 34575 w 108393"/>
                  <a:gd name="connsiteY2" fmla="*/ 211931 h 212000"/>
                  <a:gd name="connsiteX3" fmla="*/ 108393 w 108393"/>
                  <a:gd name="connsiteY3" fmla="*/ 142875 h 21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393" h="212000">
                    <a:moveTo>
                      <a:pt x="75056" y="0"/>
                    </a:moveTo>
                    <a:cubicBezTo>
                      <a:pt x="41520" y="58539"/>
                      <a:pt x="7984" y="117078"/>
                      <a:pt x="1237" y="152400"/>
                    </a:cubicBezTo>
                    <a:cubicBezTo>
                      <a:pt x="-5510" y="187722"/>
                      <a:pt x="16716" y="213518"/>
                      <a:pt x="34575" y="211931"/>
                    </a:cubicBezTo>
                    <a:cubicBezTo>
                      <a:pt x="52434" y="210344"/>
                      <a:pt x="80413" y="176609"/>
                      <a:pt x="108393" y="14287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99" name="Группа 198"/>
          <p:cNvGrpSpPr/>
          <p:nvPr/>
        </p:nvGrpSpPr>
        <p:grpSpPr>
          <a:xfrm>
            <a:off x="7828564" y="5324517"/>
            <a:ext cx="520291" cy="590711"/>
            <a:chOff x="4223573" y="5528257"/>
            <a:chExt cx="520291" cy="590711"/>
          </a:xfrm>
        </p:grpSpPr>
        <p:sp>
          <p:nvSpPr>
            <p:cNvPr id="200" name="Овал 199"/>
            <p:cNvSpPr/>
            <p:nvPr/>
          </p:nvSpPr>
          <p:spPr>
            <a:xfrm rot="1184954">
              <a:off x="4223573" y="5528257"/>
              <a:ext cx="355309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Полилиния 200"/>
            <p:cNvSpPr/>
            <p:nvPr/>
          </p:nvSpPr>
          <p:spPr>
            <a:xfrm>
              <a:off x="4439577" y="5946300"/>
              <a:ext cx="172243" cy="114300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243" h="114300">
                  <a:moveTo>
                    <a:pt x="0" y="114300"/>
                  </a:moveTo>
                  <a:cubicBezTo>
                    <a:pt x="49741" y="96043"/>
                    <a:pt x="90355" y="76200"/>
                    <a:pt x="119062" y="57150"/>
                  </a:cubicBezTo>
                  <a:cubicBezTo>
                    <a:pt x="147769" y="38100"/>
                    <a:pt x="154251" y="23018"/>
                    <a:pt x="17224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2" name="Овал 201"/>
            <p:cNvSpPr/>
            <p:nvPr/>
          </p:nvSpPr>
          <p:spPr>
            <a:xfrm rot="1327897">
              <a:off x="4592607" y="5881448"/>
              <a:ext cx="151257" cy="21470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3" name="Группа 202"/>
          <p:cNvGrpSpPr/>
          <p:nvPr/>
        </p:nvGrpSpPr>
        <p:grpSpPr>
          <a:xfrm>
            <a:off x="8553340" y="5359512"/>
            <a:ext cx="544153" cy="892037"/>
            <a:chOff x="4967339" y="5551972"/>
            <a:chExt cx="544153" cy="892037"/>
          </a:xfrm>
        </p:grpSpPr>
        <p:sp>
          <p:nvSpPr>
            <p:cNvPr id="204" name="Полилиния 203"/>
            <p:cNvSpPr/>
            <p:nvPr/>
          </p:nvSpPr>
          <p:spPr>
            <a:xfrm>
              <a:off x="5115145" y="5876754"/>
              <a:ext cx="396347" cy="567255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5" name="Полилиния 204"/>
            <p:cNvSpPr/>
            <p:nvPr/>
          </p:nvSpPr>
          <p:spPr>
            <a:xfrm>
              <a:off x="5073344" y="5907591"/>
              <a:ext cx="233363" cy="176212"/>
            </a:xfrm>
            <a:custGeom>
              <a:avLst/>
              <a:gdLst>
                <a:gd name="connsiteX0" fmla="*/ 0 w 221456"/>
                <a:gd name="connsiteY0" fmla="*/ 164306 h 164306"/>
                <a:gd name="connsiteX1" fmla="*/ 140494 w 221456"/>
                <a:gd name="connsiteY1" fmla="*/ 88106 h 164306"/>
                <a:gd name="connsiteX2" fmla="*/ 221456 w 221456"/>
                <a:gd name="connsiteY2" fmla="*/ 0 h 164306"/>
                <a:gd name="connsiteX0" fmla="*/ 0 w 233363"/>
                <a:gd name="connsiteY0" fmla="*/ 176212 h 176212"/>
                <a:gd name="connsiteX1" fmla="*/ 140494 w 233363"/>
                <a:gd name="connsiteY1" fmla="*/ 100012 h 176212"/>
                <a:gd name="connsiteX2" fmla="*/ 233363 w 233363"/>
                <a:gd name="connsiteY2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63" h="176212">
                  <a:moveTo>
                    <a:pt x="0" y="176212"/>
                  </a:moveTo>
                  <a:cubicBezTo>
                    <a:pt x="51792" y="151804"/>
                    <a:pt x="101600" y="129381"/>
                    <a:pt x="140494" y="100012"/>
                  </a:cubicBezTo>
                  <a:cubicBezTo>
                    <a:pt x="179388" y="70643"/>
                    <a:pt x="211336" y="30361"/>
                    <a:pt x="23336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06" name="Группа 205"/>
            <p:cNvGrpSpPr/>
            <p:nvPr/>
          </p:nvGrpSpPr>
          <p:grpSpPr>
            <a:xfrm>
              <a:off x="4967339" y="5551972"/>
              <a:ext cx="404813" cy="543887"/>
              <a:chOff x="3867312" y="2904839"/>
              <a:chExt cx="404813" cy="543887"/>
            </a:xfrm>
          </p:grpSpPr>
          <p:sp>
            <p:nvSpPr>
              <p:cNvPr id="207" name="Полилиния 206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Полилиния 207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09" name="Группа 208"/>
          <p:cNvGrpSpPr/>
          <p:nvPr/>
        </p:nvGrpSpPr>
        <p:grpSpPr>
          <a:xfrm>
            <a:off x="9304980" y="5343958"/>
            <a:ext cx="746172" cy="564017"/>
            <a:chOff x="3214649" y="5536418"/>
            <a:chExt cx="746172" cy="564017"/>
          </a:xfrm>
        </p:grpSpPr>
        <p:sp>
          <p:nvSpPr>
            <p:cNvPr id="210" name="Полилиния 209"/>
            <p:cNvSpPr/>
            <p:nvPr/>
          </p:nvSpPr>
          <p:spPr>
            <a:xfrm>
              <a:off x="3214649" y="5536418"/>
              <a:ext cx="561183" cy="564017"/>
            </a:xfrm>
            <a:custGeom>
              <a:avLst/>
              <a:gdLst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00304 w 461604"/>
                <a:gd name="connsiteY6" fmla="*/ 371481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1604" h="463935">
                  <a:moveTo>
                    <a:pt x="254" y="406406"/>
                  </a:moveTo>
                  <a:cubicBezTo>
                    <a:pt x="-540" y="436039"/>
                    <a:pt x="-1333" y="465673"/>
                    <a:pt x="28829" y="460381"/>
                  </a:cubicBezTo>
                  <a:cubicBezTo>
                    <a:pt x="58991" y="455089"/>
                    <a:pt x="109263" y="451385"/>
                    <a:pt x="181229" y="374656"/>
                  </a:cubicBezTo>
                  <a:cubicBezTo>
                    <a:pt x="253195" y="297927"/>
                    <a:pt x="445283" y="-1582"/>
                    <a:pt x="460629" y="6"/>
                  </a:cubicBezTo>
                  <a:cubicBezTo>
                    <a:pt x="475975" y="1593"/>
                    <a:pt x="305583" y="306923"/>
                    <a:pt x="273304" y="384181"/>
                  </a:cubicBezTo>
                  <a:cubicBezTo>
                    <a:pt x="241025" y="461439"/>
                    <a:pt x="245787" y="465673"/>
                    <a:pt x="266954" y="463556"/>
                  </a:cubicBezTo>
                  <a:cubicBezTo>
                    <a:pt x="288121" y="461439"/>
                    <a:pt x="380775" y="382509"/>
                    <a:pt x="447313" y="30096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11" name="Прямая соединительная линия 210"/>
            <p:cNvCxnSpPr/>
            <p:nvPr/>
          </p:nvCxnSpPr>
          <p:spPr>
            <a:xfrm>
              <a:off x="3458456" y="5868379"/>
              <a:ext cx="231950" cy="38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2" name="Группа 211"/>
            <p:cNvGrpSpPr/>
            <p:nvPr/>
          </p:nvGrpSpPr>
          <p:grpSpPr>
            <a:xfrm>
              <a:off x="3711409" y="5864641"/>
              <a:ext cx="249412" cy="230093"/>
              <a:chOff x="11189656" y="4312237"/>
              <a:chExt cx="249412" cy="230093"/>
            </a:xfrm>
          </p:grpSpPr>
          <p:sp>
            <p:nvSpPr>
              <p:cNvPr id="213" name="Овал 212"/>
              <p:cNvSpPr/>
              <p:nvPr/>
            </p:nvSpPr>
            <p:spPr>
              <a:xfrm rot="1850241">
                <a:off x="11189656" y="4312237"/>
                <a:ext cx="151257" cy="22543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Полилиния 213"/>
              <p:cNvSpPr/>
              <p:nvPr/>
            </p:nvSpPr>
            <p:spPr>
              <a:xfrm>
                <a:off x="11330675" y="4330330"/>
                <a:ext cx="108393" cy="212000"/>
              </a:xfrm>
              <a:custGeom>
                <a:avLst/>
                <a:gdLst>
                  <a:gd name="connsiteX0" fmla="*/ 75056 w 108393"/>
                  <a:gd name="connsiteY0" fmla="*/ 0 h 212000"/>
                  <a:gd name="connsiteX1" fmla="*/ 1237 w 108393"/>
                  <a:gd name="connsiteY1" fmla="*/ 152400 h 212000"/>
                  <a:gd name="connsiteX2" fmla="*/ 34575 w 108393"/>
                  <a:gd name="connsiteY2" fmla="*/ 211931 h 212000"/>
                  <a:gd name="connsiteX3" fmla="*/ 108393 w 108393"/>
                  <a:gd name="connsiteY3" fmla="*/ 142875 h 21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393" h="212000">
                    <a:moveTo>
                      <a:pt x="75056" y="0"/>
                    </a:moveTo>
                    <a:cubicBezTo>
                      <a:pt x="41520" y="58539"/>
                      <a:pt x="7984" y="117078"/>
                      <a:pt x="1237" y="152400"/>
                    </a:cubicBezTo>
                    <a:cubicBezTo>
                      <a:pt x="-5510" y="187722"/>
                      <a:pt x="16716" y="213518"/>
                      <a:pt x="34575" y="211931"/>
                    </a:cubicBezTo>
                    <a:cubicBezTo>
                      <a:pt x="52434" y="210344"/>
                      <a:pt x="80413" y="176609"/>
                      <a:pt x="108393" y="14287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15" name="Группа 214"/>
          <p:cNvGrpSpPr/>
          <p:nvPr/>
        </p:nvGrpSpPr>
        <p:grpSpPr>
          <a:xfrm>
            <a:off x="10253952" y="5324248"/>
            <a:ext cx="520291" cy="590711"/>
            <a:chOff x="4223573" y="5528257"/>
            <a:chExt cx="520291" cy="590711"/>
          </a:xfrm>
        </p:grpSpPr>
        <p:sp>
          <p:nvSpPr>
            <p:cNvPr id="216" name="Овал 215"/>
            <p:cNvSpPr/>
            <p:nvPr/>
          </p:nvSpPr>
          <p:spPr>
            <a:xfrm rot="1184954">
              <a:off x="4223573" y="5528257"/>
              <a:ext cx="355309" cy="5907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" name="Полилиния 216"/>
            <p:cNvSpPr/>
            <p:nvPr/>
          </p:nvSpPr>
          <p:spPr>
            <a:xfrm>
              <a:off x="4439577" y="5946300"/>
              <a:ext cx="172243" cy="114300"/>
            </a:xfrm>
            <a:custGeom>
              <a:avLst/>
              <a:gdLst>
                <a:gd name="connsiteX0" fmla="*/ 0 w 203200"/>
                <a:gd name="connsiteY0" fmla="*/ 123825 h 123825"/>
                <a:gd name="connsiteX1" fmla="*/ 133350 w 203200"/>
                <a:gd name="connsiteY1" fmla="*/ 66675 h 123825"/>
                <a:gd name="connsiteX2" fmla="*/ 203200 w 203200"/>
                <a:gd name="connsiteY2" fmla="*/ 0 h 123825"/>
                <a:gd name="connsiteX0" fmla="*/ 0 w 179387"/>
                <a:gd name="connsiteY0" fmla="*/ 114300 h 114300"/>
                <a:gd name="connsiteX1" fmla="*/ 133350 w 179387"/>
                <a:gd name="connsiteY1" fmla="*/ 57150 h 114300"/>
                <a:gd name="connsiteX2" fmla="*/ 179387 w 179387"/>
                <a:gd name="connsiteY2" fmla="*/ 0 h 114300"/>
                <a:gd name="connsiteX0" fmla="*/ 0 w 179387"/>
                <a:gd name="connsiteY0" fmla="*/ 114300 h 114300"/>
                <a:gd name="connsiteX1" fmla="*/ 119062 w 179387"/>
                <a:gd name="connsiteY1" fmla="*/ 57150 h 114300"/>
                <a:gd name="connsiteX2" fmla="*/ 179387 w 179387"/>
                <a:gd name="connsiteY2" fmla="*/ 0 h 114300"/>
                <a:gd name="connsiteX0" fmla="*/ 0 w 172243"/>
                <a:gd name="connsiteY0" fmla="*/ 114300 h 114300"/>
                <a:gd name="connsiteX1" fmla="*/ 119062 w 172243"/>
                <a:gd name="connsiteY1" fmla="*/ 57150 h 114300"/>
                <a:gd name="connsiteX2" fmla="*/ 172243 w 172243"/>
                <a:gd name="connsiteY2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243" h="114300">
                  <a:moveTo>
                    <a:pt x="0" y="114300"/>
                  </a:moveTo>
                  <a:cubicBezTo>
                    <a:pt x="49741" y="96043"/>
                    <a:pt x="90355" y="76200"/>
                    <a:pt x="119062" y="57150"/>
                  </a:cubicBezTo>
                  <a:cubicBezTo>
                    <a:pt x="147769" y="38100"/>
                    <a:pt x="154251" y="23018"/>
                    <a:pt x="17224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8" name="Овал 217"/>
            <p:cNvSpPr/>
            <p:nvPr/>
          </p:nvSpPr>
          <p:spPr>
            <a:xfrm rot="1327897">
              <a:off x="4592607" y="5881448"/>
              <a:ext cx="151257" cy="21470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9" name="Группа 218"/>
          <p:cNvGrpSpPr/>
          <p:nvPr/>
        </p:nvGrpSpPr>
        <p:grpSpPr>
          <a:xfrm>
            <a:off x="10978728" y="5359243"/>
            <a:ext cx="544153" cy="892037"/>
            <a:chOff x="4967339" y="5551972"/>
            <a:chExt cx="544153" cy="892037"/>
          </a:xfrm>
        </p:grpSpPr>
        <p:sp>
          <p:nvSpPr>
            <p:cNvPr id="220" name="Полилиния 219"/>
            <p:cNvSpPr/>
            <p:nvPr/>
          </p:nvSpPr>
          <p:spPr>
            <a:xfrm>
              <a:off x="5115145" y="5876754"/>
              <a:ext cx="396347" cy="567255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" name="Полилиния 220"/>
            <p:cNvSpPr/>
            <p:nvPr/>
          </p:nvSpPr>
          <p:spPr>
            <a:xfrm>
              <a:off x="5073344" y="5907591"/>
              <a:ext cx="233363" cy="176212"/>
            </a:xfrm>
            <a:custGeom>
              <a:avLst/>
              <a:gdLst>
                <a:gd name="connsiteX0" fmla="*/ 0 w 221456"/>
                <a:gd name="connsiteY0" fmla="*/ 164306 h 164306"/>
                <a:gd name="connsiteX1" fmla="*/ 140494 w 221456"/>
                <a:gd name="connsiteY1" fmla="*/ 88106 h 164306"/>
                <a:gd name="connsiteX2" fmla="*/ 221456 w 221456"/>
                <a:gd name="connsiteY2" fmla="*/ 0 h 164306"/>
                <a:gd name="connsiteX0" fmla="*/ 0 w 233363"/>
                <a:gd name="connsiteY0" fmla="*/ 176212 h 176212"/>
                <a:gd name="connsiteX1" fmla="*/ 140494 w 233363"/>
                <a:gd name="connsiteY1" fmla="*/ 100012 h 176212"/>
                <a:gd name="connsiteX2" fmla="*/ 233363 w 233363"/>
                <a:gd name="connsiteY2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63" h="176212">
                  <a:moveTo>
                    <a:pt x="0" y="176212"/>
                  </a:moveTo>
                  <a:cubicBezTo>
                    <a:pt x="51792" y="151804"/>
                    <a:pt x="101600" y="129381"/>
                    <a:pt x="140494" y="100012"/>
                  </a:cubicBezTo>
                  <a:cubicBezTo>
                    <a:pt x="179388" y="70643"/>
                    <a:pt x="211336" y="30361"/>
                    <a:pt x="23336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22" name="Группа 221"/>
            <p:cNvGrpSpPr/>
            <p:nvPr/>
          </p:nvGrpSpPr>
          <p:grpSpPr>
            <a:xfrm>
              <a:off x="4967339" y="5551972"/>
              <a:ext cx="404813" cy="543887"/>
              <a:chOff x="3867312" y="2904839"/>
              <a:chExt cx="404813" cy="543887"/>
            </a:xfrm>
          </p:grpSpPr>
          <p:sp>
            <p:nvSpPr>
              <p:cNvPr id="223" name="Полилиния 222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Полилиния 223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26" name="Прямоугольник 225"/>
          <p:cNvSpPr/>
          <p:nvPr/>
        </p:nvSpPr>
        <p:spPr>
          <a:xfrm>
            <a:off x="1172584" y="391609"/>
            <a:ext cx="9474749" cy="9423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які букви ти напишеш у </a:t>
            </a:r>
            <a:r>
              <a:rPr lang="uk-UA" sz="2800" b="1" dirty="0" smtClean="0">
                <a:solidFill>
                  <a:schemeClr val="bg1"/>
                </a:solidFill>
              </a:rPr>
              <a:t>п’ят</a:t>
            </a:r>
            <a:r>
              <a:rPr lang="uk-UA" sz="2800" b="1" dirty="0" smtClean="0">
                <a:solidFill>
                  <a:schemeClr val="bg1"/>
                </a:solidFill>
              </a:rPr>
              <a:t>ому </a:t>
            </a:r>
            <a:r>
              <a:rPr lang="uk-UA" sz="28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букви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22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7" y="2388930"/>
            <a:ext cx="2606719" cy="268928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24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4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47376" y="430862"/>
            <a:ext cx="9501323" cy="11182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малюнки внизу сторінки зошита.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Назви зображені предмети.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53" y="2022453"/>
            <a:ext cx="2439247" cy="251650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687400" y="5716011"/>
            <a:ext cx="9501323" cy="6522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Що </a:t>
            </a:r>
            <a:r>
              <a:rPr lang="uk-UA" sz="2400" b="1" dirty="0">
                <a:solidFill>
                  <a:schemeClr val="bg1"/>
                </a:solidFill>
              </a:rPr>
              <a:t>означає звичай зустрічати хлібом-сіллю</a:t>
            </a:r>
            <a:r>
              <a:rPr lang="uk-UA" sz="2400" b="1" dirty="0" smtClean="0">
                <a:solidFill>
                  <a:schemeClr val="bg1"/>
                </a:solidFill>
              </a:rPr>
              <a:t>?</a:t>
            </a:r>
            <a:r>
              <a:rPr lang="uk-UA" sz="2400" b="1" dirty="0">
                <a:solidFill>
                  <a:schemeClr val="bg1"/>
                </a:solidFill>
              </a:rPr>
              <a:t> Розфарбуйте малюнок</a:t>
            </a:r>
            <a:r>
              <a:rPr lang="uk-UA" sz="2400" b="1" dirty="0" smtClean="0">
                <a:solidFill>
                  <a:schemeClr val="bg1"/>
                </a:solidFill>
              </a:rPr>
              <a:t>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39" t="65915" r="22202" b="11807"/>
          <a:stretch/>
        </p:blipFill>
        <p:spPr>
          <a:xfrm>
            <a:off x="3058705" y="1651816"/>
            <a:ext cx="7790723" cy="3922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8" t="1603" r="1437" b="2692"/>
          <a:stretch/>
        </p:blipFill>
        <p:spPr>
          <a:xfrm>
            <a:off x="3058704" y="1655386"/>
            <a:ext cx="7790723" cy="3918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063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0" y="1863160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456662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 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2358879"/>
            <a:ext cx="4527932" cy="3108543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</a:rPr>
              <a:t>у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кр</a:t>
            </a:r>
            <a:r>
              <a:rPr lang="uk-UA" sz="2800" b="1" dirty="0">
                <a:solidFill>
                  <a:srgbClr val="FF0000"/>
                </a:solidFill>
              </a:rPr>
              <a:t>аї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нськ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й 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2800" b="1" dirty="0">
                <a:solidFill>
                  <a:srgbClr val="FF0000"/>
                </a:solidFill>
              </a:rPr>
              <a:t>я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</a:p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в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ш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нк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пт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 ш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</a:p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сп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дн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ф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рт</a:t>
            </a:r>
            <a:r>
              <a:rPr lang="uk-UA" sz="2800" b="1" dirty="0">
                <a:solidFill>
                  <a:srgbClr val="FF0000"/>
                </a:solidFill>
              </a:rPr>
              <a:t>у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ш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 в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</a:p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стр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р</a:t>
            </a:r>
            <a:r>
              <a:rPr lang="uk-UA" sz="2800" b="1" dirty="0">
                <a:solidFill>
                  <a:srgbClr val="FF0000"/>
                </a:solidFill>
              </a:rPr>
              <a:t>у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шн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</a:p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хл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б с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ль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08294" y="1166457"/>
            <a:ext cx="873206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/>
              <a:t>Поясніть значення цих слів. Складіть з цими словами речення.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3605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80584" y="472005"/>
            <a:ext cx="8732066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4" descr="GettyImages 104595082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500" b="100000" l="0" r="100000">
                        <a14:foregroundMark x1="38000" y1="84773" x2="38000" y2="84773"/>
                        <a14:foregroundMark x1="77333" y1="69091" x2="77333" y2="69091"/>
                        <a14:foregroundMark x1="34667" y1="82045" x2="34667" y2="82045"/>
                        <a14:foregroundMark x1="41167" y1="79545" x2="41167" y2="79545"/>
                        <a14:foregroundMark x1="32500" y1="81364" x2="32500" y2="81364"/>
                        <a14:foregroundMark x1="40167" y1="82955" x2="40167" y2="82955"/>
                        <a14:foregroundMark x1="74167" y1="70000" x2="74167" y2="70000"/>
                        <a14:foregroundMark x1="78167" y1="67273" x2="78167" y2="6727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649" y="1648940"/>
            <a:ext cx="7002378" cy="456656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4704034" y="1602890"/>
            <a:ext cx="6036755" cy="2125934"/>
          </a:xfrm>
          <a:prstGeom prst="wedgeEllipseCallout">
            <a:avLst>
              <a:gd name="adj1" fmla="val -32142"/>
              <a:gd name="adj2" fmla="val 77206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0224" y="1911782"/>
            <a:ext cx="560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потрібна велика буква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У?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Назвіть слова, які починаються з великої букви У.</a:t>
            </a:r>
          </a:p>
        </p:txBody>
      </p:sp>
      <p:pic>
        <p:nvPicPr>
          <p:cNvPr id="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34" y="2334410"/>
            <a:ext cx="3097515" cy="319562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03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&quot;Эмоции&quot; для детей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8"/>
          <a:stretch/>
        </p:blipFill>
        <p:spPr bwMode="auto">
          <a:xfrm>
            <a:off x="9220657" y="1642707"/>
            <a:ext cx="2224079" cy="27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fsd.multiurok.ru/html/2017/06/18/s_5946a190ca826/650271_1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8"/>
          <a:stretch/>
        </p:blipFill>
        <p:spPr bwMode="auto">
          <a:xfrm>
            <a:off x="495081" y="1620603"/>
            <a:ext cx="2098269" cy="27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fsd.multiurok.ru/html/2017/06/18/s_5946a190ca826/650271_8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1"/>
          <a:stretch/>
        </p:blipFill>
        <p:spPr bwMode="auto">
          <a:xfrm>
            <a:off x="3191165" y="1448262"/>
            <a:ext cx="2414614" cy="315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fsd.multiurok.ru/html/2017/06/18/s_5946a190ca826/650271_6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0"/>
          <a:stretch/>
        </p:blipFill>
        <p:spPr bwMode="auto">
          <a:xfrm>
            <a:off x="6292026" y="1594581"/>
            <a:ext cx="2098269" cy="28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488147" y="474274"/>
            <a:ext cx="8732066" cy="9739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Рефлексія «Емоційна ромашка». 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відповідну цеглинку </a:t>
            </a:r>
            <a:r>
              <a:rPr lang="en-US" sz="2800" b="1" dirty="0">
                <a:solidFill>
                  <a:schemeClr val="bg1"/>
                </a:solidFill>
              </a:rPr>
              <a:t>LEGO</a:t>
            </a:r>
            <a:r>
              <a:rPr lang="uk-UA" sz="2800" b="1" dirty="0">
                <a:solidFill>
                  <a:schemeClr val="bg1"/>
                </a:solidFill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65" y="4781717"/>
            <a:ext cx="2735594" cy="1498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657" y="4781717"/>
            <a:ext cx="2735594" cy="1498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11" y="4781718"/>
            <a:ext cx="2735594" cy="1498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03" y="4781716"/>
            <a:ext cx="2735594" cy="14987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6377787" y="5264601"/>
            <a:ext cx="2391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легко та просто!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09950" y="5264599"/>
            <a:ext cx="2698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складно та не зрозуміло…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69110" y="5264602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під силу всі завдання!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413347" y="5264600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потрібна допомога…</a:t>
            </a:r>
          </a:p>
        </p:txBody>
      </p:sp>
    </p:spTree>
    <p:extLst>
      <p:ext uri="{BB962C8B-B14F-4D97-AF65-F5344CB8AC3E}">
        <p14:creationId xmlns:p14="http://schemas.microsoft.com/office/powerpoint/2010/main" val="278822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4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4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Поезія | Країна казок / Märchenla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49" y="1726923"/>
            <a:ext cx="4950768" cy="344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Window transparent PNG by AbsurdWordPreferred Watch Resources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t="-1079" r="12816" b="3766"/>
          <a:stretch/>
        </p:blipFill>
        <p:spPr bwMode="auto">
          <a:xfrm>
            <a:off x="665519" y="1352959"/>
            <a:ext cx="5563519" cy="397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6619890" y="1562338"/>
            <a:ext cx="5181893" cy="3675550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75779" y="461181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</a:t>
            </a:r>
            <a:r>
              <a:rPr lang="uk-UA" sz="4000" b="1" dirty="0" smtClean="0">
                <a:solidFill>
                  <a:schemeClr val="bg1"/>
                </a:solidFill>
              </a:rPr>
              <a:t>класу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79148" y="1699436"/>
            <a:ext cx="48226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</a:rPr>
              <a:t>Продзвенів і </a:t>
            </a:r>
            <a:r>
              <a:rPr lang="uk-UA" sz="2800" dirty="0" err="1">
                <a:solidFill>
                  <a:schemeClr val="bg1"/>
                </a:solidFill>
              </a:rPr>
              <a:t>стих</a:t>
            </a:r>
            <a:r>
              <a:rPr lang="uk-UA" sz="2800" dirty="0">
                <a:solidFill>
                  <a:schemeClr val="bg1"/>
                </a:solidFill>
              </a:rPr>
              <a:t> дзвінок.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uk-UA" sz="2800" dirty="0">
                <a:solidFill>
                  <a:schemeClr val="bg1"/>
                </a:solidFill>
              </a:rPr>
              <a:t>Починається урок.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uk-UA" sz="2800" dirty="0">
                <a:solidFill>
                  <a:schemeClr val="bg1"/>
                </a:solidFill>
              </a:rPr>
              <a:t> Всі за парти тихо всілись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uk-UA" sz="2800" dirty="0">
                <a:solidFill>
                  <a:schemeClr val="bg1"/>
                </a:solidFill>
              </a:rPr>
              <a:t>І на мене подивились.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uk-UA" sz="2800" dirty="0">
                <a:solidFill>
                  <a:schemeClr val="bg1"/>
                </a:solidFill>
              </a:rPr>
              <a:t>Попрацюємо старанно,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uk-UA" sz="2800" dirty="0">
                <a:solidFill>
                  <a:schemeClr val="bg1"/>
                </a:solidFill>
              </a:rPr>
              <a:t>Щоб почути у кінці,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uk-UA" sz="2800" dirty="0">
                <a:solidFill>
                  <a:schemeClr val="bg1"/>
                </a:solidFill>
              </a:rPr>
              <a:t>Що у нашім першім класі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uk-UA" sz="2800" dirty="0">
                <a:solidFill>
                  <a:schemeClr val="bg1"/>
                </a:solidFill>
              </a:rPr>
              <a:t>Діти – просто молодці.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6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Скругленный прямоугольник 34"/>
          <p:cNvSpPr/>
          <p:nvPr/>
        </p:nvSpPr>
        <p:spPr>
          <a:xfrm>
            <a:off x="9301272" y="4868869"/>
            <a:ext cx="2436275" cy="695562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8356073" y="2653422"/>
            <a:ext cx="2436275" cy="695562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188166" y="2273557"/>
            <a:ext cx="2234057" cy="461665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010217" y="2653422"/>
            <a:ext cx="2234057" cy="695562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42316" y="4601935"/>
            <a:ext cx="2234057" cy="962496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40" b="50735"/>
          <a:stretch/>
        </p:blipFill>
        <p:spPr bwMode="auto">
          <a:xfrm>
            <a:off x="5188166" y="2690695"/>
            <a:ext cx="2016079" cy="365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Мультяшные глаза - картинка №14268 | Printonic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Смайлик тишина вектор | Роялти-фри, бесплатные векторные Смайлик тишина  картинки на Depositphotos®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27" y="1131814"/>
            <a:ext cx="1088087" cy="115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Мышление успешного челове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238" y="4204202"/>
            <a:ext cx="1263775" cy="136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8451" y="4667685"/>
            <a:ext cx="2015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руки, ноги не рухаються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0695" y="2768998"/>
            <a:ext cx="2015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очі дивляться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90399" y="2144727"/>
            <a:ext cx="2333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ротик мовчить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40142" y="2760031"/>
            <a:ext cx="2168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вуха слухають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11518" y="4963407"/>
            <a:ext cx="2333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голова працює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9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2" r="38991" b="48601"/>
          <a:stretch/>
        </p:blipFill>
        <p:spPr bwMode="auto">
          <a:xfrm>
            <a:off x="5121118" y="2806108"/>
            <a:ext cx="2150175" cy="380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93" b="49331"/>
          <a:stretch/>
        </p:blipFill>
        <p:spPr bwMode="auto">
          <a:xfrm>
            <a:off x="5243276" y="2941838"/>
            <a:ext cx="2178947" cy="367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29" r="73111"/>
          <a:stretch/>
        </p:blipFill>
        <p:spPr bwMode="auto">
          <a:xfrm rot="21251872">
            <a:off x="5344662" y="2825082"/>
            <a:ext cx="1921063" cy="356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77" t="51522" r="38704"/>
          <a:stretch/>
        </p:blipFill>
        <p:spPr bwMode="auto">
          <a:xfrm rot="21366857">
            <a:off x="5003202" y="3032593"/>
            <a:ext cx="2214479" cy="35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09" t="51309"/>
          <a:stretch/>
        </p:blipFill>
        <p:spPr bwMode="auto">
          <a:xfrm rot="21414999">
            <a:off x="5148978" y="2828124"/>
            <a:ext cx="2630519" cy="366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1809" y="1466248"/>
            <a:ext cx="904807" cy="114443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32" name="Picture 8" descr="Мультяшные глаза - картинка №14268 | Printonic.ru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83"/>
          <a:stretch/>
        </p:blipFill>
        <p:spPr bwMode="auto">
          <a:xfrm>
            <a:off x="2468754" y="1661724"/>
            <a:ext cx="1297428" cy="75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961798" y="5720739"/>
            <a:ext cx="2790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Дай мені 5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46" name="Picture 22" descr="Jenny (jennybautista766) - Perfil | Pinteres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020" y="3671341"/>
            <a:ext cx="1681939" cy="168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osturas de yoga para niños - Todo Sobre YogaTodo Sobre Yog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563" y="4025124"/>
            <a:ext cx="2414004" cy="160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397698" y="427671"/>
            <a:ext cx="8722657" cy="6711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Правила </a:t>
            </a:r>
            <a:r>
              <a:rPr lang="uk-UA" sz="3600" b="1" dirty="0">
                <a:solidFill>
                  <a:schemeClr val="bg1"/>
                </a:solidFill>
              </a:rPr>
              <a:t>уроку «Дай мені 5» </a:t>
            </a:r>
          </a:p>
        </p:txBody>
      </p:sp>
    </p:spTree>
    <p:extLst>
      <p:ext uri="{BB962C8B-B14F-4D97-AF65-F5344CB8AC3E}">
        <p14:creationId xmlns:p14="http://schemas.microsoft.com/office/powerpoint/2010/main" val="387380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0" animBg="1"/>
      <p:bldP spid="33" grpId="0" animBg="1"/>
      <p:bldP spid="32" grpId="0" animBg="1"/>
      <p:bldP spid="2" grpId="0" animBg="1"/>
      <p:bldP spid="11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20825" y="445746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696828" y="1836006"/>
            <a:ext cx="5032063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познайомимося з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великою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рукописною буквою </a:t>
            </a:r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її елементами, </a:t>
            </a:r>
            <a:endParaRPr 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навчимося її писати.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Складемо розповідь за малюнком. 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144366" y="1089165"/>
            <a:ext cx="2869362" cy="2653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854699" y="3902898"/>
            <a:ext cx="2964914" cy="2755597"/>
          </a:xfrm>
          <a:prstGeom prst="rect">
            <a:avLst/>
          </a:prstGeom>
        </p:spPr>
      </p:pic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11760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08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0" y="1863160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456662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 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2358879"/>
            <a:ext cx="4527932" cy="3108543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</a:rPr>
              <a:t>у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кр</a:t>
            </a:r>
            <a:r>
              <a:rPr lang="uk-UA" sz="2800" b="1" dirty="0">
                <a:solidFill>
                  <a:srgbClr val="FF0000"/>
                </a:solidFill>
              </a:rPr>
              <a:t>аї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нськ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й 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2800" b="1" dirty="0">
                <a:solidFill>
                  <a:srgbClr val="FF0000"/>
                </a:solidFill>
              </a:rPr>
              <a:t>я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</a:p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в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ш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нк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пт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 ш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</a:p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сп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дн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ф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рт</a:t>
            </a:r>
            <a:r>
              <a:rPr lang="uk-UA" sz="2800" b="1" dirty="0">
                <a:solidFill>
                  <a:srgbClr val="FF0000"/>
                </a:solidFill>
              </a:rPr>
              <a:t>у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ш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 в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</a:p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стр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р</a:t>
            </a:r>
            <a:r>
              <a:rPr lang="uk-UA" sz="2800" b="1" dirty="0">
                <a:solidFill>
                  <a:srgbClr val="FF0000"/>
                </a:solidFill>
              </a:rPr>
              <a:t>у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шн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</a:p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хл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б с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ль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92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712632" y="403376"/>
            <a:ext cx="2286861" cy="21254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877323" y="4528968"/>
            <a:ext cx="2122170" cy="19627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EFB16E7-1B8E-4172-AC01-8DD9E6A19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470426" y="0"/>
            <a:ext cx="5009110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161086" y="455718"/>
            <a:ext cx="8551547" cy="80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малюнок угорі сторінки зошита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688710"/>
            <a:ext cx="2216797" cy="2287012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69" t="2977" r="12792" b="69709"/>
          <a:stretch/>
        </p:blipFill>
        <p:spPr>
          <a:xfrm>
            <a:off x="2492854" y="1466082"/>
            <a:ext cx="7219779" cy="3575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BB0A0962-C398-4F95-990D-82DB6A3A832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003" t="19959" r="73011" b="68283"/>
          <a:stretch/>
        </p:blipFill>
        <p:spPr>
          <a:xfrm>
            <a:off x="2606713" y="3025784"/>
            <a:ext cx="950187" cy="80643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401230" y="5262884"/>
            <a:ext cx="8732066" cy="9288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000" b="1" dirty="0">
                <a:solidFill>
                  <a:schemeClr val="bg1"/>
                </a:solidFill>
              </a:rPr>
              <a:t>зображення великої рукописної букви У. </a:t>
            </a:r>
            <a:r>
              <a:rPr lang="uk-UA" sz="2000" b="1" dirty="0" smtClean="0">
                <a:solidFill>
                  <a:schemeClr val="bg1"/>
                </a:solidFill>
              </a:rPr>
              <a:t>Проаналізуй, </a:t>
            </a:r>
            <a:r>
              <a:rPr lang="uk-UA" sz="2000" b="1" dirty="0">
                <a:solidFill>
                  <a:schemeClr val="bg1"/>
                </a:solidFill>
              </a:rPr>
              <a:t>з яких елементів вона </a:t>
            </a:r>
            <a:r>
              <a:rPr lang="uk-UA" sz="2000" b="1" dirty="0" smtClean="0">
                <a:solidFill>
                  <a:schemeClr val="bg1"/>
                </a:solidFill>
              </a:rPr>
              <a:t>складається.  Звідки </a:t>
            </a:r>
            <a:r>
              <a:rPr lang="uk-UA" sz="2000" b="1" dirty="0">
                <a:solidFill>
                  <a:schemeClr val="bg1"/>
                </a:solidFill>
              </a:rPr>
              <a:t>треба починати  письмо цієї </a:t>
            </a:r>
            <a:r>
              <a:rPr lang="uk-UA" sz="2000" b="1" dirty="0" smtClean="0">
                <a:solidFill>
                  <a:schemeClr val="bg1"/>
                </a:solidFill>
              </a:rPr>
              <a:t>літери? Знайди </a:t>
            </a:r>
            <a:r>
              <a:rPr lang="uk-UA" sz="2000" b="1" dirty="0">
                <a:solidFill>
                  <a:schemeClr val="bg1"/>
                </a:solidFill>
              </a:rPr>
              <a:t>елементи букви У на малюнку й </a:t>
            </a:r>
            <a:r>
              <a:rPr lang="uk-UA" sz="2000" b="1" dirty="0" smtClean="0">
                <a:solidFill>
                  <a:schemeClr val="bg1"/>
                </a:solidFill>
              </a:rPr>
              <a:t>наведи </a:t>
            </a:r>
            <a:r>
              <a:rPr lang="uk-UA" sz="2000" b="1" dirty="0">
                <a:solidFill>
                  <a:schemeClr val="bg1"/>
                </a:solidFill>
              </a:rPr>
              <a:t>їх.</a:t>
            </a:r>
          </a:p>
        </p:txBody>
      </p:sp>
    </p:spTree>
    <p:extLst>
      <p:ext uri="{BB962C8B-B14F-4D97-AF65-F5344CB8AC3E}">
        <p14:creationId xmlns:p14="http://schemas.microsoft.com/office/powerpoint/2010/main" val="175848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50" b="21075"/>
          <a:stretch/>
        </p:blipFill>
        <p:spPr bwMode="auto">
          <a:xfrm>
            <a:off x="4389328" y="534342"/>
            <a:ext cx="4860032" cy="541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3524167" y="4257039"/>
            <a:ext cx="7616667" cy="2451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3524166" y="5763827"/>
            <a:ext cx="7616667" cy="2707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3524166" y="2098995"/>
            <a:ext cx="7616667" cy="1920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527125" y="333487"/>
            <a:ext cx="10714615" cy="10004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Написання </a:t>
            </a:r>
            <a:r>
              <a:rPr lang="uk-UA" sz="3200" b="1" dirty="0"/>
              <a:t>великої букви </a:t>
            </a:r>
            <a:r>
              <a:rPr lang="uk-UA" sz="3200" b="1" dirty="0" smtClean="0"/>
              <a:t>У.</a:t>
            </a:r>
          </a:p>
          <a:p>
            <a:pPr algn="ctr"/>
            <a:r>
              <a:rPr lang="uk-UA" sz="3200" b="1" dirty="0" smtClean="0"/>
              <a:t>З </a:t>
            </a:r>
            <a:r>
              <a:rPr lang="uk-UA" sz="3200" b="1" dirty="0"/>
              <a:t>яких елементів вона складається? </a:t>
            </a:r>
            <a:endParaRPr lang="uk-UA" sz="3200" b="1" dirty="0">
              <a:solidFill>
                <a:schemeClr val="bg1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4115175" y="1462693"/>
            <a:ext cx="2218135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8238773" y="1462693"/>
            <a:ext cx="2021174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9" descr="ellipse_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333" y="2628199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 descr="J007908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842" y="1438595"/>
            <a:ext cx="1208087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1.48148E-6 L 0.02187 -0.05533 L 0.0444 -0.06296 L 0.0625 -0.04884 L 0.0625 -0.00787 L 0.0526 0.0206 L 0.04804 0.03472 C 0.04492 0.04282 0.05299 0.02014 0.04726 0.04583 C 0.0414 0.07153 0.01419 0.15856 0.01393 0.18889 C 0.01601 0.21435 0.02942 0.23148 0.04531 0.22847 C 0.05729 0.23217 0.07474 0.21991 0.08541 0.21018 C 0.09596 0.20069 0.1013 0.18634 0.1095 0.17153 C 0.11744 0.15671 0.12044 0.16111 0.13359 0.11991 C 0.14687 0.07847 0.19791 -0.11829 0.18854 -0.0757 L 0.07786 0.37662 L 0.0427 0.42986 L 0.0121 0.43819 L -0.01133 0.42685 L -0.02943 0.39699 L -0.03282 0.3669 " pathEditMode="relative" rAng="0" ptsTypes="AAAAAAAAAAAAAAAAAAAA">
                                      <p:cBhvr>
                                        <p:cTn id="1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9" t="30680" r="14447" b="35404"/>
          <a:stretch/>
        </p:blipFill>
        <p:spPr>
          <a:xfrm>
            <a:off x="4016829" y="1733184"/>
            <a:ext cx="7797320" cy="4682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олилиния 18"/>
          <p:cNvSpPr/>
          <p:nvPr/>
        </p:nvSpPr>
        <p:spPr>
          <a:xfrm>
            <a:off x="6208273" y="1836936"/>
            <a:ext cx="361950" cy="313560"/>
          </a:xfrm>
          <a:custGeom>
            <a:avLst/>
            <a:gdLst>
              <a:gd name="connsiteX0" fmla="*/ 0 w 361950"/>
              <a:gd name="connsiteY0" fmla="*/ 87953 h 313560"/>
              <a:gd name="connsiteX1" fmla="*/ 66675 w 361950"/>
              <a:gd name="connsiteY1" fmla="*/ 18897 h 313560"/>
              <a:gd name="connsiteX2" fmla="*/ 145256 w 361950"/>
              <a:gd name="connsiteY2" fmla="*/ 6991 h 313560"/>
              <a:gd name="connsiteX3" fmla="*/ 138112 w 361950"/>
              <a:gd name="connsiteY3" fmla="*/ 114147 h 313560"/>
              <a:gd name="connsiteX4" fmla="*/ 52387 w 361950"/>
              <a:gd name="connsiteY4" fmla="*/ 271309 h 313560"/>
              <a:gd name="connsiteX5" fmla="*/ 95250 w 361950"/>
              <a:gd name="connsiteY5" fmla="*/ 311791 h 313560"/>
              <a:gd name="connsiteX6" fmla="*/ 221456 w 361950"/>
              <a:gd name="connsiteY6" fmla="*/ 228447 h 313560"/>
              <a:gd name="connsiteX7" fmla="*/ 361950 w 361950"/>
              <a:gd name="connsiteY7" fmla="*/ 4609 h 3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313560">
                <a:moveTo>
                  <a:pt x="0" y="87953"/>
                </a:moveTo>
                <a:cubicBezTo>
                  <a:pt x="21233" y="60172"/>
                  <a:pt x="42466" y="32391"/>
                  <a:pt x="66675" y="18897"/>
                </a:cubicBezTo>
                <a:cubicBezTo>
                  <a:pt x="90884" y="5403"/>
                  <a:pt x="133350" y="-8884"/>
                  <a:pt x="145256" y="6991"/>
                </a:cubicBezTo>
                <a:cubicBezTo>
                  <a:pt x="157162" y="22866"/>
                  <a:pt x="153590" y="70094"/>
                  <a:pt x="138112" y="114147"/>
                </a:cubicBezTo>
                <a:cubicBezTo>
                  <a:pt x="122634" y="158200"/>
                  <a:pt x="59531" y="238368"/>
                  <a:pt x="52387" y="271309"/>
                </a:cubicBezTo>
                <a:cubicBezTo>
                  <a:pt x="45243" y="304250"/>
                  <a:pt x="67072" y="318935"/>
                  <a:pt x="95250" y="311791"/>
                </a:cubicBezTo>
                <a:cubicBezTo>
                  <a:pt x="123428" y="304647"/>
                  <a:pt x="177006" y="279644"/>
                  <a:pt x="221456" y="228447"/>
                </a:cubicBezTo>
                <a:cubicBezTo>
                  <a:pt x="265906" y="177250"/>
                  <a:pt x="313928" y="90929"/>
                  <a:pt x="361950" y="460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6701192" y="1836936"/>
            <a:ext cx="361950" cy="313560"/>
          </a:xfrm>
          <a:custGeom>
            <a:avLst/>
            <a:gdLst>
              <a:gd name="connsiteX0" fmla="*/ 0 w 361950"/>
              <a:gd name="connsiteY0" fmla="*/ 87953 h 313560"/>
              <a:gd name="connsiteX1" fmla="*/ 66675 w 361950"/>
              <a:gd name="connsiteY1" fmla="*/ 18897 h 313560"/>
              <a:gd name="connsiteX2" fmla="*/ 145256 w 361950"/>
              <a:gd name="connsiteY2" fmla="*/ 6991 h 313560"/>
              <a:gd name="connsiteX3" fmla="*/ 138112 w 361950"/>
              <a:gd name="connsiteY3" fmla="*/ 114147 h 313560"/>
              <a:gd name="connsiteX4" fmla="*/ 52387 w 361950"/>
              <a:gd name="connsiteY4" fmla="*/ 271309 h 313560"/>
              <a:gd name="connsiteX5" fmla="*/ 95250 w 361950"/>
              <a:gd name="connsiteY5" fmla="*/ 311791 h 313560"/>
              <a:gd name="connsiteX6" fmla="*/ 221456 w 361950"/>
              <a:gd name="connsiteY6" fmla="*/ 228447 h 313560"/>
              <a:gd name="connsiteX7" fmla="*/ 361950 w 361950"/>
              <a:gd name="connsiteY7" fmla="*/ 4609 h 3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313560">
                <a:moveTo>
                  <a:pt x="0" y="87953"/>
                </a:moveTo>
                <a:cubicBezTo>
                  <a:pt x="21233" y="60172"/>
                  <a:pt x="42466" y="32391"/>
                  <a:pt x="66675" y="18897"/>
                </a:cubicBezTo>
                <a:cubicBezTo>
                  <a:pt x="90884" y="5403"/>
                  <a:pt x="133350" y="-8884"/>
                  <a:pt x="145256" y="6991"/>
                </a:cubicBezTo>
                <a:cubicBezTo>
                  <a:pt x="157162" y="22866"/>
                  <a:pt x="153590" y="70094"/>
                  <a:pt x="138112" y="114147"/>
                </a:cubicBezTo>
                <a:cubicBezTo>
                  <a:pt x="122634" y="158200"/>
                  <a:pt x="59531" y="238368"/>
                  <a:pt x="52387" y="271309"/>
                </a:cubicBezTo>
                <a:cubicBezTo>
                  <a:pt x="45243" y="304250"/>
                  <a:pt x="67072" y="318935"/>
                  <a:pt x="95250" y="311791"/>
                </a:cubicBezTo>
                <a:cubicBezTo>
                  <a:pt x="123428" y="304647"/>
                  <a:pt x="177006" y="279644"/>
                  <a:pt x="221456" y="228447"/>
                </a:cubicBezTo>
                <a:cubicBezTo>
                  <a:pt x="265906" y="177250"/>
                  <a:pt x="313928" y="90929"/>
                  <a:pt x="361950" y="460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7194111" y="1836936"/>
            <a:ext cx="361950" cy="313560"/>
          </a:xfrm>
          <a:custGeom>
            <a:avLst/>
            <a:gdLst>
              <a:gd name="connsiteX0" fmla="*/ 0 w 361950"/>
              <a:gd name="connsiteY0" fmla="*/ 87953 h 313560"/>
              <a:gd name="connsiteX1" fmla="*/ 66675 w 361950"/>
              <a:gd name="connsiteY1" fmla="*/ 18897 h 313560"/>
              <a:gd name="connsiteX2" fmla="*/ 145256 w 361950"/>
              <a:gd name="connsiteY2" fmla="*/ 6991 h 313560"/>
              <a:gd name="connsiteX3" fmla="*/ 138112 w 361950"/>
              <a:gd name="connsiteY3" fmla="*/ 114147 h 313560"/>
              <a:gd name="connsiteX4" fmla="*/ 52387 w 361950"/>
              <a:gd name="connsiteY4" fmla="*/ 271309 h 313560"/>
              <a:gd name="connsiteX5" fmla="*/ 95250 w 361950"/>
              <a:gd name="connsiteY5" fmla="*/ 311791 h 313560"/>
              <a:gd name="connsiteX6" fmla="*/ 221456 w 361950"/>
              <a:gd name="connsiteY6" fmla="*/ 228447 h 313560"/>
              <a:gd name="connsiteX7" fmla="*/ 361950 w 361950"/>
              <a:gd name="connsiteY7" fmla="*/ 4609 h 3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313560">
                <a:moveTo>
                  <a:pt x="0" y="87953"/>
                </a:moveTo>
                <a:cubicBezTo>
                  <a:pt x="21233" y="60172"/>
                  <a:pt x="42466" y="32391"/>
                  <a:pt x="66675" y="18897"/>
                </a:cubicBezTo>
                <a:cubicBezTo>
                  <a:pt x="90884" y="5403"/>
                  <a:pt x="133350" y="-8884"/>
                  <a:pt x="145256" y="6991"/>
                </a:cubicBezTo>
                <a:cubicBezTo>
                  <a:pt x="157162" y="22866"/>
                  <a:pt x="153590" y="70094"/>
                  <a:pt x="138112" y="114147"/>
                </a:cubicBezTo>
                <a:cubicBezTo>
                  <a:pt x="122634" y="158200"/>
                  <a:pt x="59531" y="238368"/>
                  <a:pt x="52387" y="271309"/>
                </a:cubicBezTo>
                <a:cubicBezTo>
                  <a:pt x="45243" y="304250"/>
                  <a:pt x="67072" y="318935"/>
                  <a:pt x="95250" y="311791"/>
                </a:cubicBezTo>
                <a:cubicBezTo>
                  <a:pt x="123428" y="304647"/>
                  <a:pt x="177006" y="279644"/>
                  <a:pt x="221456" y="228447"/>
                </a:cubicBezTo>
                <a:cubicBezTo>
                  <a:pt x="265906" y="177250"/>
                  <a:pt x="313928" y="90929"/>
                  <a:pt x="361950" y="460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7712239" y="1836936"/>
            <a:ext cx="361950" cy="313560"/>
          </a:xfrm>
          <a:custGeom>
            <a:avLst/>
            <a:gdLst>
              <a:gd name="connsiteX0" fmla="*/ 0 w 361950"/>
              <a:gd name="connsiteY0" fmla="*/ 87953 h 313560"/>
              <a:gd name="connsiteX1" fmla="*/ 66675 w 361950"/>
              <a:gd name="connsiteY1" fmla="*/ 18897 h 313560"/>
              <a:gd name="connsiteX2" fmla="*/ 145256 w 361950"/>
              <a:gd name="connsiteY2" fmla="*/ 6991 h 313560"/>
              <a:gd name="connsiteX3" fmla="*/ 138112 w 361950"/>
              <a:gd name="connsiteY3" fmla="*/ 114147 h 313560"/>
              <a:gd name="connsiteX4" fmla="*/ 52387 w 361950"/>
              <a:gd name="connsiteY4" fmla="*/ 271309 h 313560"/>
              <a:gd name="connsiteX5" fmla="*/ 95250 w 361950"/>
              <a:gd name="connsiteY5" fmla="*/ 311791 h 313560"/>
              <a:gd name="connsiteX6" fmla="*/ 221456 w 361950"/>
              <a:gd name="connsiteY6" fmla="*/ 228447 h 313560"/>
              <a:gd name="connsiteX7" fmla="*/ 361950 w 361950"/>
              <a:gd name="connsiteY7" fmla="*/ 4609 h 3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313560">
                <a:moveTo>
                  <a:pt x="0" y="87953"/>
                </a:moveTo>
                <a:cubicBezTo>
                  <a:pt x="21233" y="60172"/>
                  <a:pt x="42466" y="32391"/>
                  <a:pt x="66675" y="18897"/>
                </a:cubicBezTo>
                <a:cubicBezTo>
                  <a:pt x="90884" y="5403"/>
                  <a:pt x="133350" y="-8884"/>
                  <a:pt x="145256" y="6991"/>
                </a:cubicBezTo>
                <a:cubicBezTo>
                  <a:pt x="157162" y="22866"/>
                  <a:pt x="153590" y="70094"/>
                  <a:pt x="138112" y="114147"/>
                </a:cubicBezTo>
                <a:cubicBezTo>
                  <a:pt x="122634" y="158200"/>
                  <a:pt x="59531" y="238368"/>
                  <a:pt x="52387" y="271309"/>
                </a:cubicBezTo>
                <a:cubicBezTo>
                  <a:pt x="45243" y="304250"/>
                  <a:pt x="67072" y="318935"/>
                  <a:pt x="95250" y="311791"/>
                </a:cubicBezTo>
                <a:cubicBezTo>
                  <a:pt x="123428" y="304647"/>
                  <a:pt x="177006" y="279644"/>
                  <a:pt x="221456" y="228447"/>
                </a:cubicBezTo>
                <a:cubicBezTo>
                  <a:pt x="265906" y="177250"/>
                  <a:pt x="313928" y="90929"/>
                  <a:pt x="361950" y="460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8210904" y="1836936"/>
            <a:ext cx="361950" cy="313560"/>
          </a:xfrm>
          <a:custGeom>
            <a:avLst/>
            <a:gdLst>
              <a:gd name="connsiteX0" fmla="*/ 0 w 361950"/>
              <a:gd name="connsiteY0" fmla="*/ 87953 h 313560"/>
              <a:gd name="connsiteX1" fmla="*/ 66675 w 361950"/>
              <a:gd name="connsiteY1" fmla="*/ 18897 h 313560"/>
              <a:gd name="connsiteX2" fmla="*/ 145256 w 361950"/>
              <a:gd name="connsiteY2" fmla="*/ 6991 h 313560"/>
              <a:gd name="connsiteX3" fmla="*/ 138112 w 361950"/>
              <a:gd name="connsiteY3" fmla="*/ 114147 h 313560"/>
              <a:gd name="connsiteX4" fmla="*/ 52387 w 361950"/>
              <a:gd name="connsiteY4" fmla="*/ 271309 h 313560"/>
              <a:gd name="connsiteX5" fmla="*/ 95250 w 361950"/>
              <a:gd name="connsiteY5" fmla="*/ 311791 h 313560"/>
              <a:gd name="connsiteX6" fmla="*/ 221456 w 361950"/>
              <a:gd name="connsiteY6" fmla="*/ 228447 h 313560"/>
              <a:gd name="connsiteX7" fmla="*/ 361950 w 361950"/>
              <a:gd name="connsiteY7" fmla="*/ 4609 h 3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313560">
                <a:moveTo>
                  <a:pt x="0" y="87953"/>
                </a:moveTo>
                <a:cubicBezTo>
                  <a:pt x="21233" y="60172"/>
                  <a:pt x="42466" y="32391"/>
                  <a:pt x="66675" y="18897"/>
                </a:cubicBezTo>
                <a:cubicBezTo>
                  <a:pt x="90884" y="5403"/>
                  <a:pt x="133350" y="-8884"/>
                  <a:pt x="145256" y="6991"/>
                </a:cubicBezTo>
                <a:cubicBezTo>
                  <a:pt x="157162" y="22866"/>
                  <a:pt x="153590" y="70094"/>
                  <a:pt x="138112" y="114147"/>
                </a:cubicBezTo>
                <a:cubicBezTo>
                  <a:pt x="122634" y="158200"/>
                  <a:pt x="59531" y="238368"/>
                  <a:pt x="52387" y="271309"/>
                </a:cubicBezTo>
                <a:cubicBezTo>
                  <a:pt x="45243" y="304250"/>
                  <a:pt x="67072" y="318935"/>
                  <a:pt x="95250" y="311791"/>
                </a:cubicBezTo>
                <a:cubicBezTo>
                  <a:pt x="123428" y="304647"/>
                  <a:pt x="177006" y="279644"/>
                  <a:pt x="221456" y="228447"/>
                </a:cubicBezTo>
                <a:cubicBezTo>
                  <a:pt x="265906" y="177250"/>
                  <a:pt x="313928" y="90929"/>
                  <a:pt x="361950" y="460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8580887" y="1858214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8907625" y="1858214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9275679" y="1858214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>
            <a:off x="9628159" y="1858213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>
            <a:off x="10021094" y="1858213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>
            <a:off x="10425907" y="1858213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>
            <a:off x="10766509" y="1858213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>
            <a:off x="11090658" y="1858212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172584" y="391609"/>
            <a:ext cx="9474749" cy="9423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</a:t>
            </a:r>
            <a:r>
              <a:rPr lang="uk-UA" sz="2800" b="1" dirty="0">
                <a:solidFill>
                  <a:schemeClr val="bg1"/>
                </a:solidFill>
              </a:rPr>
              <a:t>які елементи </a:t>
            </a:r>
            <a:r>
              <a:rPr lang="uk-UA" sz="2800" b="1" dirty="0" smtClean="0">
                <a:solidFill>
                  <a:schemeClr val="bg1"/>
                </a:solidFill>
              </a:rPr>
              <a:t>ти напишеш у </a:t>
            </a:r>
            <a:r>
              <a:rPr lang="uk-UA" sz="2800" b="1" dirty="0">
                <a:solidFill>
                  <a:schemeClr val="bg1"/>
                </a:solidFill>
              </a:rPr>
              <a:t>першому рядку.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</a:t>
            </a:r>
            <a:r>
              <a:rPr lang="uk-UA" sz="2800" b="1" dirty="0">
                <a:solidFill>
                  <a:schemeClr val="bg1"/>
                </a:solidFill>
              </a:rPr>
              <a:t>елементи за зразком. </a:t>
            </a:r>
          </a:p>
        </p:txBody>
      </p:sp>
      <p:pic>
        <p:nvPicPr>
          <p:cNvPr id="34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7" y="2388930"/>
            <a:ext cx="2606719" cy="268928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24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4" t="30680" r="14447" b="35404"/>
          <a:stretch/>
        </p:blipFill>
        <p:spPr>
          <a:xfrm>
            <a:off x="4049485" y="1733184"/>
            <a:ext cx="7764663" cy="4682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олилиния 18"/>
          <p:cNvSpPr/>
          <p:nvPr/>
        </p:nvSpPr>
        <p:spPr>
          <a:xfrm>
            <a:off x="6208273" y="1836936"/>
            <a:ext cx="361950" cy="313560"/>
          </a:xfrm>
          <a:custGeom>
            <a:avLst/>
            <a:gdLst>
              <a:gd name="connsiteX0" fmla="*/ 0 w 361950"/>
              <a:gd name="connsiteY0" fmla="*/ 87953 h 313560"/>
              <a:gd name="connsiteX1" fmla="*/ 66675 w 361950"/>
              <a:gd name="connsiteY1" fmla="*/ 18897 h 313560"/>
              <a:gd name="connsiteX2" fmla="*/ 145256 w 361950"/>
              <a:gd name="connsiteY2" fmla="*/ 6991 h 313560"/>
              <a:gd name="connsiteX3" fmla="*/ 138112 w 361950"/>
              <a:gd name="connsiteY3" fmla="*/ 114147 h 313560"/>
              <a:gd name="connsiteX4" fmla="*/ 52387 w 361950"/>
              <a:gd name="connsiteY4" fmla="*/ 271309 h 313560"/>
              <a:gd name="connsiteX5" fmla="*/ 95250 w 361950"/>
              <a:gd name="connsiteY5" fmla="*/ 311791 h 313560"/>
              <a:gd name="connsiteX6" fmla="*/ 221456 w 361950"/>
              <a:gd name="connsiteY6" fmla="*/ 228447 h 313560"/>
              <a:gd name="connsiteX7" fmla="*/ 361950 w 361950"/>
              <a:gd name="connsiteY7" fmla="*/ 4609 h 3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313560">
                <a:moveTo>
                  <a:pt x="0" y="87953"/>
                </a:moveTo>
                <a:cubicBezTo>
                  <a:pt x="21233" y="60172"/>
                  <a:pt x="42466" y="32391"/>
                  <a:pt x="66675" y="18897"/>
                </a:cubicBezTo>
                <a:cubicBezTo>
                  <a:pt x="90884" y="5403"/>
                  <a:pt x="133350" y="-8884"/>
                  <a:pt x="145256" y="6991"/>
                </a:cubicBezTo>
                <a:cubicBezTo>
                  <a:pt x="157162" y="22866"/>
                  <a:pt x="153590" y="70094"/>
                  <a:pt x="138112" y="114147"/>
                </a:cubicBezTo>
                <a:cubicBezTo>
                  <a:pt x="122634" y="158200"/>
                  <a:pt x="59531" y="238368"/>
                  <a:pt x="52387" y="271309"/>
                </a:cubicBezTo>
                <a:cubicBezTo>
                  <a:pt x="45243" y="304250"/>
                  <a:pt x="67072" y="318935"/>
                  <a:pt x="95250" y="311791"/>
                </a:cubicBezTo>
                <a:cubicBezTo>
                  <a:pt x="123428" y="304647"/>
                  <a:pt x="177006" y="279644"/>
                  <a:pt x="221456" y="228447"/>
                </a:cubicBezTo>
                <a:cubicBezTo>
                  <a:pt x="265906" y="177250"/>
                  <a:pt x="313928" y="90929"/>
                  <a:pt x="361950" y="460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6701192" y="1836936"/>
            <a:ext cx="361950" cy="313560"/>
          </a:xfrm>
          <a:custGeom>
            <a:avLst/>
            <a:gdLst>
              <a:gd name="connsiteX0" fmla="*/ 0 w 361950"/>
              <a:gd name="connsiteY0" fmla="*/ 87953 h 313560"/>
              <a:gd name="connsiteX1" fmla="*/ 66675 w 361950"/>
              <a:gd name="connsiteY1" fmla="*/ 18897 h 313560"/>
              <a:gd name="connsiteX2" fmla="*/ 145256 w 361950"/>
              <a:gd name="connsiteY2" fmla="*/ 6991 h 313560"/>
              <a:gd name="connsiteX3" fmla="*/ 138112 w 361950"/>
              <a:gd name="connsiteY3" fmla="*/ 114147 h 313560"/>
              <a:gd name="connsiteX4" fmla="*/ 52387 w 361950"/>
              <a:gd name="connsiteY4" fmla="*/ 271309 h 313560"/>
              <a:gd name="connsiteX5" fmla="*/ 95250 w 361950"/>
              <a:gd name="connsiteY5" fmla="*/ 311791 h 313560"/>
              <a:gd name="connsiteX6" fmla="*/ 221456 w 361950"/>
              <a:gd name="connsiteY6" fmla="*/ 228447 h 313560"/>
              <a:gd name="connsiteX7" fmla="*/ 361950 w 361950"/>
              <a:gd name="connsiteY7" fmla="*/ 4609 h 3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313560">
                <a:moveTo>
                  <a:pt x="0" y="87953"/>
                </a:moveTo>
                <a:cubicBezTo>
                  <a:pt x="21233" y="60172"/>
                  <a:pt x="42466" y="32391"/>
                  <a:pt x="66675" y="18897"/>
                </a:cubicBezTo>
                <a:cubicBezTo>
                  <a:pt x="90884" y="5403"/>
                  <a:pt x="133350" y="-8884"/>
                  <a:pt x="145256" y="6991"/>
                </a:cubicBezTo>
                <a:cubicBezTo>
                  <a:pt x="157162" y="22866"/>
                  <a:pt x="153590" y="70094"/>
                  <a:pt x="138112" y="114147"/>
                </a:cubicBezTo>
                <a:cubicBezTo>
                  <a:pt x="122634" y="158200"/>
                  <a:pt x="59531" y="238368"/>
                  <a:pt x="52387" y="271309"/>
                </a:cubicBezTo>
                <a:cubicBezTo>
                  <a:pt x="45243" y="304250"/>
                  <a:pt x="67072" y="318935"/>
                  <a:pt x="95250" y="311791"/>
                </a:cubicBezTo>
                <a:cubicBezTo>
                  <a:pt x="123428" y="304647"/>
                  <a:pt x="177006" y="279644"/>
                  <a:pt x="221456" y="228447"/>
                </a:cubicBezTo>
                <a:cubicBezTo>
                  <a:pt x="265906" y="177250"/>
                  <a:pt x="313928" y="90929"/>
                  <a:pt x="361950" y="460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7194111" y="1836936"/>
            <a:ext cx="361950" cy="313560"/>
          </a:xfrm>
          <a:custGeom>
            <a:avLst/>
            <a:gdLst>
              <a:gd name="connsiteX0" fmla="*/ 0 w 361950"/>
              <a:gd name="connsiteY0" fmla="*/ 87953 h 313560"/>
              <a:gd name="connsiteX1" fmla="*/ 66675 w 361950"/>
              <a:gd name="connsiteY1" fmla="*/ 18897 h 313560"/>
              <a:gd name="connsiteX2" fmla="*/ 145256 w 361950"/>
              <a:gd name="connsiteY2" fmla="*/ 6991 h 313560"/>
              <a:gd name="connsiteX3" fmla="*/ 138112 w 361950"/>
              <a:gd name="connsiteY3" fmla="*/ 114147 h 313560"/>
              <a:gd name="connsiteX4" fmla="*/ 52387 w 361950"/>
              <a:gd name="connsiteY4" fmla="*/ 271309 h 313560"/>
              <a:gd name="connsiteX5" fmla="*/ 95250 w 361950"/>
              <a:gd name="connsiteY5" fmla="*/ 311791 h 313560"/>
              <a:gd name="connsiteX6" fmla="*/ 221456 w 361950"/>
              <a:gd name="connsiteY6" fmla="*/ 228447 h 313560"/>
              <a:gd name="connsiteX7" fmla="*/ 361950 w 361950"/>
              <a:gd name="connsiteY7" fmla="*/ 4609 h 3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313560">
                <a:moveTo>
                  <a:pt x="0" y="87953"/>
                </a:moveTo>
                <a:cubicBezTo>
                  <a:pt x="21233" y="60172"/>
                  <a:pt x="42466" y="32391"/>
                  <a:pt x="66675" y="18897"/>
                </a:cubicBezTo>
                <a:cubicBezTo>
                  <a:pt x="90884" y="5403"/>
                  <a:pt x="133350" y="-8884"/>
                  <a:pt x="145256" y="6991"/>
                </a:cubicBezTo>
                <a:cubicBezTo>
                  <a:pt x="157162" y="22866"/>
                  <a:pt x="153590" y="70094"/>
                  <a:pt x="138112" y="114147"/>
                </a:cubicBezTo>
                <a:cubicBezTo>
                  <a:pt x="122634" y="158200"/>
                  <a:pt x="59531" y="238368"/>
                  <a:pt x="52387" y="271309"/>
                </a:cubicBezTo>
                <a:cubicBezTo>
                  <a:pt x="45243" y="304250"/>
                  <a:pt x="67072" y="318935"/>
                  <a:pt x="95250" y="311791"/>
                </a:cubicBezTo>
                <a:cubicBezTo>
                  <a:pt x="123428" y="304647"/>
                  <a:pt x="177006" y="279644"/>
                  <a:pt x="221456" y="228447"/>
                </a:cubicBezTo>
                <a:cubicBezTo>
                  <a:pt x="265906" y="177250"/>
                  <a:pt x="313928" y="90929"/>
                  <a:pt x="361950" y="460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7712239" y="1836936"/>
            <a:ext cx="361950" cy="313560"/>
          </a:xfrm>
          <a:custGeom>
            <a:avLst/>
            <a:gdLst>
              <a:gd name="connsiteX0" fmla="*/ 0 w 361950"/>
              <a:gd name="connsiteY0" fmla="*/ 87953 h 313560"/>
              <a:gd name="connsiteX1" fmla="*/ 66675 w 361950"/>
              <a:gd name="connsiteY1" fmla="*/ 18897 h 313560"/>
              <a:gd name="connsiteX2" fmla="*/ 145256 w 361950"/>
              <a:gd name="connsiteY2" fmla="*/ 6991 h 313560"/>
              <a:gd name="connsiteX3" fmla="*/ 138112 w 361950"/>
              <a:gd name="connsiteY3" fmla="*/ 114147 h 313560"/>
              <a:gd name="connsiteX4" fmla="*/ 52387 w 361950"/>
              <a:gd name="connsiteY4" fmla="*/ 271309 h 313560"/>
              <a:gd name="connsiteX5" fmla="*/ 95250 w 361950"/>
              <a:gd name="connsiteY5" fmla="*/ 311791 h 313560"/>
              <a:gd name="connsiteX6" fmla="*/ 221456 w 361950"/>
              <a:gd name="connsiteY6" fmla="*/ 228447 h 313560"/>
              <a:gd name="connsiteX7" fmla="*/ 361950 w 361950"/>
              <a:gd name="connsiteY7" fmla="*/ 4609 h 3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313560">
                <a:moveTo>
                  <a:pt x="0" y="87953"/>
                </a:moveTo>
                <a:cubicBezTo>
                  <a:pt x="21233" y="60172"/>
                  <a:pt x="42466" y="32391"/>
                  <a:pt x="66675" y="18897"/>
                </a:cubicBezTo>
                <a:cubicBezTo>
                  <a:pt x="90884" y="5403"/>
                  <a:pt x="133350" y="-8884"/>
                  <a:pt x="145256" y="6991"/>
                </a:cubicBezTo>
                <a:cubicBezTo>
                  <a:pt x="157162" y="22866"/>
                  <a:pt x="153590" y="70094"/>
                  <a:pt x="138112" y="114147"/>
                </a:cubicBezTo>
                <a:cubicBezTo>
                  <a:pt x="122634" y="158200"/>
                  <a:pt x="59531" y="238368"/>
                  <a:pt x="52387" y="271309"/>
                </a:cubicBezTo>
                <a:cubicBezTo>
                  <a:pt x="45243" y="304250"/>
                  <a:pt x="67072" y="318935"/>
                  <a:pt x="95250" y="311791"/>
                </a:cubicBezTo>
                <a:cubicBezTo>
                  <a:pt x="123428" y="304647"/>
                  <a:pt x="177006" y="279644"/>
                  <a:pt x="221456" y="228447"/>
                </a:cubicBezTo>
                <a:cubicBezTo>
                  <a:pt x="265906" y="177250"/>
                  <a:pt x="313928" y="90929"/>
                  <a:pt x="361950" y="460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8210904" y="1836936"/>
            <a:ext cx="361950" cy="313560"/>
          </a:xfrm>
          <a:custGeom>
            <a:avLst/>
            <a:gdLst>
              <a:gd name="connsiteX0" fmla="*/ 0 w 361950"/>
              <a:gd name="connsiteY0" fmla="*/ 87953 h 313560"/>
              <a:gd name="connsiteX1" fmla="*/ 66675 w 361950"/>
              <a:gd name="connsiteY1" fmla="*/ 18897 h 313560"/>
              <a:gd name="connsiteX2" fmla="*/ 145256 w 361950"/>
              <a:gd name="connsiteY2" fmla="*/ 6991 h 313560"/>
              <a:gd name="connsiteX3" fmla="*/ 138112 w 361950"/>
              <a:gd name="connsiteY3" fmla="*/ 114147 h 313560"/>
              <a:gd name="connsiteX4" fmla="*/ 52387 w 361950"/>
              <a:gd name="connsiteY4" fmla="*/ 271309 h 313560"/>
              <a:gd name="connsiteX5" fmla="*/ 95250 w 361950"/>
              <a:gd name="connsiteY5" fmla="*/ 311791 h 313560"/>
              <a:gd name="connsiteX6" fmla="*/ 221456 w 361950"/>
              <a:gd name="connsiteY6" fmla="*/ 228447 h 313560"/>
              <a:gd name="connsiteX7" fmla="*/ 361950 w 361950"/>
              <a:gd name="connsiteY7" fmla="*/ 4609 h 3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0" h="313560">
                <a:moveTo>
                  <a:pt x="0" y="87953"/>
                </a:moveTo>
                <a:cubicBezTo>
                  <a:pt x="21233" y="60172"/>
                  <a:pt x="42466" y="32391"/>
                  <a:pt x="66675" y="18897"/>
                </a:cubicBezTo>
                <a:cubicBezTo>
                  <a:pt x="90884" y="5403"/>
                  <a:pt x="133350" y="-8884"/>
                  <a:pt x="145256" y="6991"/>
                </a:cubicBezTo>
                <a:cubicBezTo>
                  <a:pt x="157162" y="22866"/>
                  <a:pt x="153590" y="70094"/>
                  <a:pt x="138112" y="114147"/>
                </a:cubicBezTo>
                <a:cubicBezTo>
                  <a:pt x="122634" y="158200"/>
                  <a:pt x="59531" y="238368"/>
                  <a:pt x="52387" y="271309"/>
                </a:cubicBezTo>
                <a:cubicBezTo>
                  <a:pt x="45243" y="304250"/>
                  <a:pt x="67072" y="318935"/>
                  <a:pt x="95250" y="311791"/>
                </a:cubicBezTo>
                <a:cubicBezTo>
                  <a:pt x="123428" y="304647"/>
                  <a:pt x="177006" y="279644"/>
                  <a:pt x="221456" y="228447"/>
                </a:cubicBezTo>
                <a:cubicBezTo>
                  <a:pt x="265906" y="177250"/>
                  <a:pt x="313928" y="90929"/>
                  <a:pt x="361950" y="460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8580887" y="1858214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8918642" y="1858214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9275679" y="1858214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>
            <a:off x="9628159" y="1858213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>
            <a:off x="10021094" y="1858213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>
            <a:off x="10425907" y="1858213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>
            <a:off x="10766509" y="1858213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>
            <a:off x="11090658" y="1858212"/>
            <a:ext cx="404813" cy="534275"/>
          </a:xfrm>
          <a:custGeom>
            <a:avLst/>
            <a:gdLst>
              <a:gd name="connsiteX0" fmla="*/ 404813 w 404813"/>
              <a:gd name="connsiteY0" fmla="*/ 0 h 533762"/>
              <a:gd name="connsiteX1" fmla="*/ 209550 w 404813"/>
              <a:gd name="connsiteY1" fmla="*/ 423863 h 533762"/>
              <a:gd name="connsiteX2" fmla="*/ 128588 w 404813"/>
              <a:gd name="connsiteY2" fmla="*/ 500063 h 533762"/>
              <a:gd name="connsiteX3" fmla="*/ 57150 w 404813"/>
              <a:gd name="connsiteY3" fmla="*/ 533400 h 533762"/>
              <a:gd name="connsiteX4" fmla="*/ 0 w 404813"/>
              <a:gd name="connsiteY4" fmla="*/ 481013 h 533762"/>
              <a:gd name="connsiteX0" fmla="*/ 404813 w 404813"/>
              <a:gd name="connsiteY0" fmla="*/ 0 h 534066"/>
              <a:gd name="connsiteX1" fmla="*/ 209550 w 404813"/>
              <a:gd name="connsiteY1" fmla="*/ 423863 h 534066"/>
              <a:gd name="connsiteX2" fmla="*/ 138113 w 404813"/>
              <a:gd name="connsiteY2" fmla="*/ 504826 h 534066"/>
              <a:gd name="connsiteX3" fmla="*/ 57150 w 404813"/>
              <a:gd name="connsiteY3" fmla="*/ 533400 h 534066"/>
              <a:gd name="connsiteX4" fmla="*/ 0 w 404813"/>
              <a:gd name="connsiteY4" fmla="*/ 481013 h 534066"/>
              <a:gd name="connsiteX0" fmla="*/ 404813 w 404813"/>
              <a:gd name="connsiteY0" fmla="*/ 0 h 534275"/>
              <a:gd name="connsiteX1" fmla="*/ 226218 w 404813"/>
              <a:gd name="connsiteY1" fmla="*/ 395288 h 534275"/>
              <a:gd name="connsiteX2" fmla="*/ 138113 w 404813"/>
              <a:gd name="connsiteY2" fmla="*/ 504826 h 534275"/>
              <a:gd name="connsiteX3" fmla="*/ 57150 w 404813"/>
              <a:gd name="connsiteY3" fmla="*/ 533400 h 534275"/>
              <a:gd name="connsiteX4" fmla="*/ 0 w 404813"/>
              <a:gd name="connsiteY4" fmla="*/ 481013 h 53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534275">
                <a:moveTo>
                  <a:pt x="404813" y="0"/>
                </a:moveTo>
                <a:cubicBezTo>
                  <a:pt x="330200" y="170259"/>
                  <a:pt x="270668" y="311150"/>
                  <a:pt x="226218" y="395288"/>
                </a:cubicBezTo>
                <a:cubicBezTo>
                  <a:pt x="181768" y="479426"/>
                  <a:pt x="166291" y="481807"/>
                  <a:pt x="138113" y="504826"/>
                </a:cubicBezTo>
                <a:cubicBezTo>
                  <a:pt x="109935" y="527845"/>
                  <a:pt x="80169" y="537369"/>
                  <a:pt x="57150" y="533400"/>
                </a:cubicBezTo>
                <a:cubicBezTo>
                  <a:pt x="34131" y="529431"/>
                  <a:pt x="17859" y="505619"/>
                  <a:pt x="0" y="48101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8" name="Группа 87"/>
          <p:cNvGrpSpPr/>
          <p:nvPr/>
        </p:nvGrpSpPr>
        <p:grpSpPr>
          <a:xfrm>
            <a:off x="4393565" y="2706206"/>
            <a:ext cx="404813" cy="543887"/>
            <a:chOff x="3867312" y="2904839"/>
            <a:chExt cx="404813" cy="543887"/>
          </a:xfrm>
        </p:grpSpPr>
        <p:sp>
          <p:nvSpPr>
            <p:cNvPr id="89" name="Полилиния 88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Полилиния 89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5021740" y="2706206"/>
            <a:ext cx="404813" cy="543887"/>
            <a:chOff x="3867312" y="2904839"/>
            <a:chExt cx="404813" cy="543887"/>
          </a:xfrm>
        </p:grpSpPr>
        <p:sp>
          <p:nvSpPr>
            <p:cNvPr id="92" name="Полилиния 91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Полилиния 92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5658736" y="2715818"/>
            <a:ext cx="404813" cy="543887"/>
            <a:chOff x="3867312" y="2904839"/>
            <a:chExt cx="404813" cy="543887"/>
          </a:xfrm>
        </p:grpSpPr>
        <p:sp>
          <p:nvSpPr>
            <p:cNvPr id="95" name="Полилиния 94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Полилиния 95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6250929" y="2706206"/>
            <a:ext cx="404813" cy="543887"/>
            <a:chOff x="3867312" y="2904839"/>
            <a:chExt cx="404813" cy="543887"/>
          </a:xfrm>
        </p:grpSpPr>
        <p:sp>
          <p:nvSpPr>
            <p:cNvPr id="98" name="Полилиния 97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олилиния 98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0" name="Группа 99"/>
          <p:cNvGrpSpPr/>
          <p:nvPr/>
        </p:nvGrpSpPr>
        <p:grpSpPr>
          <a:xfrm>
            <a:off x="6872930" y="2725430"/>
            <a:ext cx="404813" cy="543887"/>
            <a:chOff x="3867312" y="2904839"/>
            <a:chExt cx="404813" cy="543887"/>
          </a:xfrm>
        </p:grpSpPr>
        <p:sp>
          <p:nvSpPr>
            <p:cNvPr id="101" name="Полилиния 100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олилиния 101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3" name="Группа 102"/>
          <p:cNvGrpSpPr/>
          <p:nvPr/>
        </p:nvGrpSpPr>
        <p:grpSpPr>
          <a:xfrm>
            <a:off x="7473411" y="2706206"/>
            <a:ext cx="404813" cy="543887"/>
            <a:chOff x="3867312" y="2904839"/>
            <a:chExt cx="404813" cy="543887"/>
          </a:xfrm>
        </p:grpSpPr>
        <p:sp>
          <p:nvSpPr>
            <p:cNvPr id="104" name="Полилиния 103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Полилиния 104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6" name="Группа 105"/>
          <p:cNvGrpSpPr/>
          <p:nvPr/>
        </p:nvGrpSpPr>
        <p:grpSpPr>
          <a:xfrm>
            <a:off x="8112603" y="2706206"/>
            <a:ext cx="404813" cy="543887"/>
            <a:chOff x="3867312" y="2904839"/>
            <a:chExt cx="404813" cy="543887"/>
          </a:xfrm>
        </p:grpSpPr>
        <p:sp>
          <p:nvSpPr>
            <p:cNvPr id="107" name="Полилиния 106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олилиния 107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8691125" y="2706206"/>
            <a:ext cx="404813" cy="543887"/>
            <a:chOff x="3867312" y="2904839"/>
            <a:chExt cx="404813" cy="543887"/>
          </a:xfrm>
        </p:grpSpPr>
        <p:sp>
          <p:nvSpPr>
            <p:cNvPr id="110" name="Полилиния 109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Полилиния 110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2" name="Группа 111"/>
          <p:cNvGrpSpPr/>
          <p:nvPr/>
        </p:nvGrpSpPr>
        <p:grpSpPr>
          <a:xfrm>
            <a:off x="9326797" y="2690945"/>
            <a:ext cx="404813" cy="543887"/>
            <a:chOff x="3867312" y="2904839"/>
            <a:chExt cx="404813" cy="543887"/>
          </a:xfrm>
        </p:grpSpPr>
        <p:sp>
          <p:nvSpPr>
            <p:cNvPr id="113" name="Полилиния 112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" name="Полилиния 113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5" name="Группа 114"/>
          <p:cNvGrpSpPr/>
          <p:nvPr/>
        </p:nvGrpSpPr>
        <p:grpSpPr>
          <a:xfrm>
            <a:off x="9952558" y="2706206"/>
            <a:ext cx="404813" cy="543887"/>
            <a:chOff x="3867312" y="2904839"/>
            <a:chExt cx="404813" cy="543887"/>
          </a:xfrm>
        </p:grpSpPr>
        <p:sp>
          <p:nvSpPr>
            <p:cNvPr id="116" name="Полилиния 115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Полилиния 116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8" name="Группа 117"/>
          <p:cNvGrpSpPr/>
          <p:nvPr/>
        </p:nvGrpSpPr>
        <p:grpSpPr>
          <a:xfrm>
            <a:off x="10573915" y="2730235"/>
            <a:ext cx="404813" cy="543887"/>
            <a:chOff x="3867312" y="2904839"/>
            <a:chExt cx="404813" cy="543887"/>
          </a:xfrm>
        </p:grpSpPr>
        <p:sp>
          <p:nvSpPr>
            <p:cNvPr id="119" name="Полилиния 118"/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Полилиния 119"/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5" name="Прямоугольник 54"/>
          <p:cNvSpPr/>
          <p:nvPr/>
        </p:nvSpPr>
        <p:spPr>
          <a:xfrm>
            <a:off x="1172584" y="391609"/>
            <a:ext cx="9474749" cy="9423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яку букву ти напишеш у другому </a:t>
            </a:r>
            <a:r>
              <a:rPr lang="uk-UA" sz="28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букву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56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7" y="2388930"/>
            <a:ext cx="2606719" cy="268928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24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40801</TotalTime>
  <Words>369</Words>
  <Application>Microsoft Office PowerPoint</Application>
  <PresentationFormat>Произвольный</PresentationFormat>
  <Paragraphs>88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2475</cp:revision>
  <dcterms:created xsi:type="dcterms:W3CDTF">2018-01-05T16:38:53Z</dcterms:created>
  <dcterms:modified xsi:type="dcterms:W3CDTF">2023-10-06T13:20:48Z</dcterms:modified>
</cp:coreProperties>
</file>