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741" r:id="rId3"/>
    <p:sldId id="807" r:id="rId4"/>
    <p:sldId id="808" r:id="rId5"/>
    <p:sldId id="809" r:id="rId6"/>
    <p:sldId id="810" r:id="rId7"/>
    <p:sldId id="761" r:id="rId8"/>
    <p:sldId id="510" r:id="rId9"/>
    <p:sldId id="798" r:id="rId10"/>
    <p:sldId id="800" r:id="rId11"/>
    <p:sldId id="801" r:id="rId12"/>
    <p:sldId id="802" r:id="rId13"/>
    <p:sldId id="803" r:id="rId14"/>
    <p:sldId id="714" r:id="rId15"/>
    <p:sldId id="811" r:id="rId16"/>
    <p:sldId id="78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5F6F9"/>
    <a:srgbClr val="F7F8FB"/>
    <a:srgbClr val="78B64E"/>
    <a:srgbClr val="FCFCFE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77" autoAdjust="0"/>
    <p:restoredTop sz="94660"/>
  </p:normalViewPr>
  <p:slideViewPr>
    <p:cSldViewPr snapToGrid="0">
      <p:cViewPr>
        <p:scale>
          <a:sx n="86" d="100"/>
          <a:sy n="86" d="100"/>
        </p:scale>
        <p:origin x="-426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5.wdp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23.w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39220" y="4745255"/>
            <a:ext cx="9471985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Написання </a:t>
            </a:r>
            <a:r>
              <a:rPr lang="uk-UA" sz="5400" b="1" dirty="0" smtClean="0">
                <a:solidFill>
                  <a:schemeClr val="bg1"/>
                </a:solidFill>
              </a:rPr>
              <a:t>малої </a:t>
            </a:r>
            <a:r>
              <a:rPr lang="uk-UA" sz="5400" b="1" dirty="0">
                <a:solidFill>
                  <a:schemeClr val="bg1"/>
                </a:solidFill>
              </a:rPr>
              <a:t>букви і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Абетка українською мовою – вивчаємо літеру І Алфавіт для дітей вивчаємо  літери та тварин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20" y="1167164"/>
            <a:ext cx="4965082" cy="279285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21362" y="1713009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23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2" t="31620" r="15704" b="30578"/>
          <a:stretch/>
        </p:blipFill>
        <p:spPr>
          <a:xfrm>
            <a:off x="4465673" y="1895481"/>
            <a:ext cx="6118213" cy="431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олилиния 25"/>
          <p:cNvSpPr/>
          <p:nvPr/>
        </p:nvSpPr>
        <p:spPr>
          <a:xfrm>
            <a:off x="5649576" y="2059709"/>
            <a:ext cx="145433" cy="178570"/>
          </a:xfrm>
          <a:custGeom>
            <a:avLst/>
            <a:gdLst>
              <a:gd name="connsiteX0" fmla="*/ 76406 w 157369"/>
              <a:gd name="connsiteY0" fmla="*/ 0 h 198988"/>
              <a:gd name="connsiteX1" fmla="*/ 206 w 157369"/>
              <a:gd name="connsiteY1" fmla="*/ 161925 h 198988"/>
              <a:gd name="connsiteX2" fmla="*/ 57356 w 157369"/>
              <a:gd name="connsiteY2" fmla="*/ 195262 h 198988"/>
              <a:gd name="connsiteX3" fmla="*/ 157369 w 157369"/>
              <a:gd name="connsiteY3" fmla="*/ 100012 h 19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369" h="198988">
                <a:moveTo>
                  <a:pt x="76406" y="0"/>
                </a:moveTo>
                <a:cubicBezTo>
                  <a:pt x="39893" y="64690"/>
                  <a:pt x="3381" y="129381"/>
                  <a:pt x="206" y="161925"/>
                </a:cubicBezTo>
                <a:cubicBezTo>
                  <a:pt x="-2969" y="194469"/>
                  <a:pt x="31162" y="205581"/>
                  <a:pt x="57356" y="195262"/>
                </a:cubicBezTo>
                <a:cubicBezTo>
                  <a:pt x="83550" y="184943"/>
                  <a:pt x="120459" y="142477"/>
                  <a:pt x="157369" y="10001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5901718" y="1804170"/>
            <a:ext cx="316912" cy="434109"/>
            <a:chOff x="4936125" y="1800225"/>
            <a:chExt cx="316912" cy="451401"/>
          </a:xfrm>
        </p:grpSpPr>
        <p:sp>
          <p:nvSpPr>
            <p:cNvPr id="28" name="Полилиния 27"/>
            <p:cNvSpPr/>
            <p:nvPr/>
          </p:nvSpPr>
          <p:spPr>
            <a:xfrm>
              <a:off x="4957557" y="2065943"/>
              <a:ext cx="14521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36125" y="1800225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166883" y="1792177"/>
            <a:ext cx="316912" cy="446102"/>
            <a:chOff x="4927242" y="1787754"/>
            <a:chExt cx="316912" cy="463872"/>
          </a:xfrm>
        </p:grpSpPr>
        <p:sp>
          <p:nvSpPr>
            <p:cNvPr id="97" name="Полилиния 96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927242" y="1787754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6434536" y="1796175"/>
            <a:ext cx="316912" cy="442102"/>
            <a:chOff x="4929730" y="1791913"/>
            <a:chExt cx="316912" cy="459713"/>
          </a:xfrm>
        </p:grpSpPr>
        <p:sp>
          <p:nvSpPr>
            <p:cNvPr id="103" name="Полилиния 102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929730" y="1791913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6697213" y="1800173"/>
            <a:ext cx="316912" cy="441604"/>
            <a:chOff x="4927242" y="1792431"/>
            <a:chExt cx="316912" cy="459195"/>
          </a:xfrm>
        </p:grpSpPr>
        <p:sp>
          <p:nvSpPr>
            <p:cNvPr id="106" name="Полилиния 105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8" name="Группа 107"/>
          <p:cNvGrpSpPr/>
          <p:nvPr/>
        </p:nvGrpSpPr>
        <p:grpSpPr>
          <a:xfrm>
            <a:off x="6982473" y="1800173"/>
            <a:ext cx="316912" cy="441604"/>
            <a:chOff x="4927242" y="1792431"/>
            <a:chExt cx="316912" cy="459195"/>
          </a:xfrm>
        </p:grpSpPr>
        <p:sp>
          <p:nvSpPr>
            <p:cNvPr id="109" name="Полилиния 108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7273591" y="1800173"/>
            <a:ext cx="316912" cy="441604"/>
            <a:chOff x="4927242" y="1792431"/>
            <a:chExt cx="316912" cy="459195"/>
          </a:xfrm>
        </p:grpSpPr>
        <p:sp>
          <p:nvSpPr>
            <p:cNvPr id="112" name="Полилиния 111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7558438" y="1800173"/>
            <a:ext cx="316912" cy="441604"/>
            <a:chOff x="4927242" y="1792431"/>
            <a:chExt cx="316912" cy="459195"/>
          </a:xfrm>
        </p:grpSpPr>
        <p:sp>
          <p:nvSpPr>
            <p:cNvPr id="115" name="Полилиния 114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7849556" y="1792177"/>
            <a:ext cx="316912" cy="441604"/>
            <a:chOff x="4927242" y="1792431"/>
            <a:chExt cx="316912" cy="459195"/>
          </a:xfrm>
        </p:grpSpPr>
        <p:sp>
          <p:nvSpPr>
            <p:cNvPr id="118" name="Полилиния 117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0" name="Группа 119"/>
          <p:cNvGrpSpPr/>
          <p:nvPr/>
        </p:nvGrpSpPr>
        <p:grpSpPr>
          <a:xfrm>
            <a:off x="8134403" y="1792177"/>
            <a:ext cx="316912" cy="441604"/>
            <a:chOff x="4927242" y="1792431"/>
            <a:chExt cx="316912" cy="459195"/>
          </a:xfrm>
        </p:grpSpPr>
        <p:sp>
          <p:nvSpPr>
            <p:cNvPr id="121" name="Полилиния 120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8429161" y="1792177"/>
            <a:ext cx="316912" cy="441604"/>
            <a:chOff x="4927242" y="1792431"/>
            <a:chExt cx="316912" cy="459195"/>
          </a:xfrm>
        </p:grpSpPr>
        <p:sp>
          <p:nvSpPr>
            <p:cNvPr id="124" name="Полилиния 123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8719064" y="1792177"/>
            <a:ext cx="316912" cy="441604"/>
            <a:chOff x="4927242" y="1792431"/>
            <a:chExt cx="316912" cy="459195"/>
          </a:xfrm>
        </p:grpSpPr>
        <p:sp>
          <p:nvSpPr>
            <p:cNvPr id="127" name="Полилиния 126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9014068" y="1792177"/>
            <a:ext cx="316912" cy="441604"/>
            <a:chOff x="4927242" y="1792431"/>
            <a:chExt cx="316912" cy="459195"/>
          </a:xfrm>
        </p:grpSpPr>
        <p:sp>
          <p:nvSpPr>
            <p:cNvPr id="130" name="Полилиния 129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9313292" y="1792177"/>
            <a:ext cx="316912" cy="441604"/>
            <a:chOff x="4927242" y="1792431"/>
            <a:chExt cx="316912" cy="459195"/>
          </a:xfrm>
        </p:grpSpPr>
        <p:sp>
          <p:nvSpPr>
            <p:cNvPr id="133" name="Полилиния 132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9612330" y="1792177"/>
            <a:ext cx="316912" cy="441604"/>
            <a:chOff x="4927242" y="1792431"/>
            <a:chExt cx="316912" cy="459195"/>
          </a:xfrm>
        </p:grpSpPr>
        <p:sp>
          <p:nvSpPr>
            <p:cNvPr id="136" name="Полилиния 135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9922057" y="1792177"/>
            <a:ext cx="316912" cy="441604"/>
            <a:chOff x="4927242" y="1792431"/>
            <a:chExt cx="316912" cy="459195"/>
          </a:xfrm>
        </p:grpSpPr>
        <p:sp>
          <p:nvSpPr>
            <p:cNvPr id="139" name="Полилиния 138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5122234" y="2528741"/>
            <a:ext cx="395417" cy="452903"/>
            <a:chOff x="3746135" y="2599284"/>
            <a:chExt cx="440362" cy="461732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63" name="Полилиния 62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62" name="Полилиния 61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7662655" y="2552982"/>
            <a:ext cx="377351" cy="695044"/>
            <a:chOff x="6575219" y="2603932"/>
            <a:chExt cx="407642" cy="776104"/>
          </a:xfrm>
        </p:grpSpPr>
        <p:grpSp>
          <p:nvGrpSpPr>
            <p:cNvPr id="82" name="Группа 81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84" name="Полилиния 83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83" name="Полилиния 82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4" name="Группа 153"/>
          <p:cNvGrpSpPr/>
          <p:nvPr/>
        </p:nvGrpSpPr>
        <p:grpSpPr>
          <a:xfrm>
            <a:off x="5680005" y="2528740"/>
            <a:ext cx="395417" cy="452903"/>
            <a:chOff x="3746135" y="2599284"/>
            <a:chExt cx="440362" cy="461732"/>
          </a:xfrm>
        </p:grpSpPr>
        <p:grpSp>
          <p:nvGrpSpPr>
            <p:cNvPr id="155" name="Группа 154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157" name="Полилиния 156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56" name="Полилиния 155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9" name="Группа 158"/>
          <p:cNvGrpSpPr/>
          <p:nvPr/>
        </p:nvGrpSpPr>
        <p:grpSpPr>
          <a:xfrm>
            <a:off x="6251308" y="2528740"/>
            <a:ext cx="395417" cy="452903"/>
            <a:chOff x="3746135" y="2599284"/>
            <a:chExt cx="440362" cy="461732"/>
          </a:xfrm>
        </p:grpSpPr>
        <p:grpSp>
          <p:nvGrpSpPr>
            <p:cNvPr id="160" name="Группа 159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162" name="Полилиния 161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61" name="Полилиния 160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4" name="Группа 163"/>
          <p:cNvGrpSpPr/>
          <p:nvPr/>
        </p:nvGrpSpPr>
        <p:grpSpPr>
          <a:xfrm>
            <a:off x="6842337" y="2528740"/>
            <a:ext cx="395417" cy="452903"/>
            <a:chOff x="3746135" y="2599284"/>
            <a:chExt cx="440362" cy="461732"/>
          </a:xfrm>
        </p:grpSpPr>
        <p:grpSp>
          <p:nvGrpSpPr>
            <p:cNvPr id="165" name="Группа 164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167" name="Полилиния 166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66" name="Полилиния 165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9" name="Группа 168"/>
          <p:cNvGrpSpPr/>
          <p:nvPr/>
        </p:nvGrpSpPr>
        <p:grpSpPr>
          <a:xfrm>
            <a:off x="8288328" y="2552982"/>
            <a:ext cx="377351" cy="695044"/>
            <a:chOff x="6575219" y="2603932"/>
            <a:chExt cx="407642" cy="776104"/>
          </a:xfrm>
        </p:grpSpPr>
        <p:grpSp>
          <p:nvGrpSpPr>
            <p:cNvPr id="170" name="Группа 169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172" name="Полилиния 171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71" name="Полилиния 170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8951948" y="2552982"/>
            <a:ext cx="377351" cy="695044"/>
            <a:chOff x="6575219" y="2603932"/>
            <a:chExt cx="407642" cy="776104"/>
          </a:xfrm>
        </p:grpSpPr>
        <p:grpSp>
          <p:nvGrpSpPr>
            <p:cNvPr id="175" name="Группа 174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177" name="Полилиния 176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76" name="Полилиния 175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9" name="Группа 178"/>
          <p:cNvGrpSpPr/>
          <p:nvPr/>
        </p:nvGrpSpPr>
        <p:grpSpPr>
          <a:xfrm>
            <a:off x="9657148" y="2552982"/>
            <a:ext cx="377351" cy="695044"/>
            <a:chOff x="6575219" y="2603932"/>
            <a:chExt cx="407642" cy="776104"/>
          </a:xfrm>
        </p:grpSpPr>
        <p:grpSp>
          <p:nvGrpSpPr>
            <p:cNvPr id="180" name="Группа 179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182" name="Полилиния 181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81" name="Полилиния 180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7" name="Группа 236"/>
          <p:cNvGrpSpPr/>
          <p:nvPr/>
        </p:nvGrpSpPr>
        <p:grpSpPr>
          <a:xfrm>
            <a:off x="4586514" y="3280001"/>
            <a:ext cx="314408" cy="433516"/>
            <a:chOff x="3157763" y="3431452"/>
            <a:chExt cx="334409" cy="458020"/>
          </a:xfrm>
        </p:grpSpPr>
        <p:grpSp>
          <p:nvGrpSpPr>
            <p:cNvPr id="238" name="Группа 237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240" name="Полилиния 239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TextBox 240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39" name="Овал 238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7" name="Группа 266"/>
          <p:cNvGrpSpPr/>
          <p:nvPr/>
        </p:nvGrpSpPr>
        <p:grpSpPr>
          <a:xfrm>
            <a:off x="7656618" y="3269354"/>
            <a:ext cx="406975" cy="439530"/>
            <a:chOff x="6570173" y="3427297"/>
            <a:chExt cx="440934" cy="458020"/>
          </a:xfrm>
        </p:grpSpPr>
        <p:sp>
          <p:nvSpPr>
            <p:cNvPr id="268" name="Полилиния 267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70" name="Овал 269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Полилиния 270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2" name="Группа 291"/>
          <p:cNvGrpSpPr/>
          <p:nvPr/>
        </p:nvGrpSpPr>
        <p:grpSpPr>
          <a:xfrm>
            <a:off x="5094349" y="3274195"/>
            <a:ext cx="314408" cy="433516"/>
            <a:chOff x="3157763" y="3431452"/>
            <a:chExt cx="334409" cy="458020"/>
          </a:xfrm>
        </p:grpSpPr>
        <p:grpSp>
          <p:nvGrpSpPr>
            <p:cNvPr id="293" name="Группа 292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295" name="Полилиния 294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TextBox 295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94" name="Овал 293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7" name="Группа 296"/>
          <p:cNvGrpSpPr/>
          <p:nvPr/>
        </p:nvGrpSpPr>
        <p:grpSpPr>
          <a:xfrm>
            <a:off x="5609726" y="3274195"/>
            <a:ext cx="314408" cy="433516"/>
            <a:chOff x="3157763" y="3431452"/>
            <a:chExt cx="334409" cy="458020"/>
          </a:xfrm>
        </p:grpSpPr>
        <p:grpSp>
          <p:nvGrpSpPr>
            <p:cNvPr id="298" name="Группа 297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300" name="Полилиния 299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TextBox 300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99" name="Овал 298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2" name="Группа 301"/>
          <p:cNvGrpSpPr/>
          <p:nvPr/>
        </p:nvGrpSpPr>
        <p:grpSpPr>
          <a:xfrm>
            <a:off x="6134580" y="3280526"/>
            <a:ext cx="314408" cy="433516"/>
            <a:chOff x="3157763" y="3431452"/>
            <a:chExt cx="334409" cy="458020"/>
          </a:xfrm>
        </p:grpSpPr>
        <p:grpSp>
          <p:nvGrpSpPr>
            <p:cNvPr id="303" name="Группа 302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305" name="Полилиния 304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TextBox 305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04" name="Овал 303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7" name="Группа 306"/>
          <p:cNvGrpSpPr/>
          <p:nvPr/>
        </p:nvGrpSpPr>
        <p:grpSpPr>
          <a:xfrm>
            <a:off x="6674601" y="3274195"/>
            <a:ext cx="314408" cy="433516"/>
            <a:chOff x="3157763" y="3431452"/>
            <a:chExt cx="334409" cy="458020"/>
          </a:xfrm>
        </p:grpSpPr>
        <p:grpSp>
          <p:nvGrpSpPr>
            <p:cNvPr id="308" name="Группа 307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310" name="Полилиния 309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TextBox 310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09" name="Овал 308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2" name="Группа 311"/>
          <p:cNvGrpSpPr/>
          <p:nvPr/>
        </p:nvGrpSpPr>
        <p:grpSpPr>
          <a:xfrm>
            <a:off x="7190555" y="3269354"/>
            <a:ext cx="314408" cy="433516"/>
            <a:chOff x="3157763" y="3431452"/>
            <a:chExt cx="334409" cy="458020"/>
          </a:xfrm>
        </p:grpSpPr>
        <p:grpSp>
          <p:nvGrpSpPr>
            <p:cNvPr id="313" name="Группа 312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315" name="Полилиния 314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TextBox 315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14" name="Овал 313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7" name="Группа 316"/>
          <p:cNvGrpSpPr/>
          <p:nvPr/>
        </p:nvGrpSpPr>
        <p:grpSpPr>
          <a:xfrm>
            <a:off x="8182441" y="3276994"/>
            <a:ext cx="406975" cy="439530"/>
            <a:chOff x="6570173" y="3427297"/>
            <a:chExt cx="440934" cy="458020"/>
          </a:xfrm>
        </p:grpSpPr>
        <p:sp>
          <p:nvSpPr>
            <p:cNvPr id="318" name="Полилиния 317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20" name="Овал 319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Полилиния 320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2" name="Группа 321"/>
          <p:cNvGrpSpPr/>
          <p:nvPr/>
        </p:nvGrpSpPr>
        <p:grpSpPr>
          <a:xfrm>
            <a:off x="8728897" y="3269354"/>
            <a:ext cx="406975" cy="439530"/>
            <a:chOff x="6570173" y="3427297"/>
            <a:chExt cx="440934" cy="458020"/>
          </a:xfrm>
        </p:grpSpPr>
        <p:sp>
          <p:nvSpPr>
            <p:cNvPr id="323" name="Полилиния 322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TextBox 323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25" name="Овал 324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Полилиния 325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7" name="Группа 326"/>
          <p:cNvGrpSpPr/>
          <p:nvPr/>
        </p:nvGrpSpPr>
        <p:grpSpPr>
          <a:xfrm>
            <a:off x="9266575" y="3268308"/>
            <a:ext cx="406975" cy="439530"/>
            <a:chOff x="6570173" y="3427297"/>
            <a:chExt cx="440934" cy="458020"/>
          </a:xfrm>
        </p:grpSpPr>
        <p:sp>
          <p:nvSpPr>
            <p:cNvPr id="328" name="Полилиния 327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30" name="Овал 329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Полилиния 330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2" name="Группа 331"/>
          <p:cNvGrpSpPr/>
          <p:nvPr/>
        </p:nvGrpSpPr>
        <p:grpSpPr>
          <a:xfrm>
            <a:off x="9822274" y="3263340"/>
            <a:ext cx="406975" cy="439530"/>
            <a:chOff x="6570173" y="3427297"/>
            <a:chExt cx="440934" cy="458020"/>
          </a:xfrm>
        </p:grpSpPr>
        <p:sp>
          <p:nvSpPr>
            <p:cNvPr id="333" name="Полилиния 332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TextBox 333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35" name="Овал 334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Полилиния 335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946546" cy="303987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Прямоугольник 149"/>
          <p:cNvSpPr/>
          <p:nvPr/>
        </p:nvSpPr>
        <p:spPr>
          <a:xfrm>
            <a:off x="1650104" y="549921"/>
            <a:ext cx="8666133" cy="10284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Які букви ти напишеш у третьому рядку</a:t>
            </a:r>
            <a:r>
              <a:rPr lang="uk-UA" sz="2800" b="1" dirty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букви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15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16058"/>
            <a:ext cx="903383" cy="941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8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3" t="31620" r="15948" b="30578"/>
          <a:stretch/>
        </p:blipFill>
        <p:spPr>
          <a:xfrm>
            <a:off x="4465674" y="1895481"/>
            <a:ext cx="6098494" cy="431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олилиния 25"/>
          <p:cNvSpPr/>
          <p:nvPr/>
        </p:nvSpPr>
        <p:spPr>
          <a:xfrm>
            <a:off x="5649576" y="2059709"/>
            <a:ext cx="145433" cy="178570"/>
          </a:xfrm>
          <a:custGeom>
            <a:avLst/>
            <a:gdLst>
              <a:gd name="connsiteX0" fmla="*/ 76406 w 157369"/>
              <a:gd name="connsiteY0" fmla="*/ 0 h 198988"/>
              <a:gd name="connsiteX1" fmla="*/ 206 w 157369"/>
              <a:gd name="connsiteY1" fmla="*/ 161925 h 198988"/>
              <a:gd name="connsiteX2" fmla="*/ 57356 w 157369"/>
              <a:gd name="connsiteY2" fmla="*/ 195262 h 198988"/>
              <a:gd name="connsiteX3" fmla="*/ 157369 w 157369"/>
              <a:gd name="connsiteY3" fmla="*/ 100012 h 19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369" h="198988">
                <a:moveTo>
                  <a:pt x="76406" y="0"/>
                </a:moveTo>
                <a:cubicBezTo>
                  <a:pt x="39893" y="64690"/>
                  <a:pt x="3381" y="129381"/>
                  <a:pt x="206" y="161925"/>
                </a:cubicBezTo>
                <a:cubicBezTo>
                  <a:pt x="-2969" y="194469"/>
                  <a:pt x="31162" y="205581"/>
                  <a:pt x="57356" y="195262"/>
                </a:cubicBezTo>
                <a:cubicBezTo>
                  <a:pt x="83550" y="184943"/>
                  <a:pt x="120459" y="142477"/>
                  <a:pt x="157369" y="10001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5901718" y="1804170"/>
            <a:ext cx="316912" cy="434109"/>
            <a:chOff x="4936125" y="1800225"/>
            <a:chExt cx="316912" cy="451401"/>
          </a:xfrm>
        </p:grpSpPr>
        <p:sp>
          <p:nvSpPr>
            <p:cNvPr id="28" name="Полилиния 27"/>
            <p:cNvSpPr/>
            <p:nvPr/>
          </p:nvSpPr>
          <p:spPr>
            <a:xfrm>
              <a:off x="4957557" y="2065943"/>
              <a:ext cx="14521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36125" y="1800225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166883" y="1792177"/>
            <a:ext cx="316912" cy="446102"/>
            <a:chOff x="4927242" y="1787754"/>
            <a:chExt cx="316912" cy="463872"/>
          </a:xfrm>
        </p:grpSpPr>
        <p:sp>
          <p:nvSpPr>
            <p:cNvPr id="97" name="Полилиния 96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927242" y="1787754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6434536" y="1796175"/>
            <a:ext cx="316912" cy="442102"/>
            <a:chOff x="4929730" y="1791913"/>
            <a:chExt cx="316912" cy="459713"/>
          </a:xfrm>
        </p:grpSpPr>
        <p:sp>
          <p:nvSpPr>
            <p:cNvPr id="103" name="Полилиния 102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929730" y="1791913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6697213" y="1800173"/>
            <a:ext cx="316912" cy="441604"/>
            <a:chOff x="4927242" y="1792431"/>
            <a:chExt cx="316912" cy="459195"/>
          </a:xfrm>
        </p:grpSpPr>
        <p:sp>
          <p:nvSpPr>
            <p:cNvPr id="106" name="Полилиния 105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8" name="Группа 107"/>
          <p:cNvGrpSpPr/>
          <p:nvPr/>
        </p:nvGrpSpPr>
        <p:grpSpPr>
          <a:xfrm>
            <a:off x="6982473" y="1800173"/>
            <a:ext cx="316912" cy="441604"/>
            <a:chOff x="4927242" y="1792431"/>
            <a:chExt cx="316912" cy="459195"/>
          </a:xfrm>
        </p:grpSpPr>
        <p:sp>
          <p:nvSpPr>
            <p:cNvPr id="109" name="Полилиния 108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7273591" y="1800173"/>
            <a:ext cx="316912" cy="441604"/>
            <a:chOff x="4927242" y="1792431"/>
            <a:chExt cx="316912" cy="459195"/>
          </a:xfrm>
        </p:grpSpPr>
        <p:sp>
          <p:nvSpPr>
            <p:cNvPr id="112" name="Полилиния 111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7558438" y="1800173"/>
            <a:ext cx="316912" cy="441604"/>
            <a:chOff x="4927242" y="1792431"/>
            <a:chExt cx="316912" cy="459195"/>
          </a:xfrm>
        </p:grpSpPr>
        <p:sp>
          <p:nvSpPr>
            <p:cNvPr id="115" name="Полилиния 114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7849556" y="1792177"/>
            <a:ext cx="316912" cy="441604"/>
            <a:chOff x="4927242" y="1792431"/>
            <a:chExt cx="316912" cy="459195"/>
          </a:xfrm>
        </p:grpSpPr>
        <p:sp>
          <p:nvSpPr>
            <p:cNvPr id="118" name="Полилиния 117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0" name="Группа 119"/>
          <p:cNvGrpSpPr/>
          <p:nvPr/>
        </p:nvGrpSpPr>
        <p:grpSpPr>
          <a:xfrm>
            <a:off x="8134403" y="1792177"/>
            <a:ext cx="316912" cy="441604"/>
            <a:chOff x="4927242" y="1792431"/>
            <a:chExt cx="316912" cy="459195"/>
          </a:xfrm>
        </p:grpSpPr>
        <p:sp>
          <p:nvSpPr>
            <p:cNvPr id="121" name="Полилиния 120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8429161" y="1792177"/>
            <a:ext cx="316912" cy="441604"/>
            <a:chOff x="4927242" y="1792431"/>
            <a:chExt cx="316912" cy="459195"/>
          </a:xfrm>
        </p:grpSpPr>
        <p:sp>
          <p:nvSpPr>
            <p:cNvPr id="124" name="Полилиния 123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8719064" y="1792177"/>
            <a:ext cx="316912" cy="441604"/>
            <a:chOff x="4927242" y="1792431"/>
            <a:chExt cx="316912" cy="459195"/>
          </a:xfrm>
        </p:grpSpPr>
        <p:sp>
          <p:nvSpPr>
            <p:cNvPr id="127" name="Полилиния 126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9014068" y="1792177"/>
            <a:ext cx="316912" cy="441604"/>
            <a:chOff x="4927242" y="1792431"/>
            <a:chExt cx="316912" cy="459195"/>
          </a:xfrm>
        </p:grpSpPr>
        <p:sp>
          <p:nvSpPr>
            <p:cNvPr id="130" name="Полилиния 129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9313292" y="1792177"/>
            <a:ext cx="316912" cy="441604"/>
            <a:chOff x="4927242" y="1792431"/>
            <a:chExt cx="316912" cy="459195"/>
          </a:xfrm>
        </p:grpSpPr>
        <p:sp>
          <p:nvSpPr>
            <p:cNvPr id="133" name="Полилиния 132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9612330" y="1792177"/>
            <a:ext cx="316912" cy="441604"/>
            <a:chOff x="4927242" y="1792431"/>
            <a:chExt cx="316912" cy="459195"/>
          </a:xfrm>
        </p:grpSpPr>
        <p:sp>
          <p:nvSpPr>
            <p:cNvPr id="136" name="Полилиния 135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9922057" y="1792177"/>
            <a:ext cx="316912" cy="441604"/>
            <a:chOff x="4927242" y="1792431"/>
            <a:chExt cx="316912" cy="459195"/>
          </a:xfrm>
        </p:grpSpPr>
        <p:sp>
          <p:nvSpPr>
            <p:cNvPr id="139" name="Полилиния 138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5122234" y="2528741"/>
            <a:ext cx="395417" cy="452903"/>
            <a:chOff x="3746135" y="2599284"/>
            <a:chExt cx="440362" cy="461732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63" name="Полилиния 62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62" name="Полилиния 61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7662655" y="2552982"/>
            <a:ext cx="377351" cy="695044"/>
            <a:chOff x="6575219" y="2603932"/>
            <a:chExt cx="407642" cy="776104"/>
          </a:xfrm>
        </p:grpSpPr>
        <p:grpSp>
          <p:nvGrpSpPr>
            <p:cNvPr id="82" name="Группа 81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84" name="Полилиния 83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83" name="Полилиния 82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4" name="Группа 153"/>
          <p:cNvGrpSpPr/>
          <p:nvPr/>
        </p:nvGrpSpPr>
        <p:grpSpPr>
          <a:xfrm>
            <a:off x="5680005" y="2528740"/>
            <a:ext cx="395417" cy="452903"/>
            <a:chOff x="3746135" y="2599284"/>
            <a:chExt cx="440362" cy="461732"/>
          </a:xfrm>
        </p:grpSpPr>
        <p:grpSp>
          <p:nvGrpSpPr>
            <p:cNvPr id="155" name="Группа 154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157" name="Полилиния 156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56" name="Полилиния 155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9" name="Группа 158"/>
          <p:cNvGrpSpPr/>
          <p:nvPr/>
        </p:nvGrpSpPr>
        <p:grpSpPr>
          <a:xfrm>
            <a:off x="6251308" y="2528740"/>
            <a:ext cx="395417" cy="452903"/>
            <a:chOff x="3746135" y="2599284"/>
            <a:chExt cx="440362" cy="461732"/>
          </a:xfrm>
        </p:grpSpPr>
        <p:grpSp>
          <p:nvGrpSpPr>
            <p:cNvPr id="160" name="Группа 159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162" name="Полилиния 161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61" name="Полилиния 160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4" name="Группа 163"/>
          <p:cNvGrpSpPr/>
          <p:nvPr/>
        </p:nvGrpSpPr>
        <p:grpSpPr>
          <a:xfrm>
            <a:off x="6842337" y="2528740"/>
            <a:ext cx="395417" cy="452903"/>
            <a:chOff x="3746135" y="2599284"/>
            <a:chExt cx="440362" cy="461732"/>
          </a:xfrm>
        </p:grpSpPr>
        <p:grpSp>
          <p:nvGrpSpPr>
            <p:cNvPr id="165" name="Группа 164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167" name="Полилиния 166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66" name="Полилиния 165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9" name="Группа 168"/>
          <p:cNvGrpSpPr/>
          <p:nvPr/>
        </p:nvGrpSpPr>
        <p:grpSpPr>
          <a:xfrm>
            <a:off x="8288328" y="2552982"/>
            <a:ext cx="377351" cy="695044"/>
            <a:chOff x="6575219" y="2603932"/>
            <a:chExt cx="407642" cy="776104"/>
          </a:xfrm>
        </p:grpSpPr>
        <p:grpSp>
          <p:nvGrpSpPr>
            <p:cNvPr id="170" name="Группа 169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172" name="Полилиния 171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71" name="Полилиния 170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8951948" y="2552982"/>
            <a:ext cx="377351" cy="695044"/>
            <a:chOff x="6575219" y="2603932"/>
            <a:chExt cx="407642" cy="776104"/>
          </a:xfrm>
        </p:grpSpPr>
        <p:grpSp>
          <p:nvGrpSpPr>
            <p:cNvPr id="175" name="Группа 174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177" name="Полилиния 176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76" name="Полилиния 175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9" name="Группа 178"/>
          <p:cNvGrpSpPr/>
          <p:nvPr/>
        </p:nvGrpSpPr>
        <p:grpSpPr>
          <a:xfrm>
            <a:off x="9657148" y="2552982"/>
            <a:ext cx="377351" cy="695044"/>
            <a:chOff x="6575219" y="2603932"/>
            <a:chExt cx="407642" cy="776104"/>
          </a:xfrm>
        </p:grpSpPr>
        <p:grpSp>
          <p:nvGrpSpPr>
            <p:cNvPr id="180" name="Группа 179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182" name="Полилиния 181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81" name="Полилиния 180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7" name="Группа 236"/>
          <p:cNvGrpSpPr/>
          <p:nvPr/>
        </p:nvGrpSpPr>
        <p:grpSpPr>
          <a:xfrm>
            <a:off x="4586514" y="3280001"/>
            <a:ext cx="314408" cy="433516"/>
            <a:chOff x="3157763" y="3431452"/>
            <a:chExt cx="334409" cy="458020"/>
          </a:xfrm>
        </p:grpSpPr>
        <p:grpSp>
          <p:nvGrpSpPr>
            <p:cNvPr id="238" name="Группа 237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240" name="Полилиния 239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TextBox 240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39" name="Овал 238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7" name="Группа 266"/>
          <p:cNvGrpSpPr/>
          <p:nvPr/>
        </p:nvGrpSpPr>
        <p:grpSpPr>
          <a:xfrm>
            <a:off x="7656618" y="3269354"/>
            <a:ext cx="406975" cy="439530"/>
            <a:chOff x="6570173" y="3427297"/>
            <a:chExt cx="440934" cy="458020"/>
          </a:xfrm>
        </p:grpSpPr>
        <p:sp>
          <p:nvSpPr>
            <p:cNvPr id="268" name="Полилиния 267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70" name="Овал 269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Полилиния 270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2" name="Группа 291"/>
          <p:cNvGrpSpPr/>
          <p:nvPr/>
        </p:nvGrpSpPr>
        <p:grpSpPr>
          <a:xfrm>
            <a:off x="5094349" y="3274195"/>
            <a:ext cx="314408" cy="433516"/>
            <a:chOff x="3157763" y="3431452"/>
            <a:chExt cx="334409" cy="458020"/>
          </a:xfrm>
        </p:grpSpPr>
        <p:grpSp>
          <p:nvGrpSpPr>
            <p:cNvPr id="293" name="Группа 292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295" name="Полилиния 294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TextBox 295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94" name="Овал 293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7" name="Группа 296"/>
          <p:cNvGrpSpPr/>
          <p:nvPr/>
        </p:nvGrpSpPr>
        <p:grpSpPr>
          <a:xfrm>
            <a:off x="5609726" y="3274195"/>
            <a:ext cx="314408" cy="433516"/>
            <a:chOff x="3157763" y="3431452"/>
            <a:chExt cx="334409" cy="458020"/>
          </a:xfrm>
        </p:grpSpPr>
        <p:grpSp>
          <p:nvGrpSpPr>
            <p:cNvPr id="298" name="Группа 297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300" name="Полилиния 299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TextBox 300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99" name="Овал 298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2" name="Группа 301"/>
          <p:cNvGrpSpPr/>
          <p:nvPr/>
        </p:nvGrpSpPr>
        <p:grpSpPr>
          <a:xfrm>
            <a:off x="6134580" y="3280526"/>
            <a:ext cx="314408" cy="433516"/>
            <a:chOff x="3157763" y="3431452"/>
            <a:chExt cx="334409" cy="458020"/>
          </a:xfrm>
        </p:grpSpPr>
        <p:grpSp>
          <p:nvGrpSpPr>
            <p:cNvPr id="303" name="Группа 302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305" name="Полилиния 304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TextBox 305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04" name="Овал 303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7" name="Группа 306"/>
          <p:cNvGrpSpPr/>
          <p:nvPr/>
        </p:nvGrpSpPr>
        <p:grpSpPr>
          <a:xfrm>
            <a:off x="6674601" y="3274195"/>
            <a:ext cx="314408" cy="433516"/>
            <a:chOff x="3157763" y="3431452"/>
            <a:chExt cx="334409" cy="458020"/>
          </a:xfrm>
        </p:grpSpPr>
        <p:grpSp>
          <p:nvGrpSpPr>
            <p:cNvPr id="308" name="Группа 307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310" name="Полилиния 309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TextBox 310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09" name="Овал 308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2" name="Группа 311"/>
          <p:cNvGrpSpPr/>
          <p:nvPr/>
        </p:nvGrpSpPr>
        <p:grpSpPr>
          <a:xfrm>
            <a:off x="7190555" y="3269354"/>
            <a:ext cx="314408" cy="433516"/>
            <a:chOff x="3157763" y="3431452"/>
            <a:chExt cx="334409" cy="458020"/>
          </a:xfrm>
        </p:grpSpPr>
        <p:grpSp>
          <p:nvGrpSpPr>
            <p:cNvPr id="313" name="Группа 312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315" name="Полилиния 314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TextBox 315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14" name="Овал 313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7" name="Группа 316"/>
          <p:cNvGrpSpPr/>
          <p:nvPr/>
        </p:nvGrpSpPr>
        <p:grpSpPr>
          <a:xfrm>
            <a:off x="8182441" y="3276994"/>
            <a:ext cx="406975" cy="439530"/>
            <a:chOff x="6570173" y="3427297"/>
            <a:chExt cx="440934" cy="458020"/>
          </a:xfrm>
        </p:grpSpPr>
        <p:sp>
          <p:nvSpPr>
            <p:cNvPr id="318" name="Полилиния 317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20" name="Овал 319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Полилиния 320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2" name="Группа 321"/>
          <p:cNvGrpSpPr/>
          <p:nvPr/>
        </p:nvGrpSpPr>
        <p:grpSpPr>
          <a:xfrm>
            <a:off x="8728897" y="3269354"/>
            <a:ext cx="406975" cy="439530"/>
            <a:chOff x="6570173" y="3427297"/>
            <a:chExt cx="440934" cy="458020"/>
          </a:xfrm>
        </p:grpSpPr>
        <p:sp>
          <p:nvSpPr>
            <p:cNvPr id="323" name="Полилиния 322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TextBox 323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25" name="Овал 324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Полилиния 325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7" name="Группа 326"/>
          <p:cNvGrpSpPr/>
          <p:nvPr/>
        </p:nvGrpSpPr>
        <p:grpSpPr>
          <a:xfrm>
            <a:off x="9266575" y="3268308"/>
            <a:ext cx="406975" cy="439530"/>
            <a:chOff x="6570173" y="3427297"/>
            <a:chExt cx="440934" cy="458020"/>
          </a:xfrm>
        </p:grpSpPr>
        <p:sp>
          <p:nvSpPr>
            <p:cNvPr id="328" name="Полилиния 327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30" name="Овал 329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Полилиния 330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2" name="Группа 331"/>
          <p:cNvGrpSpPr/>
          <p:nvPr/>
        </p:nvGrpSpPr>
        <p:grpSpPr>
          <a:xfrm>
            <a:off x="9822274" y="3263340"/>
            <a:ext cx="406975" cy="439530"/>
            <a:chOff x="6570173" y="3427297"/>
            <a:chExt cx="440934" cy="458020"/>
          </a:xfrm>
        </p:grpSpPr>
        <p:sp>
          <p:nvSpPr>
            <p:cNvPr id="333" name="Полилиния 332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TextBox 333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35" name="Овал 334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Полилиния 335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9" name="Группа 188"/>
          <p:cNvGrpSpPr/>
          <p:nvPr/>
        </p:nvGrpSpPr>
        <p:grpSpPr>
          <a:xfrm>
            <a:off x="4606651" y="4009068"/>
            <a:ext cx="435610" cy="435876"/>
            <a:chOff x="3177281" y="4230232"/>
            <a:chExt cx="492865" cy="471515"/>
          </a:xfrm>
        </p:grpSpPr>
        <p:sp>
          <p:nvSpPr>
            <p:cNvPr id="190" name="Полилиния 189"/>
            <p:cNvSpPr/>
            <p:nvPr/>
          </p:nvSpPr>
          <p:spPr>
            <a:xfrm>
              <a:off x="3370700" y="448264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3353234" y="4230232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192" name="Овал 191"/>
            <p:cNvSpPr/>
            <p:nvPr/>
          </p:nvSpPr>
          <p:spPr>
            <a:xfrm rot="1327897">
              <a:off x="3177281" y="450105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Полилиния 192"/>
            <p:cNvSpPr/>
            <p:nvPr/>
          </p:nvSpPr>
          <p:spPr>
            <a:xfrm>
              <a:off x="3309938" y="4500563"/>
              <a:ext cx="133350" cy="39053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9053">
                  <a:moveTo>
                    <a:pt x="0" y="23812"/>
                  </a:moveTo>
                  <a:cubicBezTo>
                    <a:pt x="13890" y="32940"/>
                    <a:pt x="27781" y="42069"/>
                    <a:pt x="50006" y="38100"/>
                  </a:cubicBezTo>
                  <a:cubicBezTo>
                    <a:pt x="72231" y="34131"/>
                    <a:pt x="102790" y="17065"/>
                    <a:pt x="1333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4" name="Группа 213"/>
          <p:cNvGrpSpPr/>
          <p:nvPr/>
        </p:nvGrpSpPr>
        <p:grpSpPr>
          <a:xfrm>
            <a:off x="7688251" y="4009067"/>
            <a:ext cx="508170" cy="424175"/>
            <a:chOff x="6604190" y="4225894"/>
            <a:chExt cx="566858" cy="463593"/>
          </a:xfrm>
        </p:grpSpPr>
        <p:sp>
          <p:nvSpPr>
            <p:cNvPr id="215" name="Полилиния 214"/>
            <p:cNvSpPr/>
            <p:nvPr/>
          </p:nvSpPr>
          <p:spPr>
            <a:xfrm>
              <a:off x="6865655" y="4490660"/>
              <a:ext cx="145354" cy="19882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79 w 121623"/>
                <a:gd name="connsiteY0" fmla="*/ 0 h 197211"/>
                <a:gd name="connsiteX1" fmla="*/ 179 w 121623"/>
                <a:gd name="connsiteY1" fmla="*/ 161925 h 197211"/>
                <a:gd name="connsiteX2" fmla="*/ 57329 w 121623"/>
                <a:gd name="connsiteY2" fmla="*/ 195262 h 197211"/>
                <a:gd name="connsiteX3" fmla="*/ 121623 w 121623"/>
                <a:gd name="connsiteY3" fmla="*/ 126206 h 197211"/>
                <a:gd name="connsiteX0" fmla="*/ 76393 w 143069"/>
                <a:gd name="connsiteY0" fmla="*/ 0 h 198823"/>
                <a:gd name="connsiteX1" fmla="*/ 193 w 143069"/>
                <a:gd name="connsiteY1" fmla="*/ 161925 h 198823"/>
                <a:gd name="connsiteX2" fmla="*/ 57343 w 143069"/>
                <a:gd name="connsiteY2" fmla="*/ 195262 h 198823"/>
                <a:gd name="connsiteX3" fmla="*/ 143069 w 143069"/>
                <a:gd name="connsiteY3" fmla="*/ 102393 h 19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069" h="198823">
                  <a:moveTo>
                    <a:pt x="76393" y="0"/>
                  </a:moveTo>
                  <a:cubicBezTo>
                    <a:pt x="39880" y="64690"/>
                    <a:pt x="3368" y="129381"/>
                    <a:pt x="193" y="161925"/>
                  </a:cubicBezTo>
                  <a:cubicBezTo>
                    <a:pt x="-2982" y="194469"/>
                    <a:pt x="33530" y="205184"/>
                    <a:pt x="57343" y="195262"/>
                  </a:cubicBezTo>
                  <a:cubicBezTo>
                    <a:pt x="81156" y="185340"/>
                    <a:pt x="106159" y="144858"/>
                    <a:pt x="143069" y="10239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6854136" y="4225894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17" name="Овал 216"/>
            <p:cNvSpPr/>
            <p:nvPr/>
          </p:nvSpPr>
          <p:spPr>
            <a:xfrm rot="1327897">
              <a:off x="6604190" y="4486861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Полилиния 217"/>
            <p:cNvSpPr/>
            <p:nvPr/>
          </p:nvSpPr>
          <p:spPr>
            <a:xfrm>
              <a:off x="6738893" y="4486271"/>
              <a:ext cx="181296" cy="203216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  <a:gd name="connsiteX0" fmla="*/ 66996 w 181296"/>
                <a:gd name="connsiteY0" fmla="*/ 0 h 203216"/>
                <a:gd name="connsiteX1" fmla="*/ 321 w 181296"/>
                <a:gd name="connsiteY1" fmla="*/ 161925 h 203216"/>
                <a:gd name="connsiteX2" fmla="*/ 47946 w 181296"/>
                <a:gd name="connsiteY2" fmla="*/ 195262 h 203216"/>
                <a:gd name="connsiteX3" fmla="*/ 181296 w 181296"/>
                <a:gd name="connsiteY3" fmla="*/ 40481 h 2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296" h="203216">
                  <a:moveTo>
                    <a:pt x="66996" y="0"/>
                  </a:moveTo>
                  <a:cubicBezTo>
                    <a:pt x="30483" y="64690"/>
                    <a:pt x="3496" y="129381"/>
                    <a:pt x="321" y="161925"/>
                  </a:cubicBezTo>
                  <a:cubicBezTo>
                    <a:pt x="-2854" y="194469"/>
                    <a:pt x="17784" y="215503"/>
                    <a:pt x="47946" y="195262"/>
                  </a:cubicBezTo>
                  <a:cubicBezTo>
                    <a:pt x="78108" y="175021"/>
                    <a:pt x="144386" y="82946"/>
                    <a:pt x="181296" y="404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4" name="Группа 243"/>
          <p:cNvGrpSpPr/>
          <p:nvPr/>
        </p:nvGrpSpPr>
        <p:grpSpPr>
          <a:xfrm>
            <a:off x="5168890" y="4010002"/>
            <a:ext cx="435610" cy="435876"/>
            <a:chOff x="3177281" y="4230232"/>
            <a:chExt cx="492865" cy="471515"/>
          </a:xfrm>
        </p:grpSpPr>
        <p:sp>
          <p:nvSpPr>
            <p:cNvPr id="245" name="Полилиния 244"/>
            <p:cNvSpPr/>
            <p:nvPr/>
          </p:nvSpPr>
          <p:spPr>
            <a:xfrm>
              <a:off x="3370700" y="448264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3353234" y="4230232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47" name="Овал 246"/>
            <p:cNvSpPr/>
            <p:nvPr/>
          </p:nvSpPr>
          <p:spPr>
            <a:xfrm rot="1327897">
              <a:off x="3177281" y="450105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Полилиния 247"/>
            <p:cNvSpPr/>
            <p:nvPr/>
          </p:nvSpPr>
          <p:spPr>
            <a:xfrm>
              <a:off x="3309938" y="4500563"/>
              <a:ext cx="133350" cy="39053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9053">
                  <a:moveTo>
                    <a:pt x="0" y="23812"/>
                  </a:moveTo>
                  <a:cubicBezTo>
                    <a:pt x="13890" y="32940"/>
                    <a:pt x="27781" y="42069"/>
                    <a:pt x="50006" y="38100"/>
                  </a:cubicBezTo>
                  <a:cubicBezTo>
                    <a:pt x="72231" y="34131"/>
                    <a:pt x="102790" y="17065"/>
                    <a:pt x="1333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9" name="Группа 248"/>
          <p:cNvGrpSpPr/>
          <p:nvPr/>
        </p:nvGrpSpPr>
        <p:grpSpPr>
          <a:xfrm>
            <a:off x="5737918" y="4006408"/>
            <a:ext cx="435610" cy="435876"/>
            <a:chOff x="3177281" y="4230232"/>
            <a:chExt cx="492865" cy="471515"/>
          </a:xfrm>
        </p:grpSpPr>
        <p:sp>
          <p:nvSpPr>
            <p:cNvPr id="250" name="Полилиния 249"/>
            <p:cNvSpPr/>
            <p:nvPr/>
          </p:nvSpPr>
          <p:spPr>
            <a:xfrm>
              <a:off x="3370700" y="448264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3353234" y="4230232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52" name="Овал 251"/>
            <p:cNvSpPr/>
            <p:nvPr/>
          </p:nvSpPr>
          <p:spPr>
            <a:xfrm rot="1327897">
              <a:off x="3177281" y="450105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Полилиния 252"/>
            <p:cNvSpPr/>
            <p:nvPr/>
          </p:nvSpPr>
          <p:spPr>
            <a:xfrm>
              <a:off x="3309938" y="4500563"/>
              <a:ext cx="133350" cy="39053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9053">
                  <a:moveTo>
                    <a:pt x="0" y="23812"/>
                  </a:moveTo>
                  <a:cubicBezTo>
                    <a:pt x="13890" y="32940"/>
                    <a:pt x="27781" y="42069"/>
                    <a:pt x="50006" y="38100"/>
                  </a:cubicBezTo>
                  <a:cubicBezTo>
                    <a:pt x="72231" y="34131"/>
                    <a:pt x="102790" y="17065"/>
                    <a:pt x="1333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4" name="Группа 253"/>
          <p:cNvGrpSpPr/>
          <p:nvPr/>
        </p:nvGrpSpPr>
        <p:grpSpPr>
          <a:xfrm>
            <a:off x="6363643" y="4003549"/>
            <a:ext cx="435610" cy="435876"/>
            <a:chOff x="3177281" y="4230232"/>
            <a:chExt cx="492865" cy="471515"/>
          </a:xfrm>
        </p:grpSpPr>
        <p:sp>
          <p:nvSpPr>
            <p:cNvPr id="255" name="Полилиния 254"/>
            <p:cNvSpPr/>
            <p:nvPr/>
          </p:nvSpPr>
          <p:spPr>
            <a:xfrm>
              <a:off x="3370700" y="448264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3353234" y="4230232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57" name="Овал 256"/>
            <p:cNvSpPr/>
            <p:nvPr/>
          </p:nvSpPr>
          <p:spPr>
            <a:xfrm rot="1327897">
              <a:off x="3177281" y="450105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Полилиния 257"/>
            <p:cNvSpPr/>
            <p:nvPr/>
          </p:nvSpPr>
          <p:spPr>
            <a:xfrm>
              <a:off x="3309938" y="4500563"/>
              <a:ext cx="133350" cy="39053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9053">
                  <a:moveTo>
                    <a:pt x="0" y="23812"/>
                  </a:moveTo>
                  <a:cubicBezTo>
                    <a:pt x="13890" y="32940"/>
                    <a:pt x="27781" y="42069"/>
                    <a:pt x="50006" y="38100"/>
                  </a:cubicBezTo>
                  <a:cubicBezTo>
                    <a:pt x="72231" y="34131"/>
                    <a:pt x="102790" y="17065"/>
                    <a:pt x="1333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9" name="Группа 258"/>
          <p:cNvGrpSpPr/>
          <p:nvPr/>
        </p:nvGrpSpPr>
        <p:grpSpPr>
          <a:xfrm>
            <a:off x="6960555" y="4005403"/>
            <a:ext cx="435610" cy="435876"/>
            <a:chOff x="3177281" y="4230232"/>
            <a:chExt cx="492865" cy="471515"/>
          </a:xfrm>
        </p:grpSpPr>
        <p:sp>
          <p:nvSpPr>
            <p:cNvPr id="260" name="Полилиния 259"/>
            <p:cNvSpPr/>
            <p:nvPr/>
          </p:nvSpPr>
          <p:spPr>
            <a:xfrm>
              <a:off x="3370700" y="448264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353234" y="4230232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62" name="Овал 261"/>
            <p:cNvSpPr/>
            <p:nvPr/>
          </p:nvSpPr>
          <p:spPr>
            <a:xfrm rot="1327897">
              <a:off x="3177281" y="450105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Полилиния 262"/>
            <p:cNvSpPr/>
            <p:nvPr/>
          </p:nvSpPr>
          <p:spPr>
            <a:xfrm>
              <a:off x="3309938" y="4500563"/>
              <a:ext cx="133350" cy="39053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9053">
                  <a:moveTo>
                    <a:pt x="0" y="23812"/>
                  </a:moveTo>
                  <a:cubicBezTo>
                    <a:pt x="13890" y="32940"/>
                    <a:pt x="27781" y="42069"/>
                    <a:pt x="50006" y="38100"/>
                  </a:cubicBezTo>
                  <a:cubicBezTo>
                    <a:pt x="72231" y="34131"/>
                    <a:pt x="102790" y="17065"/>
                    <a:pt x="1333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4" name="Группа 263"/>
          <p:cNvGrpSpPr/>
          <p:nvPr/>
        </p:nvGrpSpPr>
        <p:grpSpPr>
          <a:xfrm>
            <a:off x="8347032" y="4016021"/>
            <a:ext cx="508170" cy="424175"/>
            <a:chOff x="6604190" y="4225894"/>
            <a:chExt cx="566858" cy="463593"/>
          </a:xfrm>
        </p:grpSpPr>
        <p:sp>
          <p:nvSpPr>
            <p:cNvPr id="265" name="Полилиния 264"/>
            <p:cNvSpPr/>
            <p:nvPr/>
          </p:nvSpPr>
          <p:spPr>
            <a:xfrm>
              <a:off x="6865655" y="4490660"/>
              <a:ext cx="145354" cy="19882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79 w 121623"/>
                <a:gd name="connsiteY0" fmla="*/ 0 h 197211"/>
                <a:gd name="connsiteX1" fmla="*/ 179 w 121623"/>
                <a:gd name="connsiteY1" fmla="*/ 161925 h 197211"/>
                <a:gd name="connsiteX2" fmla="*/ 57329 w 121623"/>
                <a:gd name="connsiteY2" fmla="*/ 195262 h 197211"/>
                <a:gd name="connsiteX3" fmla="*/ 121623 w 121623"/>
                <a:gd name="connsiteY3" fmla="*/ 126206 h 197211"/>
                <a:gd name="connsiteX0" fmla="*/ 76393 w 143069"/>
                <a:gd name="connsiteY0" fmla="*/ 0 h 198823"/>
                <a:gd name="connsiteX1" fmla="*/ 193 w 143069"/>
                <a:gd name="connsiteY1" fmla="*/ 161925 h 198823"/>
                <a:gd name="connsiteX2" fmla="*/ 57343 w 143069"/>
                <a:gd name="connsiteY2" fmla="*/ 195262 h 198823"/>
                <a:gd name="connsiteX3" fmla="*/ 143069 w 143069"/>
                <a:gd name="connsiteY3" fmla="*/ 102393 h 19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069" h="198823">
                  <a:moveTo>
                    <a:pt x="76393" y="0"/>
                  </a:moveTo>
                  <a:cubicBezTo>
                    <a:pt x="39880" y="64690"/>
                    <a:pt x="3368" y="129381"/>
                    <a:pt x="193" y="161925"/>
                  </a:cubicBezTo>
                  <a:cubicBezTo>
                    <a:pt x="-2982" y="194469"/>
                    <a:pt x="33530" y="205184"/>
                    <a:pt x="57343" y="195262"/>
                  </a:cubicBezTo>
                  <a:cubicBezTo>
                    <a:pt x="81156" y="185340"/>
                    <a:pt x="106159" y="144858"/>
                    <a:pt x="143069" y="10239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6854136" y="4225894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72" name="Овал 271"/>
            <p:cNvSpPr/>
            <p:nvPr/>
          </p:nvSpPr>
          <p:spPr>
            <a:xfrm rot="1327897">
              <a:off x="6604190" y="4486861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Полилиния 272"/>
            <p:cNvSpPr/>
            <p:nvPr/>
          </p:nvSpPr>
          <p:spPr>
            <a:xfrm>
              <a:off x="6738893" y="4486271"/>
              <a:ext cx="181296" cy="203216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  <a:gd name="connsiteX0" fmla="*/ 66996 w 181296"/>
                <a:gd name="connsiteY0" fmla="*/ 0 h 203216"/>
                <a:gd name="connsiteX1" fmla="*/ 321 w 181296"/>
                <a:gd name="connsiteY1" fmla="*/ 161925 h 203216"/>
                <a:gd name="connsiteX2" fmla="*/ 47946 w 181296"/>
                <a:gd name="connsiteY2" fmla="*/ 195262 h 203216"/>
                <a:gd name="connsiteX3" fmla="*/ 181296 w 181296"/>
                <a:gd name="connsiteY3" fmla="*/ 40481 h 2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296" h="203216">
                  <a:moveTo>
                    <a:pt x="66996" y="0"/>
                  </a:moveTo>
                  <a:cubicBezTo>
                    <a:pt x="30483" y="64690"/>
                    <a:pt x="3496" y="129381"/>
                    <a:pt x="321" y="161925"/>
                  </a:cubicBezTo>
                  <a:cubicBezTo>
                    <a:pt x="-2854" y="194469"/>
                    <a:pt x="17784" y="215503"/>
                    <a:pt x="47946" y="195262"/>
                  </a:cubicBezTo>
                  <a:cubicBezTo>
                    <a:pt x="78108" y="175021"/>
                    <a:pt x="144386" y="82946"/>
                    <a:pt x="181296" y="404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4" name="Группа 273"/>
          <p:cNvGrpSpPr/>
          <p:nvPr/>
        </p:nvGrpSpPr>
        <p:grpSpPr>
          <a:xfrm>
            <a:off x="9036890" y="4016021"/>
            <a:ext cx="508170" cy="424175"/>
            <a:chOff x="6604190" y="4225894"/>
            <a:chExt cx="566858" cy="463593"/>
          </a:xfrm>
        </p:grpSpPr>
        <p:sp>
          <p:nvSpPr>
            <p:cNvPr id="275" name="Полилиния 274"/>
            <p:cNvSpPr/>
            <p:nvPr/>
          </p:nvSpPr>
          <p:spPr>
            <a:xfrm>
              <a:off x="6865655" y="4490660"/>
              <a:ext cx="145354" cy="19882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79 w 121623"/>
                <a:gd name="connsiteY0" fmla="*/ 0 h 197211"/>
                <a:gd name="connsiteX1" fmla="*/ 179 w 121623"/>
                <a:gd name="connsiteY1" fmla="*/ 161925 h 197211"/>
                <a:gd name="connsiteX2" fmla="*/ 57329 w 121623"/>
                <a:gd name="connsiteY2" fmla="*/ 195262 h 197211"/>
                <a:gd name="connsiteX3" fmla="*/ 121623 w 121623"/>
                <a:gd name="connsiteY3" fmla="*/ 126206 h 197211"/>
                <a:gd name="connsiteX0" fmla="*/ 76393 w 143069"/>
                <a:gd name="connsiteY0" fmla="*/ 0 h 198823"/>
                <a:gd name="connsiteX1" fmla="*/ 193 w 143069"/>
                <a:gd name="connsiteY1" fmla="*/ 161925 h 198823"/>
                <a:gd name="connsiteX2" fmla="*/ 57343 w 143069"/>
                <a:gd name="connsiteY2" fmla="*/ 195262 h 198823"/>
                <a:gd name="connsiteX3" fmla="*/ 143069 w 143069"/>
                <a:gd name="connsiteY3" fmla="*/ 102393 h 19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069" h="198823">
                  <a:moveTo>
                    <a:pt x="76393" y="0"/>
                  </a:moveTo>
                  <a:cubicBezTo>
                    <a:pt x="39880" y="64690"/>
                    <a:pt x="3368" y="129381"/>
                    <a:pt x="193" y="161925"/>
                  </a:cubicBezTo>
                  <a:cubicBezTo>
                    <a:pt x="-2982" y="194469"/>
                    <a:pt x="33530" y="205184"/>
                    <a:pt x="57343" y="195262"/>
                  </a:cubicBezTo>
                  <a:cubicBezTo>
                    <a:pt x="81156" y="185340"/>
                    <a:pt x="106159" y="144858"/>
                    <a:pt x="143069" y="10239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6854136" y="4225894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77" name="Овал 276"/>
            <p:cNvSpPr/>
            <p:nvPr/>
          </p:nvSpPr>
          <p:spPr>
            <a:xfrm rot="1327897">
              <a:off x="6604190" y="4486861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Полилиния 277"/>
            <p:cNvSpPr/>
            <p:nvPr/>
          </p:nvSpPr>
          <p:spPr>
            <a:xfrm>
              <a:off x="6738893" y="4486271"/>
              <a:ext cx="181296" cy="203216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  <a:gd name="connsiteX0" fmla="*/ 66996 w 181296"/>
                <a:gd name="connsiteY0" fmla="*/ 0 h 203216"/>
                <a:gd name="connsiteX1" fmla="*/ 321 w 181296"/>
                <a:gd name="connsiteY1" fmla="*/ 161925 h 203216"/>
                <a:gd name="connsiteX2" fmla="*/ 47946 w 181296"/>
                <a:gd name="connsiteY2" fmla="*/ 195262 h 203216"/>
                <a:gd name="connsiteX3" fmla="*/ 181296 w 181296"/>
                <a:gd name="connsiteY3" fmla="*/ 40481 h 2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296" h="203216">
                  <a:moveTo>
                    <a:pt x="66996" y="0"/>
                  </a:moveTo>
                  <a:cubicBezTo>
                    <a:pt x="30483" y="64690"/>
                    <a:pt x="3496" y="129381"/>
                    <a:pt x="321" y="161925"/>
                  </a:cubicBezTo>
                  <a:cubicBezTo>
                    <a:pt x="-2854" y="194469"/>
                    <a:pt x="17784" y="215503"/>
                    <a:pt x="47946" y="195262"/>
                  </a:cubicBezTo>
                  <a:cubicBezTo>
                    <a:pt x="78108" y="175021"/>
                    <a:pt x="144386" y="82946"/>
                    <a:pt x="181296" y="404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9" name="Группа 278"/>
          <p:cNvGrpSpPr/>
          <p:nvPr/>
        </p:nvGrpSpPr>
        <p:grpSpPr>
          <a:xfrm>
            <a:off x="9724226" y="4009067"/>
            <a:ext cx="508170" cy="424175"/>
            <a:chOff x="6604190" y="4225894"/>
            <a:chExt cx="566858" cy="463593"/>
          </a:xfrm>
        </p:grpSpPr>
        <p:sp>
          <p:nvSpPr>
            <p:cNvPr id="280" name="Полилиния 279"/>
            <p:cNvSpPr/>
            <p:nvPr/>
          </p:nvSpPr>
          <p:spPr>
            <a:xfrm>
              <a:off x="6865655" y="4490660"/>
              <a:ext cx="145354" cy="19882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79 w 121623"/>
                <a:gd name="connsiteY0" fmla="*/ 0 h 197211"/>
                <a:gd name="connsiteX1" fmla="*/ 179 w 121623"/>
                <a:gd name="connsiteY1" fmla="*/ 161925 h 197211"/>
                <a:gd name="connsiteX2" fmla="*/ 57329 w 121623"/>
                <a:gd name="connsiteY2" fmla="*/ 195262 h 197211"/>
                <a:gd name="connsiteX3" fmla="*/ 121623 w 121623"/>
                <a:gd name="connsiteY3" fmla="*/ 126206 h 197211"/>
                <a:gd name="connsiteX0" fmla="*/ 76393 w 143069"/>
                <a:gd name="connsiteY0" fmla="*/ 0 h 198823"/>
                <a:gd name="connsiteX1" fmla="*/ 193 w 143069"/>
                <a:gd name="connsiteY1" fmla="*/ 161925 h 198823"/>
                <a:gd name="connsiteX2" fmla="*/ 57343 w 143069"/>
                <a:gd name="connsiteY2" fmla="*/ 195262 h 198823"/>
                <a:gd name="connsiteX3" fmla="*/ 143069 w 143069"/>
                <a:gd name="connsiteY3" fmla="*/ 102393 h 19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069" h="198823">
                  <a:moveTo>
                    <a:pt x="76393" y="0"/>
                  </a:moveTo>
                  <a:cubicBezTo>
                    <a:pt x="39880" y="64690"/>
                    <a:pt x="3368" y="129381"/>
                    <a:pt x="193" y="161925"/>
                  </a:cubicBezTo>
                  <a:cubicBezTo>
                    <a:pt x="-2982" y="194469"/>
                    <a:pt x="33530" y="205184"/>
                    <a:pt x="57343" y="195262"/>
                  </a:cubicBezTo>
                  <a:cubicBezTo>
                    <a:pt x="81156" y="185340"/>
                    <a:pt x="106159" y="144858"/>
                    <a:pt x="143069" y="10239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6854136" y="4225894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82" name="Овал 281"/>
            <p:cNvSpPr/>
            <p:nvPr/>
          </p:nvSpPr>
          <p:spPr>
            <a:xfrm rot="1327897">
              <a:off x="6604190" y="4486861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Полилиния 282"/>
            <p:cNvSpPr/>
            <p:nvPr/>
          </p:nvSpPr>
          <p:spPr>
            <a:xfrm>
              <a:off x="6738893" y="4486271"/>
              <a:ext cx="181296" cy="203216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  <a:gd name="connsiteX0" fmla="*/ 66996 w 181296"/>
                <a:gd name="connsiteY0" fmla="*/ 0 h 203216"/>
                <a:gd name="connsiteX1" fmla="*/ 321 w 181296"/>
                <a:gd name="connsiteY1" fmla="*/ 161925 h 203216"/>
                <a:gd name="connsiteX2" fmla="*/ 47946 w 181296"/>
                <a:gd name="connsiteY2" fmla="*/ 195262 h 203216"/>
                <a:gd name="connsiteX3" fmla="*/ 181296 w 181296"/>
                <a:gd name="connsiteY3" fmla="*/ 40481 h 2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296" h="203216">
                  <a:moveTo>
                    <a:pt x="66996" y="0"/>
                  </a:moveTo>
                  <a:cubicBezTo>
                    <a:pt x="30483" y="64690"/>
                    <a:pt x="3496" y="129381"/>
                    <a:pt x="321" y="161925"/>
                  </a:cubicBezTo>
                  <a:cubicBezTo>
                    <a:pt x="-2854" y="194469"/>
                    <a:pt x="17784" y="215503"/>
                    <a:pt x="47946" y="195262"/>
                  </a:cubicBezTo>
                  <a:cubicBezTo>
                    <a:pt x="78108" y="175021"/>
                    <a:pt x="144386" y="82946"/>
                    <a:pt x="181296" y="404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946546" cy="303987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Прямоугольник 194"/>
          <p:cNvSpPr/>
          <p:nvPr/>
        </p:nvSpPr>
        <p:spPr>
          <a:xfrm>
            <a:off x="1650104" y="549921"/>
            <a:ext cx="8666133" cy="10284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Які букви ти напишеш у четвертому рядку</a:t>
            </a:r>
            <a:r>
              <a:rPr lang="uk-UA" sz="2800" b="1" dirty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букви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19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16058"/>
            <a:ext cx="903383" cy="941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2" t="31620" r="15632" b="30578"/>
          <a:stretch/>
        </p:blipFill>
        <p:spPr>
          <a:xfrm>
            <a:off x="4465674" y="1895481"/>
            <a:ext cx="6123980" cy="431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олилиния 25"/>
          <p:cNvSpPr/>
          <p:nvPr/>
        </p:nvSpPr>
        <p:spPr>
          <a:xfrm>
            <a:off x="5649576" y="2059709"/>
            <a:ext cx="145433" cy="178570"/>
          </a:xfrm>
          <a:custGeom>
            <a:avLst/>
            <a:gdLst>
              <a:gd name="connsiteX0" fmla="*/ 76406 w 157369"/>
              <a:gd name="connsiteY0" fmla="*/ 0 h 198988"/>
              <a:gd name="connsiteX1" fmla="*/ 206 w 157369"/>
              <a:gd name="connsiteY1" fmla="*/ 161925 h 198988"/>
              <a:gd name="connsiteX2" fmla="*/ 57356 w 157369"/>
              <a:gd name="connsiteY2" fmla="*/ 195262 h 198988"/>
              <a:gd name="connsiteX3" fmla="*/ 157369 w 157369"/>
              <a:gd name="connsiteY3" fmla="*/ 100012 h 19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369" h="198988">
                <a:moveTo>
                  <a:pt x="76406" y="0"/>
                </a:moveTo>
                <a:cubicBezTo>
                  <a:pt x="39893" y="64690"/>
                  <a:pt x="3381" y="129381"/>
                  <a:pt x="206" y="161925"/>
                </a:cubicBezTo>
                <a:cubicBezTo>
                  <a:pt x="-2969" y="194469"/>
                  <a:pt x="31162" y="205581"/>
                  <a:pt x="57356" y="195262"/>
                </a:cubicBezTo>
                <a:cubicBezTo>
                  <a:pt x="83550" y="184943"/>
                  <a:pt x="120459" y="142477"/>
                  <a:pt x="157369" y="10001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5901718" y="1804170"/>
            <a:ext cx="316912" cy="434109"/>
            <a:chOff x="4936125" y="1800225"/>
            <a:chExt cx="316912" cy="451401"/>
          </a:xfrm>
        </p:grpSpPr>
        <p:sp>
          <p:nvSpPr>
            <p:cNvPr id="28" name="Полилиния 27"/>
            <p:cNvSpPr/>
            <p:nvPr/>
          </p:nvSpPr>
          <p:spPr>
            <a:xfrm>
              <a:off x="4957557" y="2065943"/>
              <a:ext cx="14521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36125" y="1800225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166883" y="1792177"/>
            <a:ext cx="316912" cy="446102"/>
            <a:chOff x="4927242" y="1787754"/>
            <a:chExt cx="316912" cy="463872"/>
          </a:xfrm>
        </p:grpSpPr>
        <p:sp>
          <p:nvSpPr>
            <p:cNvPr id="97" name="Полилиния 96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927242" y="1787754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6434536" y="1796175"/>
            <a:ext cx="316912" cy="442102"/>
            <a:chOff x="4929730" y="1791913"/>
            <a:chExt cx="316912" cy="459713"/>
          </a:xfrm>
        </p:grpSpPr>
        <p:sp>
          <p:nvSpPr>
            <p:cNvPr id="103" name="Полилиния 102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929730" y="1791913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6697213" y="1800173"/>
            <a:ext cx="316912" cy="441604"/>
            <a:chOff x="4927242" y="1792431"/>
            <a:chExt cx="316912" cy="459195"/>
          </a:xfrm>
        </p:grpSpPr>
        <p:sp>
          <p:nvSpPr>
            <p:cNvPr id="106" name="Полилиния 105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8" name="Группа 107"/>
          <p:cNvGrpSpPr/>
          <p:nvPr/>
        </p:nvGrpSpPr>
        <p:grpSpPr>
          <a:xfrm>
            <a:off x="6982473" y="1800173"/>
            <a:ext cx="316912" cy="441604"/>
            <a:chOff x="4927242" y="1792431"/>
            <a:chExt cx="316912" cy="459195"/>
          </a:xfrm>
        </p:grpSpPr>
        <p:sp>
          <p:nvSpPr>
            <p:cNvPr id="109" name="Полилиния 108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7273591" y="1800173"/>
            <a:ext cx="316912" cy="441604"/>
            <a:chOff x="4927242" y="1792431"/>
            <a:chExt cx="316912" cy="459195"/>
          </a:xfrm>
        </p:grpSpPr>
        <p:sp>
          <p:nvSpPr>
            <p:cNvPr id="112" name="Полилиния 111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7558438" y="1800173"/>
            <a:ext cx="316912" cy="441604"/>
            <a:chOff x="4927242" y="1792431"/>
            <a:chExt cx="316912" cy="459195"/>
          </a:xfrm>
        </p:grpSpPr>
        <p:sp>
          <p:nvSpPr>
            <p:cNvPr id="115" name="Полилиния 114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7849556" y="1792177"/>
            <a:ext cx="316912" cy="441604"/>
            <a:chOff x="4927242" y="1792431"/>
            <a:chExt cx="316912" cy="459195"/>
          </a:xfrm>
        </p:grpSpPr>
        <p:sp>
          <p:nvSpPr>
            <p:cNvPr id="118" name="Полилиния 117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0" name="Группа 119"/>
          <p:cNvGrpSpPr/>
          <p:nvPr/>
        </p:nvGrpSpPr>
        <p:grpSpPr>
          <a:xfrm>
            <a:off x="8134403" y="1792177"/>
            <a:ext cx="316912" cy="441604"/>
            <a:chOff x="4927242" y="1792431"/>
            <a:chExt cx="316912" cy="459195"/>
          </a:xfrm>
        </p:grpSpPr>
        <p:sp>
          <p:nvSpPr>
            <p:cNvPr id="121" name="Полилиния 120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8429161" y="1792177"/>
            <a:ext cx="316912" cy="441604"/>
            <a:chOff x="4927242" y="1792431"/>
            <a:chExt cx="316912" cy="459195"/>
          </a:xfrm>
        </p:grpSpPr>
        <p:sp>
          <p:nvSpPr>
            <p:cNvPr id="124" name="Полилиния 123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8719064" y="1792177"/>
            <a:ext cx="316912" cy="441604"/>
            <a:chOff x="4927242" y="1792431"/>
            <a:chExt cx="316912" cy="459195"/>
          </a:xfrm>
        </p:grpSpPr>
        <p:sp>
          <p:nvSpPr>
            <p:cNvPr id="127" name="Полилиния 126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9014068" y="1792177"/>
            <a:ext cx="316912" cy="441604"/>
            <a:chOff x="4927242" y="1792431"/>
            <a:chExt cx="316912" cy="459195"/>
          </a:xfrm>
        </p:grpSpPr>
        <p:sp>
          <p:nvSpPr>
            <p:cNvPr id="130" name="Полилиния 129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9313292" y="1792177"/>
            <a:ext cx="316912" cy="441604"/>
            <a:chOff x="4927242" y="1792431"/>
            <a:chExt cx="316912" cy="459195"/>
          </a:xfrm>
        </p:grpSpPr>
        <p:sp>
          <p:nvSpPr>
            <p:cNvPr id="133" name="Полилиния 132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9612330" y="1792177"/>
            <a:ext cx="316912" cy="441604"/>
            <a:chOff x="4927242" y="1792431"/>
            <a:chExt cx="316912" cy="459195"/>
          </a:xfrm>
        </p:grpSpPr>
        <p:sp>
          <p:nvSpPr>
            <p:cNvPr id="136" name="Полилиния 135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9922057" y="1792177"/>
            <a:ext cx="316912" cy="441604"/>
            <a:chOff x="4927242" y="1792431"/>
            <a:chExt cx="316912" cy="459195"/>
          </a:xfrm>
        </p:grpSpPr>
        <p:sp>
          <p:nvSpPr>
            <p:cNvPr id="139" name="Полилиния 138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5122234" y="2528741"/>
            <a:ext cx="395417" cy="452903"/>
            <a:chOff x="3746135" y="2599284"/>
            <a:chExt cx="440362" cy="461732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63" name="Полилиния 62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62" name="Полилиния 61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7662655" y="2552982"/>
            <a:ext cx="377351" cy="695044"/>
            <a:chOff x="6575219" y="2603932"/>
            <a:chExt cx="407642" cy="776104"/>
          </a:xfrm>
        </p:grpSpPr>
        <p:grpSp>
          <p:nvGrpSpPr>
            <p:cNvPr id="82" name="Группа 81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84" name="Полилиния 83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83" name="Полилиния 82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4" name="Группа 153"/>
          <p:cNvGrpSpPr/>
          <p:nvPr/>
        </p:nvGrpSpPr>
        <p:grpSpPr>
          <a:xfrm>
            <a:off x="5680005" y="2528740"/>
            <a:ext cx="395417" cy="452903"/>
            <a:chOff x="3746135" y="2599284"/>
            <a:chExt cx="440362" cy="461732"/>
          </a:xfrm>
        </p:grpSpPr>
        <p:grpSp>
          <p:nvGrpSpPr>
            <p:cNvPr id="155" name="Группа 154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157" name="Полилиния 156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56" name="Полилиния 155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9" name="Группа 158"/>
          <p:cNvGrpSpPr/>
          <p:nvPr/>
        </p:nvGrpSpPr>
        <p:grpSpPr>
          <a:xfrm>
            <a:off x="6251308" y="2528740"/>
            <a:ext cx="395417" cy="452903"/>
            <a:chOff x="3746135" y="2599284"/>
            <a:chExt cx="440362" cy="461732"/>
          </a:xfrm>
        </p:grpSpPr>
        <p:grpSp>
          <p:nvGrpSpPr>
            <p:cNvPr id="160" name="Группа 159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162" name="Полилиния 161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61" name="Полилиния 160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4" name="Группа 163"/>
          <p:cNvGrpSpPr/>
          <p:nvPr/>
        </p:nvGrpSpPr>
        <p:grpSpPr>
          <a:xfrm>
            <a:off x="6842337" y="2528740"/>
            <a:ext cx="395417" cy="452903"/>
            <a:chOff x="3746135" y="2599284"/>
            <a:chExt cx="440362" cy="461732"/>
          </a:xfrm>
        </p:grpSpPr>
        <p:grpSp>
          <p:nvGrpSpPr>
            <p:cNvPr id="165" name="Группа 164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167" name="Полилиния 166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66" name="Полилиния 165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9" name="Группа 168"/>
          <p:cNvGrpSpPr/>
          <p:nvPr/>
        </p:nvGrpSpPr>
        <p:grpSpPr>
          <a:xfrm>
            <a:off x="8288328" y="2552982"/>
            <a:ext cx="377351" cy="695044"/>
            <a:chOff x="6575219" y="2603932"/>
            <a:chExt cx="407642" cy="776104"/>
          </a:xfrm>
        </p:grpSpPr>
        <p:grpSp>
          <p:nvGrpSpPr>
            <p:cNvPr id="170" name="Группа 169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172" name="Полилиния 171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71" name="Полилиния 170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8951948" y="2552982"/>
            <a:ext cx="377351" cy="695044"/>
            <a:chOff x="6575219" y="2603932"/>
            <a:chExt cx="407642" cy="776104"/>
          </a:xfrm>
        </p:grpSpPr>
        <p:grpSp>
          <p:nvGrpSpPr>
            <p:cNvPr id="175" name="Группа 174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177" name="Полилиния 176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76" name="Полилиния 175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9" name="Группа 178"/>
          <p:cNvGrpSpPr/>
          <p:nvPr/>
        </p:nvGrpSpPr>
        <p:grpSpPr>
          <a:xfrm>
            <a:off x="9657148" y="2552982"/>
            <a:ext cx="377351" cy="695044"/>
            <a:chOff x="6575219" y="2603932"/>
            <a:chExt cx="407642" cy="776104"/>
          </a:xfrm>
        </p:grpSpPr>
        <p:grpSp>
          <p:nvGrpSpPr>
            <p:cNvPr id="180" name="Группа 179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182" name="Полилиния 181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81" name="Полилиния 180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7" name="Группа 236"/>
          <p:cNvGrpSpPr/>
          <p:nvPr/>
        </p:nvGrpSpPr>
        <p:grpSpPr>
          <a:xfrm>
            <a:off x="4586514" y="3280001"/>
            <a:ext cx="314408" cy="433516"/>
            <a:chOff x="3157763" y="3431452"/>
            <a:chExt cx="334409" cy="458020"/>
          </a:xfrm>
        </p:grpSpPr>
        <p:grpSp>
          <p:nvGrpSpPr>
            <p:cNvPr id="238" name="Группа 237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240" name="Полилиния 239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TextBox 240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39" name="Овал 238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7" name="Группа 266"/>
          <p:cNvGrpSpPr/>
          <p:nvPr/>
        </p:nvGrpSpPr>
        <p:grpSpPr>
          <a:xfrm>
            <a:off x="7656618" y="3269354"/>
            <a:ext cx="406975" cy="439530"/>
            <a:chOff x="6570173" y="3427297"/>
            <a:chExt cx="440934" cy="458020"/>
          </a:xfrm>
        </p:grpSpPr>
        <p:sp>
          <p:nvSpPr>
            <p:cNvPr id="268" name="Полилиния 267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70" name="Овал 269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Полилиния 270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2" name="Группа 291"/>
          <p:cNvGrpSpPr/>
          <p:nvPr/>
        </p:nvGrpSpPr>
        <p:grpSpPr>
          <a:xfrm>
            <a:off x="5094349" y="3274195"/>
            <a:ext cx="314408" cy="433516"/>
            <a:chOff x="3157763" y="3431452"/>
            <a:chExt cx="334409" cy="458020"/>
          </a:xfrm>
        </p:grpSpPr>
        <p:grpSp>
          <p:nvGrpSpPr>
            <p:cNvPr id="293" name="Группа 292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295" name="Полилиния 294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TextBox 295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94" name="Овал 293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7" name="Группа 296"/>
          <p:cNvGrpSpPr/>
          <p:nvPr/>
        </p:nvGrpSpPr>
        <p:grpSpPr>
          <a:xfrm>
            <a:off x="5609726" y="3274195"/>
            <a:ext cx="314408" cy="433516"/>
            <a:chOff x="3157763" y="3431452"/>
            <a:chExt cx="334409" cy="458020"/>
          </a:xfrm>
        </p:grpSpPr>
        <p:grpSp>
          <p:nvGrpSpPr>
            <p:cNvPr id="298" name="Группа 297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300" name="Полилиния 299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TextBox 300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99" name="Овал 298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2" name="Группа 301"/>
          <p:cNvGrpSpPr/>
          <p:nvPr/>
        </p:nvGrpSpPr>
        <p:grpSpPr>
          <a:xfrm>
            <a:off x="6134580" y="3280526"/>
            <a:ext cx="314408" cy="433516"/>
            <a:chOff x="3157763" y="3431452"/>
            <a:chExt cx="334409" cy="458020"/>
          </a:xfrm>
        </p:grpSpPr>
        <p:grpSp>
          <p:nvGrpSpPr>
            <p:cNvPr id="303" name="Группа 302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305" name="Полилиния 304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TextBox 305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04" name="Овал 303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7" name="Группа 306"/>
          <p:cNvGrpSpPr/>
          <p:nvPr/>
        </p:nvGrpSpPr>
        <p:grpSpPr>
          <a:xfrm>
            <a:off x="6674601" y="3274195"/>
            <a:ext cx="314408" cy="433516"/>
            <a:chOff x="3157763" y="3431452"/>
            <a:chExt cx="334409" cy="458020"/>
          </a:xfrm>
        </p:grpSpPr>
        <p:grpSp>
          <p:nvGrpSpPr>
            <p:cNvPr id="308" name="Группа 307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310" name="Полилиния 309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TextBox 310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09" name="Овал 308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2" name="Группа 311"/>
          <p:cNvGrpSpPr/>
          <p:nvPr/>
        </p:nvGrpSpPr>
        <p:grpSpPr>
          <a:xfrm>
            <a:off x="7190555" y="3269354"/>
            <a:ext cx="314408" cy="433516"/>
            <a:chOff x="3157763" y="3431452"/>
            <a:chExt cx="334409" cy="458020"/>
          </a:xfrm>
        </p:grpSpPr>
        <p:grpSp>
          <p:nvGrpSpPr>
            <p:cNvPr id="313" name="Группа 312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315" name="Полилиния 314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TextBox 315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14" name="Овал 313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7" name="Группа 316"/>
          <p:cNvGrpSpPr/>
          <p:nvPr/>
        </p:nvGrpSpPr>
        <p:grpSpPr>
          <a:xfrm>
            <a:off x="8182441" y="3276994"/>
            <a:ext cx="406975" cy="439530"/>
            <a:chOff x="6570173" y="3427297"/>
            <a:chExt cx="440934" cy="458020"/>
          </a:xfrm>
        </p:grpSpPr>
        <p:sp>
          <p:nvSpPr>
            <p:cNvPr id="318" name="Полилиния 317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20" name="Овал 319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Полилиния 320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2" name="Группа 321"/>
          <p:cNvGrpSpPr/>
          <p:nvPr/>
        </p:nvGrpSpPr>
        <p:grpSpPr>
          <a:xfrm>
            <a:off x="8728897" y="3269354"/>
            <a:ext cx="406975" cy="439530"/>
            <a:chOff x="6570173" y="3427297"/>
            <a:chExt cx="440934" cy="458020"/>
          </a:xfrm>
        </p:grpSpPr>
        <p:sp>
          <p:nvSpPr>
            <p:cNvPr id="323" name="Полилиния 322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TextBox 323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25" name="Овал 324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Полилиния 325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7" name="Группа 326"/>
          <p:cNvGrpSpPr/>
          <p:nvPr/>
        </p:nvGrpSpPr>
        <p:grpSpPr>
          <a:xfrm>
            <a:off x="9266575" y="3268308"/>
            <a:ext cx="406975" cy="439530"/>
            <a:chOff x="6570173" y="3427297"/>
            <a:chExt cx="440934" cy="458020"/>
          </a:xfrm>
        </p:grpSpPr>
        <p:sp>
          <p:nvSpPr>
            <p:cNvPr id="328" name="Полилиния 327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30" name="Овал 329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Полилиния 330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2" name="Группа 331"/>
          <p:cNvGrpSpPr/>
          <p:nvPr/>
        </p:nvGrpSpPr>
        <p:grpSpPr>
          <a:xfrm>
            <a:off x="9822274" y="3263340"/>
            <a:ext cx="406975" cy="439530"/>
            <a:chOff x="6570173" y="3427297"/>
            <a:chExt cx="440934" cy="458020"/>
          </a:xfrm>
        </p:grpSpPr>
        <p:sp>
          <p:nvSpPr>
            <p:cNvPr id="333" name="Полилиния 332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TextBox 333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35" name="Овал 334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Полилиния 335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9" name="Группа 188"/>
          <p:cNvGrpSpPr/>
          <p:nvPr/>
        </p:nvGrpSpPr>
        <p:grpSpPr>
          <a:xfrm>
            <a:off x="4606651" y="4009068"/>
            <a:ext cx="435610" cy="435876"/>
            <a:chOff x="3177281" y="4230232"/>
            <a:chExt cx="492865" cy="471515"/>
          </a:xfrm>
        </p:grpSpPr>
        <p:sp>
          <p:nvSpPr>
            <p:cNvPr id="190" name="Полилиния 189"/>
            <p:cNvSpPr/>
            <p:nvPr/>
          </p:nvSpPr>
          <p:spPr>
            <a:xfrm>
              <a:off x="3370700" y="448264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3353234" y="4230232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192" name="Овал 191"/>
            <p:cNvSpPr/>
            <p:nvPr/>
          </p:nvSpPr>
          <p:spPr>
            <a:xfrm rot="1327897">
              <a:off x="3177281" y="450105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Полилиния 192"/>
            <p:cNvSpPr/>
            <p:nvPr/>
          </p:nvSpPr>
          <p:spPr>
            <a:xfrm>
              <a:off x="3309938" y="4500563"/>
              <a:ext cx="133350" cy="39053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9053">
                  <a:moveTo>
                    <a:pt x="0" y="23812"/>
                  </a:moveTo>
                  <a:cubicBezTo>
                    <a:pt x="13890" y="32940"/>
                    <a:pt x="27781" y="42069"/>
                    <a:pt x="50006" y="38100"/>
                  </a:cubicBezTo>
                  <a:cubicBezTo>
                    <a:pt x="72231" y="34131"/>
                    <a:pt x="102790" y="17065"/>
                    <a:pt x="1333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4" name="Группа 213"/>
          <p:cNvGrpSpPr/>
          <p:nvPr/>
        </p:nvGrpSpPr>
        <p:grpSpPr>
          <a:xfrm>
            <a:off x="7688251" y="4009067"/>
            <a:ext cx="508170" cy="424175"/>
            <a:chOff x="6604190" y="4225894"/>
            <a:chExt cx="566858" cy="463593"/>
          </a:xfrm>
        </p:grpSpPr>
        <p:sp>
          <p:nvSpPr>
            <p:cNvPr id="215" name="Полилиния 214"/>
            <p:cNvSpPr/>
            <p:nvPr/>
          </p:nvSpPr>
          <p:spPr>
            <a:xfrm>
              <a:off x="6865655" y="4490660"/>
              <a:ext cx="145354" cy="19882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79 w 121623"/>
                <a:gd name="connsiteY0" fmla="*/ 0 h 197211"/>
                <a:gd name="connsiteX1" fmla="*/ 179 w 121623"/>
                <a:gd name="connsiteY1" fmla="*/ 161925 h 197211"/>
                <a:gd name="connsiteX2" fmla="*/ 57329 w 121623"/>
                <a:gd name="connsiteY2" fmla="*/ 195262 h 197211"/>
                <a:gd name="connsiteX3" fmla="*/ 121623 w 121623"/>
                <a:gd name="connsiteY3" fmla="*/ 126206 h 197211"/>
                <a:gd name="connsiteX0" fmla="*/ 76393 w 143069"/>
                <a:gd name="connsiteY0" fmla="*/ 0 h 198823"/>
                <a:gd name="connsiteX1" fmla="*/ 193 w 143069"/>
                <a:gd name="connsiteY1" fmla="*/ 161925 h 198823"/>
                <a:gd name="connsiteX2" fmla="*/ 57343 w 143069"/>
                <a:gd name="connsiteY2" fmla="*/ 195262 h 198823"/>
                <a:gd name="connsiteX3" fmla="*/ 143069 w 143069"/>
                <a:gd name="connsiteY3" fmla="*/ 102393 h 19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069" h="198823">
                  <a:moveTo>
                    <a:pt x="76393" y="0"/>
                  </a:moveTo>
                  <a:cubicBezTo>
                    <a:pt x="39880" y="64690"/>
                    <a:pt x="3368" y="129381"/>
                    <a:pt x="193" y="161925"/>
                  </a:cubicBezTo>
                  <a:cubicBezTo>
                    <a:pt x="-2982" y="194469"/>
                    <a:pt x="33530" y="205184"/>
                    <a:pt x="57343" y="195262"/>
                  </a:cubicBezTo>
                  <a:cubicBezTo>
                    <a:pt x="81156" y="185340"/>
                    <a:pt x="106159" y="144858"/>
                    <a:pt x="143069" y="10239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6854136" y="4225894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17" name="Овал 216"/>
            <p:cNvSpPr/>
            <p:nvPr/>
          </p:nvSpPr>
          <p:spPr>
            <a:xfrm rot="1327897">
              <a:off x="6604190" y="4486861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Полилиния 217"/>
            <p:cNvSpPr/>
            <p:nvPr/>
          </p:nvSpPr>
          <p:spPr>
            <a:xfrm>
              <a:off x="6738893" y="4486271"/>
              <a:ext cx="181296" cy="203216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  <a:gd name="connsiteX0" fmla="*/ 66996 w 181296"/>
                <a:gd name="connsiteY0" fmla="*/ 0 h 203216"/>
                <a:gd name="connsiteX1" fmla="*/ 321 w 181296"/>
                <a:gd name="connsiteY1" fmla="*/ 161925 h 203216"/>
                <a:gd name="connsiteX2" fmla="*/ 47946 w 181296"/>
                <a:gd name="connsiteY2" fmla="*/ 195262 h 203216"/>
                <a:gd name="connsiteX3" fmla="*/ 181296 w 181296"/>
                <a:gd name="connsiteY3" fmla="*/ 40481 h 2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296" h="203216">
                  <a:moveTo>
                    <a:pt x="66996" y="0"/>
                  </a:moveTo>
                  <a:cubicBezTo>
                    <a:pt x="30483" y="64690"/>
                    <a:pt x="3496" y="129381"/>
                    <a:pt x="321" y="161925"/>
                  </a:cubicBezTo>
                  <a:cubicBezTo>
                    <a:pt x="-2854" y="194469"/>
                    <a:pt x="17784" y="215503"/>
                    <a:pt x="47946" y="195262"/>
                  </a:cubicBezTo>
                  <a:cubicBezTo>
                    <a:pt x="78108" y="175021"/>
                    <a:pt x="144386" y="82946"/>
                    <a:pt x="181296" y="404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4" name="Группа 243"/>
          <p:cNvGrpSpPr/>
          <p:nvPr/>
        </p:nvGrpSpPr>
        <p:grpSpPr>
          <a:xfrm>
            <a:off x="5168890" y="4010002"/>
            <a:ext cx="435610" cy="435876"/>
            <a:chOff x="3177281" y="4230232"/>
            <a:chExt cx="492865" cy="471515"/>
          </a:xfrm>
        </p:grpSpPr>
        <p:sp>
          <p:nvSpPr>
            <p:cNvPr id="245" name="Полилиния 244"/>
            <p:cNvSpPr/>
            <p:nvPr/>
          </p:nvSpPr>
          <p:spPr>
            <a:xfrm>
              <a:off x="3370700" y="448264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3353234" y="4230232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47" name="Овал 246"/>
            <p:cNvSpPr/>
            <p:nvPr/>
          </p:nvSpPr>
          <p:spPr>
            <a:xfrm rot="1327897">
              <a:off x="3177281" y="450105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Полилиния 247"/>
            <p:cNvSpPr/>
            <p:nvPr/>
          </p:nvSpPr>
          <p:spPr>
            <a:xfrm>
              <a:off x="3309938" y="4500563"/>
              <a:ext cx="133350" cy="39053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9053">
                  <a:moveTo>
                    <a:pt x="0" y="23812"/>
                  </a:moveTo>
                  <a:cubicBezTo>
                    <a:pt x="13890" y="32940"/>
                    <a:pt x="27781" y="42069"/>
                    <a:pt x="50006" y="38100"/>
                  </a:cubicBezTo>
                  <a:cubicBezTo>
                    <a:pt x="72231" y="34131"/>
                    <a:pt x="102790" y="17065"/>
                    <a:pt x="1333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9" name="Группа 248"/>
          <p:cNvGrpSpPr/>
          <p:nvPr/>
        </p:nvGrpSpPr>
        <p:grpSpPr>
          <a:xfrm>
            <a:off x="5737918" y="4006408"/>
            <a:ext cx="435610" cy="435876"/>
            <a:chOff x="3177281" y="4230232"/>
            <a:chExt cx="492865" cy="471515"/>
          </a:xfrm>
        </p:grpSpPr>
        <p:sp>
          <p:nvSpPr>
            <p:cNvPr id="250" name="Полилиния 249"/>
            <p:cNvSpPr/>
            <p:nvPr/>
          </p:nvSpPr>
          <p:spPr>
            <a:xfrm>
              <a:off x="3370700" y="448264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3353234" y="4230232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52" name="Овал 251"/>
            <p:cNvSpPr/>
            <p:nvPr/>
          </p:nvSpPr>
          <p:spPr>
            <a:xfrm rot="1327897">
              <a:off x="3177281" y="450105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Полилиния 252"/>
            <p:cNvSpPr/>
            <p:nvPr/>
          </p:nvSpPr>
          <p:spPr>
            <a:xfrm>
              <a:off x="3309938" y="4500563"/>
              <a:ext cx="133350" cy="39053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9053">
                  <a:moveTo>
                    <a:pt x="0" y="23812"/>
                  </a:moveTo>
                  <a:cubicBezTo>
                    <a:pt x="13890" y="32940"/>
                    <a:pt x="27781" y="42069"/>
                    <a:pt x="50006" y="38100"/>
                  </a:cubicBezTo>
                  <a:cubicBezTo>
                    <a:pt x="72231" y="34131"/>
                    <a:pt x="102790" y="17065"/>
                    <a:pt x="1333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4" name="Группа 253"/>
          <p:cNvGrpSpPr/>
          <p:nvPr/>
        </p:nvGrpSpPr>
        <p:grpSpPr>
          <a:xfrm>
            <a:off x="6363643" y="4003549"/>
            <a:ext cx="435610" cy="435876"/>
            <a:chOff x="3177281" y="4230232"/>
            <a:chExt cx="492865" cy="471515"/>
          </a:xfrm>
        </p:grpSpPr>
        <p:sp>
          <p:nvSpPr>
            <p:cNvPr id="255" name="Полилиния 254"/>
            <p:cNvSpPr/>
            <p:nvPr/>
          </p:nvSpPr>
          <p:spPr>
            <a:xfrm>
              <a:off x="3370700" y="448264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3353234" y="4230232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57" name="Овал 256"/>
            <p:cNvSpPr/>
            <p:nvPr/>
          </p:nvSpPr>
          <p:spPr>
            <a:xfrm rot="1327897">
              <a:off x="3177281" y="450105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Полилиния 257"/>
            <p:cNvSpPr/>
            <p:nvPr/>
          </p:nvSpPr>
          <p:spPr>
            <a:xfrm>
              <a:off x="3309938" y="4500563"/>
              <a:ext cx="133350" cy="39053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9053">
                  <a:moveTo>
                    <a:pt x="0" y="23812"/>
                  </a:moveTo>
                  <a:cubicBezTo>
                    <a:pt x="13890" y="32940"/>
                    <a:pt x="27781" y="42069"/>
                    <a:pt x="50006" y="38100"/>
                  </a:cubicBezTo>
                  <a:cubicBezTo>
                    <a:pt x="72231" y="34131"/>
                    <a:pt x="102790" y="17065"/>
                    <a:pt x="1333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9" name="Группа 258"/>
          <p:cNvGrpSpPr/>
          <p:nvPr/>
        </p:nvGrpSpPr>
        <p:grpSpPr>
          <a:xfrm>
            <a:off x="6960555" y="4005403"/>
            <a:ext cx="435610" cy="435876"/>
            <a:chOff x="3177281" y="4230232"/>
            <a:chExt cx="492865" cy="471515"/>
          </a:xfrm>
        </p:grpSpPr>
        <p:sp>
          <p:nvSpPr>
            <p:cNvPr id="260" name="Полилиния 259"/>
            <p:cNvSpPr/>
            <p:nvPr/>
          </p:nvSpPr>
          <p:spPr>
            <a:xfrm>
              <a:off x="3370700" y="448264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353234" y="4230232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62" name="Овал 261"/>
            <p:cNvSpPr/>
            <p:nvPr/>
          </p:nvSpPr>
          <p:spPr>
            <a:xfrm rot="1327897">
              <a:off x="3177281" y="450105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Полилиния 262"/>
            <p:cNvSpPr/>
            <p:nvPr/>
          </p:nvSpPr>
          <p:spPr>
            <a:xfrm>
              <a:off x="3309938" y="4500563"/>
              <a:ext cx="133350" cy="39053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9053">
                  <a:moveTo>
                    <a:pt x="0" y="23812"/>
                  </a:moveTo>
                  <a:cubicBezTo>
                    <a:pt x="13890" y="32940"/>
                    <a:pt x="27781" y="42069"/>
                    <a:pt x="50006" y="38100"/>
                  </a:cubicBezTo>
                  <a:cubicBezTo>
                    <a:pt x="72231" y="34131"/>
                    <a:pt x="102790" y="17065"/>
                    <a:pt x="1333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4" name="Группа 263"/>
          <p:cNvGrpSpPr/>
          <p:nvPr/>
        </p:nvGrpSpPr>
        <p:grpSpPr>
          <a:xfrm>
            <a:off x="8347032" y="4016021"/>
            <a:ext cx="508170" cy="424175"/>
            <a:chOff x="6604190" y="4225894"/>
            <a:chExt cx="566858" cy="463593"/>
          </a:xfrm>
        </p:grpSpPr>
        <p:sp>
          <p:nvSpPr>
            <p:cNvPr id="265" name="Полилиния 264"/>
            <p:cNvSpPr/>
            <p:nvPr/>
          </p:nvSpPr>
          <p:spPr>
            <a:xfrm>
              <a:off x="6865655" y="4490660"/>
              <a:ext cx="145354" cy="19882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79 w 121623"/>
                <a:gd name="connsiteY0" fmla="*/ 0 h 197211"/>
                <a:gd name="connsiteX1" fmla="*/ 179 w 121623"/>
                <a:gd name="connsiteY1" fmla="*/ 161925 h 197211"/>
                <a:gd name="connsiteX2" fmla="*/ 57329 w 121623"/>
                <a:gd name="connsiteY2" fmla="*/ 195262 h 197211"/>
                <a:gd name="connsiteX3" fmla="*/ 121623 w 121623"/>
                <a:gd name="connsiteY3" fmla="*/ 126206 h 197211"/>
                <a:gd name="connsiteX0" fmla="*/ 76393 w 143069"/>
                <a:gd name="connsiteY0" fmla="*/ 0 h 198823"/>
                <a:gd name="connsiteX1" fmla="*/ 193 w 143069"/>
                <a:gd name="connsiteY1" fmla="*/ 161925 h 198823"/>
                <a:gd name="connsiteX2" fmla="*/ 57343 w 143069"/>
                <a:gd name="connsiteY2" fmla="*/ 195262 h 198823"/>
                <a:gd name="connsiteX3" fmla="*/ 143069 w 143069"/>
                <a:gd name="connsiteY3" fmla="*/ 102393 h 19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069" h="198823">
                  <a:moveTo>
                    <a:pt x="76393" y="0"/>
                  </a:moveTo>
                  <a:cubicBezTo>
                    <a:pt x="39880" y="64690"/>
                    <a:pt x="3368" y="129381"/>
                    <a:pt x="193" y="161925"/>
                  </a:cubicBezTo>
                  <a:cubicBezTo>
                    <a:pt x="-2982" y="194469"/>
                    <a:pt x="33530" y="205184"/>
                    <a:pt x="57343" y="195262"/>
                  </a:cubicBezTo>
                  <a:cubicBezTo>
                    <a:pt x="81156" y="185340"/>
                    <a:pt x="106159" y="144858"/>
                    <a:pt x="143069" y="10239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6854136" y="4225894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72" name="Овал 271"/>
            <p:cNvSpPr/>
            <p:nvPr/>
          </p:nvSpPr>
          <p:spPr>
            <a:xfrm rot="1327897">
              <a:off x="6604190" y="4486861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Полилиния 272"/>
            <p:cNvSpPr/>
            <p:nvPr/>
          </p:nvSpPr>
          <p:spPr>
            <a:xfrm>
              <a:off x="6738893" y="4486271"/>
              <a:ext cx="181296" cy="203216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  <a:gd name="connsiteX0" fmla="*/ 66996 w 181296"/>
                <a:gd name="connsiteY0" fmla="*/ 0 h 203216"/>
                <a:gd name="connsiteX1" fmla="*/ 321 w 181296"/>
                <a:gd name="connsiteY1" fmla="*/ 161925 h 203216"/>
                <a:gd name="connsiteX2" fmla="*/ 47946 w 181296"/>
                <a:gd name="connsiteY2" fmla="*/ 195262 h 203216"/>
                <a:gd name="connsiteX3" fmla="*/ 181296 w 181296"/>
                <a:gd name="connsiteY3" fmla="*/ 40481 h 2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296" h="203216">
                  <a:moveTo>
                    <a:pt x="66996" y="0"/>
                  </a:moveTo>
                  <a:cubicBezTo>
                    <a:pt x="30483" y="64690"/>
                    <a:pt x="3496" y="129381"/>
                    <a:pt x="321" y="161925"/>
                  </a:cubicBezTo>
                  <a:cubicBezTo>
                    <a:pt x="-2854" y="194469"/>
                    <a:pt x="17784" y="215503"/>
                    <a:pt x="47946" y="195262"/>
                  </a:cubicBezTo>
                  <a:cubicBezTo>
                    <a:pt x="78108" y="175021"/>
                    <a:pt x="144386" y="82946"/>
                    <a:pt x="181296" y="404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4" name="Группа 273"/>
          <p:cNvGrpSpPr/>
          <p:nvPr/>
        </p:nvGrpSpPr>
        <p:grpSpPr>
          <a:xfrm>
            <a:off x="9036890" y="4016021"/>
            <a:ext cx="508170" cy="424175"/>
            <a:chOff x="6604190" y="4225894"/>
            <a:chExt cx="566858" cy="463593"/>
          </a:xfrm>
        </p:grpSpPr>
        <p:sp>
          <p:nvSpPr>
            <p:cNvPr id="275" name="Полилиния 274"/>
            <p:cNvSpPr/>
            <p:nvPr/>
          </p:nvSpPr>
          <p:spPr>
            <a:xfrm>
              <a:off x="6865655" y="4490660"/>
              <a:ext cx="145354" cy="19882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79 w 121623"/>
                <a:gd name="connsiteY0" fmla="*/ 0 h 197211"/>
                <a:gd name="connsiteX1" fmla="*/ 179 w 121623"/>
                <a:gd name="connsiteY1" fmla="*/ 161925 h 197211"/>
                <a:gd name="connsiteX2" fmla="*/ 57329 w 121623"/>
                <a:gd name="connsiteY2" fmla="*/ 195262 h 197211"/>
                <a:gd name="connsiteX3" fmla="*/ 121623 w 121623"/>
                <a:gd name="connsiteY3" fmla="*/ 126206 h 197211"/>
                <a:gd name="connsiteX0" fmla="*/ 76393 w 143069"/>
                <a:gd name="connsiteY0" fmla="*/ 0 h 198823"/>
                <a:gd name="connsiteX1" fmla="*/ 193 w 143069"/>
                <a:gd name="connsiteY1" fmla="*/ 161925 h 198823"/>
                <a:gd name="connsiteX2" fmla="*/ 57343 w 143069"/>
                <a:gd name="connsiteY2" fmla="*/ 195262 h 198823"/>
                <a:gd name="connsiteX3" fmla="*/ 143069 w 143069"/>
                <a:gd name="connsiteY3" fmla="*/ 102393 h 19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069" h="198823">
                  <a:moveTo>
                    <a:pt x="76393" y="0"/>
                  </a:moveTo>
                  <a:cubicBezTo>
                    <a:pt x="39880" y="64690"/>
                    <a:pt x="3368" y="129381"/>
                    <a:pt x="193" y="161925"/>
                  </a:cubicBezTo>
                  <a:cubicBezTo>
                    <a:pt x="-2982" y="194469"/>
                    <a:pt x="33530" y="205184"/>
                    <a:pt x="57343" y="195262"/>
                  </a:cubicBezTo>
                  <a:cubicBezTo>
                    <a:pt x="81156" y="185340"/>
                    <a:pt x="106159" y="144858"/>
                    <a:pt x="143069" y="10239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6854136" y="4225894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77" name="Овал 276"/>
            <p:cNvSpPr/>
            <p:nvPr/>
          </p:nvSpPr>
          <p:spPr>
            <a:xfrm rot="1327897">
              <a:off x="6604190" y="4486861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Полилиния 277"/>
            <p:cNvSpPr/>
            <p:nvPr/>
          </p:nvSpPr>
          <p:spPr>
            <a:xfrm>
              <a:off x="6738893" y="4486271"/>
              <a:ext cx="181296" cy="203216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  <a:gd name="connsiteX0" fmla="*/ 66996 w 181296"/>
                <a:gd name="connsiteY0" fmla="*/ 0 h 203216"/>
                <a:gd name="connsiteX1" fmla="*/ 321 w 181296"/>
                <a:gd name="connsiteY1" fmla="*/ 161925 h 203216"/>
                <a:gd name="connsiteX2" fmla="*/ 47946 w 181296"/>
                <a:gd name="connsiteY2" fmla="*/ 195262 h 203216"/>
                <a:gd name="connsiteX3" fmla="*/ 181296 w 181296"/>
                <a:gd name="connsiteY3" fmla="*/ 40481 h 2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296" h="203216">
                  <a:moveTo>
                    <a:pt x="66996" y="0"/>
                  </a:moveTo>
                  <a:cubicBezTo>
                    <a:pt x="30483" y="64690"/>
                    <a:pt x="3496" y="129381"/>
                    <a:pt x="321" y="161925"/>
                  </a:cubicBezTo>
                  <a:cubicBezTo>
                    <a:pt x="-2854" y="194469"/>
                    <a:pt x="17784" y="215503"/>
                    <a:pt x="47946" y="195262"/>
                  </a:cubicBezTo>
                  <a:cubicBezTo>
                    <a:pt x="78108" y="175021"/>
                    <a:pt x="144386" y="82946"/>
                    <a:pt x="181296" y="404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9" name="Группа 278"/>
          <p:cNvGrpSpPr/>
          <p:nvPr/>
        </p:nvGrpSpPr>
        <p:grpSpPr>
          <a:xfrm>
            <a:off x="9724226" y="4009067"/>
            <a:ext cx="508170" cy="424175"/>
            <a:chOff x="6604190" y="4225894"/>
            <a:chExt cx="566858" cy="463593"/>
          </a:xfrm>
        </p:grpSpPr>
        <p:sp>
          <p:nvSpPr>
            <p:cNvPr id="280" name="Полилиния 279"/>
            <p:cNvSpPr/>
            <p:nvPr/>
          </p:nvSpPr>
          <p:spPr>
            <a:xfrm>
              <a:off x="6865655" y="4490660"/>
              <a:ext cx="145354" cy="19882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79 w 121623"/>
                <a:gd name="connsiteY0" fmla="*/ 0 h 197211"/>
                <a:gd name="connsiteX1" fmla="*/ 179 w 121623"/>
                <a:gd name="connsiteY1" fmla="*/ 161925 h 197211"/>
                <a:gd name="connsiteX2" fmla="*/ 57329 w 121623"/>
                <a:gd name="connsiteY2" fmla="*/ 195262 h 197211"/>
                <a:gd name="connsiteX3" fmla="*/ 121623 w 121623"/>
                <a:gd name="connsiteY3" fmla="*/ 126206 h 197211"/>
                <a:gd name="connsiteX0" fmla="*/ 76393 w 143069"/>
                <a:gd name="connsiteY0" fmla="*/ 0 h 198823"/>
                <a:gd name="connsiteX1" fmla="*/ 193 w 143069"/>
                <a:gd name="connsiteY1" fmla="*/ 161925 h 198823"/>
                <a:gd name="connsiteX2" fmla="*/ 57343 w 143069"/>
                <a:gd name="connsiteY2" fmla="*/ 195262 h 198823"/>
                <a:gd name="connsiteX3" fmla="*/ 143069 w 143069"/>
                <a:gd name="connsiteY3" fmla="*/ 102393 h 19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069" h="198823">
                  <a:moveTo>
                    <a:pt x="76393" y="0"/>
                  </a:moveTo>
                  <a:cubicBezTo>
                    <a:pt x="39880" y="64690"/>
                    <a:pt x="3368" y="129381"/>
                    <a:pt x="193" y="161925"/>
                  </a:cubicBezTo>
                  <a:cubicBezTo>
                    <a:pt x="-2982" y="194469"/>
                    <a:pt x="33530" y="205184"/>
                    <a:pt x="57343" y="195262"/>
                  </a:cubicBezTo>
                  <a:cubicBezTo>
                    <a:pt x="81156" y="185340"/>
                    <a:pt x="106159" y="144858"/>
                    <a:pt x="143069" y="10239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6854136" y="4225894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82" name="Овал 281"/>
            <p:cNvSpPr/>
            <p:nvPr/>
          </p:nvSpPr>
          <p:spPr>
            <a:xfrm rot="1327897">
              <a:off x="6604190" y="4486861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Полилиния 282"/>
            <p:cNvSpPr/>
            <p:nvPr/>
          </p:nvSpPr>
          <p:spPr>
            <a:xfrm>
              <a:off x="6738893" y="4486271"/>
              <a:ext cx="181296" cy="203216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  <a:gd name="connsiteX0" fmla="*/ 66996 w 181296"/>
                <a:gd name="connsiteY0" fmla="*/ 0 h 203216"/>
                <a:gd name="connsiteX1" fmla="*/ 321 w 181296"/>
                <a:gd name="connsiteY1" fmla="*/ 161925 h 203216"/>
                <a:gd name="connsiteX2" fmla="*/ 47946 w 181296"/>
                <a:gd name="connsiteY2" fmla="*/ 195262 h 203216"/>
                <a:gd name="connsiteX3" fmla="*/ 181296 w 181296"/>
                <a:gd name="connsiteY3" fmla="*/ 40481 h 2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296" h="203216">
                  <a:moveTo>
                    <a:pt x="66996" y="0"/>
                  </a:moveTo>
                  <a:cubicBezTo>
                    <a:pt x="30483" y="64690"/>
                    <a:pt x="3496" y="129381"/>
                    <a:pt x="321" y="161925"/>
                  </a:cubicBezTo>
                  <a:cubicBezTo>
                    <a:pt x="-2854" y="194469"/>
                    <a:pt x="17784" y="215503"/>
                    <a:pt x="47946" y="195262"/>
                  </a:cubicBezTo>
                  <a:cubicBezTo>
                    <a:pt x="78108" y="175021"/>
                    <a:pt x="144386" y="82946"/>
                    <a:pt x="181296" y="404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9" name="Группа 218"/>
          <p:cNvGrpSpPr/>
          <p:nvPr/>
        </p:nvGrpSpPr>
        <p:grpSpPr>
          <a:xfrm>
            <a:off x="4612685" y="4728965"/>
            <a:ext cx="675272" cy="440639"/>
            <a:chOff x="3184677" y="5051114"/>
            <a:chExt cx="716452" cy="466644"/>
          </a:xfrm>
        </p:grpSpPr>
        <p:sp>
          <p:nvSpPr>
            <p:cNvPr id="220" name="Полилиния 219"/>
            <p:cNvSpPr/>
            <p:nvPr/>
          </p:nvSpPr>
          <p:spPr>
            <a:xfrm>
              <a:off x="3184677" y="5051114"/>
              <a:ext cx="504353" cy="46656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87537"/>
                <a:gd name="connsiteY0" fmla="*/ 406406 h 463935"/>
                <a:gd name="connsiteX1" fmla="*/ 28829 w 487537"/>
                <a:gd name="connsiteY1" fmla="*/ 460381 h 463935"/>
                <a:gd name="connsiteX2" fmla="*/ 181229 w 487537"/>
                <a:gd name="connsiteY2" fmla="*/ 374656 h 463935"/>
                <a:gd name="connsiteX3" fmla="*/ 460629 w 487537"/>
                <a:gd name="connsiteY3" fmla="*/ 6 h 463935"/>
                <a:gd name="connsiteX4" fmla="*/ 273304 w 487537"/>
                <a:gd name="connsiteY4" fmla="*/ 384181 h 463935"/>
                <a:gd name="connsiteX5" fmla="*/ 266954 w 487537"/>
                <a:gd name="connsiteY5" fmla="*/ 463556 h 463935"/>
                <a:gd name="connsiteX6" fmla="*/ 487537 w 487537"/>
                <a:gd name="connsiteY6" fmla="*/ 273324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537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420999" y="354866"/>
                    <a:pt x="487537" y="2733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21" name="Прямая соединительная линия 220"/>
            <p:cNvCxnSpPr/>
            <p:nvPr/>
          </p:nvCxnSpPr>
          <p:spPr>
            <a:xfrm>
              <a:off x="3384152" y="5332480"/>
              <a:ext cx="203287" cy="33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Полилиния 221"/>
            <p:cNvSpPr/>
            <p:nvPr/>
          </p:nvSpPr>
          <p:spPr>
            <a:xfrm>
              <a:off x="3612800" y="531232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3584217" y="5053676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</p:grpSp>
      <p:grpSp>
        <p:nvGrpSpPr>
          <p:cNvPr id="289" name="Группа 288"/>
          <p:cNvGrpSpPr/>
          <p:nvPr/>
        </p:nvGrpSpPr>
        <p:grpSpPr>
          <a:xfrm>
            <a:off x="7659729" y="4723900"/>
            <a:ext cx="534638" cy="440564"/>
            <a:chOff x="6570473" y="5003049"/>
            <a:chExt cx="599051" cy="505911"/>
          </a:xfrm>
        </p:grpSpPr>
        <p:grpSp>
          <p:nvGrpSpPr>
            <p:cNvPr id="290" name="Группа 289"/>
            <p:cNvGrpSpPr/>
            <p:nvPr/>
          </p:nvGrpSpPr>
          <p:grpSpPr>
            <a:xfrm>
              <a:off x="6570473" y="5003049"/>
              <a:ext cx="376548" cy="505911"/>
              <a:chOff x="3867312" y="2904839"/>
              <a:chExt cx="404813" cy="543887"/>
            </a:xfrm>
          </p:grpSpPr>
          <p:sp>
            <p:nvSpPr>
              <p:cNvPr id="344" name="Полилиния 343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Полилиния 344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91" name="Полилиния 290"/>
            <p:cNvSpPr/>
            <p:nvPr/>
          </p:nvSpPr>
          <p:spPr>
            <a:xfrm>
              <a:off x="6864389" y="5296809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6852612" y="5004856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43" name="Полилиния 342"/>
            <p:cNvSpPr/>
            <p:nvPr/>
          </p:nvSpPr>
          <p:spPr>
            <a:xfrm>
              <a:off x="6676393" y="5349257"/>
              <a:ext cx="247650" cy="146401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  <a:gd name="connsiteX0" fmla="*/ 0 w 247650"/>
                <a:gd name="connsiteY0" fmla="*/ 144462 h 168047"/>
                <a:gd name="connsiteX1" fmla="*/ 50006 w 247650"/>
                <a:gd name="connsiteY1" fmla="*/ 158750 h 168047"/>
                <a:gd name="connsiteX2" fmla="*/ 247650 w 247650"/>
                <a:gd name="connsiteY2" fmla="*/ 0 h 168047"/>
                <a:gd name="connsiteX0" fmla="*/ 0 w 247650"/>
                <a:gd name="connsiteY0" fmla="*/ 144462 h 146401"/>
                <a:gd name="connsiteX1" fmla="*/ 116681 w 247650"/>
                <a:gd name="connsiteY1" fmla="*/ 104775 h 146401"/>
                <a:gd name="connsiteX2" fmla="*/ 247650 w 247650"/>
                <a:gd name="connsiteY2" fmla="*/ 0 h 14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146401">
                  <a:moveTo>
                    <a:pt x="0" y="144462"/>
                  </a:moveTo>
                  <a:cubicBezTo>
                    <a:pt x="13890" y="153590"/>
                    <a:pt x="75406" y="128852"/>
                    <a:pt x="116681" y="104775"/>
                  </a:cubicBezTo>
                  <a:cubicBezTo>
                    <a:pt x="157956" y="80698"/>
                    <a:pt x="217090" y="17065"/>
                    <a:pt x="2476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7" name="Группа 366"/>
          <p:cNvGrpSpPr/>
          <p:nvPr/>
        </p:nvGrpSpPr>
        <p:grpSpPr>
          <a:xfrm>
            <a:off x="5363122" y="4723900"/>
            <a:ext cx="675272" cy="440639"/>
            <a:chOff x="3184677" y="5051114"/>
            <a:chExt cx="716452" cy="466644"/>
          </a:xfrm>
        </p:grpSpPr>
        <p:sp>
          <p:nvSpPr>
            <p:cNvPr id="368" name="Полилиния 367"/>
            <p:cNvSpPr/>
            <p:nvPr/>
          </p:nvSpPr>
          <p:spPr>
            <a:xfrm>
              <a:off x="3184677" y="5051114"/>
              <a:ext cx="504353" cy="46656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87537"/>
                <a:gd name="connsiteY0" fmla="*/ 406406 h 463935"/>
                <a:gd name="connsiteX1" fmla="*/ 28829 w 487537"/>
                <a:gd name="connsiteY1" fmla="*/ 460381 h 463935"/>
                <a:gd name="connsiteX2" fmla="*/ 181229 w 487537"/>
                <a:gd name="connsiteY2" fmla="*/ 374656 h 463935"/>
                <a:gd name="connsiteX3" fmla="*/ 460629 w 487537"/>
                <a:gd name="connsiteY3" fmla="*/ 6 h 463935"/>
                <a:gd name="connsiteX4" fmla="*/ 273304 w 487537"/>
                <a:gd name="connsiteY4" fmla="*/ 384181 h 463935"/>
                <a:gd name="connsiteX5" fmla="*/ 266954 w 487537"/>
                <a:gd name="connsiteY5" fmla="*/ 463556 h 463935"/>
                <a:gd name="connsiteX6" fmla="*/ 487537 w 487537"/>
                <a:gd name="connsiteY6" fmla="*/ 273324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537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420999" y="354866"/>
                    <a:pt x="487537" y="2733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69" name="Прямая соединительная линия 368"/>
            <p:cNvCxnSpPr/>
            <p:nvPr/>
          </p:nvCxnSpPr>
          <p:spPr>
            <a:xfrm>
              <a:off x="3384152" y="5332480"/>
              <a:ext cx="203287" cy="33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0" name="Полилиния 369"/>
            <p:cNvSpPr/>
            <p:nvPr/>
          </p:nvSpPr>
          <p:spPr>
            <a:xfrm>
              <a:off x="3612800" y="531232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1" name="TextBox 370"/>
            <p:cNvSpPr txBox="1"/>
            <p:nvPr/>
          </p:nvSpPr>
          <p:spPr>
            <a:xfrm>
              <a:off x="3584217" y="5053676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</p:grpSp>
      <p:grpSp>
        <p:nvGrpSpPr>
          <p:cNvPr id="372" name="Группа 371"/>
          <p:cNvGrpSpPr/>
          <p:nvPr/>
        </p:nvGrpSpPr>
        <p:grpSpPr>
          <a:xfrm>
            <a:off x="6104273" y="4729413"/>
            <a:ext cx="675272" cy="440639"/>
            <a:chOff x="3184677" y="5051114"/>
            <a:chExt cx="716452" cy="466644"/>
          </a:xfrm>
        </p:grpSpPr>
        <p:sp>
          <p:nvSpPr>
            <p:cNvPr id="373" name="Полилиния 372"/>
            <p:cNvSpPr/>
            <p:nvPr/>
          </p:nvSpPr>
          <p:spPr>
            <a:xfrm>
              <a:off x="3184677" y="5051114"/>
              <a:ext cx="504353" cy="46656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87537"/>
                <a:gd name="connsiteY0" fmla="*/ 406406 h 463935"/>
                <a:gd name="connsiteX1" fmla="*/ 28829 w 487537"/>
                <a:gd name="connsiteY1" fmla="*/ 460381 h 463935"/>
                <a:gd name="connsiteX2" fmla="*/ 181229 w 487537"/>
                <a:gd name="connsiteY2" fmla="*/ 374656 h 463935"/>
                <a:gd name="connsiteX3" fmla="*/ 460629 w 487537"/>
                <a:gd name="connsiteY3" fmla="*/ 6 h 463935"/>
                <a:gd name="connsiteX4" fmla="*/ 273304 w 487537"/>
                <a:gd name="connsiteY4" fmla="*/ 384181 h 463935"/>
                <a:gd name="connsiteX5" fmla="*/ 266954 w 487537"/>
                <a:gd name="connsiteY5" fmla="*/ 463556 h 463935"/>
                <a:gd name="connsiteX6" fmla="*/ 487537 w 487537"/>
                <a:gd name="connsiteY6" fmla="*/ 273324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537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420999" y="354866"/>
                    <a:pt x="487537" y="2733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4" name="Прямая соединительная линия 373"/>
            <p:cNvCxnSpPr/>
            <p:nvPr/>
          </p:nvCxnSpPr>
          <p:spPr>
            <a:xfrm>
              <a:off x="3384152" y="5332480"/>
              <a:ext cx="203287" cy="33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5" name="Полилиния 374"/>
            <p:cNvSpPr/>
            <p:nvPr/>
          </p:nvSpPr>
          <p:spPr>
            <a:xfrm>
              <a:off x="3612800" y="531232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" name="TextBox 375"/>
            <p:cNvSpPr txBox="1"/>
            <p:nvPr/>
          </p:nvSpPr>
          <p:spPr>
            <a:xfrm>
              <a:off x="3584217" y="5053676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</p:grpSp>
      <p:grpSp>
        <p:nvGrpSpPr>
          <p:cNvPr id="377" name="Группа 376"/>
          <p:cNvGrpSpPr/>
          <p:nvPr/>
        </p:nvGrpSpPr>
        <p:grpSpPr>
          <a:xfrm>
            <a:off x="6835662" y="4728051"/>
            <a:ext cx="675272" cy="440639"/>
            <a:chOff x="3184677" y="5051114"/>
            <a:chExt cx="716452" cy="466644"/>
          </a:xfrm>
        </p:grpSpPr>
        <p:sp>
          <p:nvSpPr>
            <p:cNvPr id="378" name="Полилиния 377"/>
            <p:cNvSpPr/>
            <p:nvPr/>
          </p:nvSpPr>
          <p:spPr>
            <a:xfrm>
              <a:off x="3184677" y="5051114"/>
              <a:ext cx="504353" cy="46656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87537"/>
                <a:gd name="connsiteY0" fmla="*/ 406406 h 463935"/>
                <a:gd name="connsiteX1" fmla="*/ 28829 w 487537"/>
                <a:gd name="connsiteY1" fmla="*/ 460381 h 463935"/>
                <a:gd name="connsiteX2" fmla="*/ 181229 w 487537"/>
                <a:gd name="connsiteY2" fmla="*/ 374656 h 463935"/>
                <a:gd name="connsiteX3" fmla="*/ 460629 w 487537"/>
                <a:gd name="connsiteY3" fmla="*/ 6 h 463935"/>
                <a:gd name="connsiteX4" fmla="*/ 273304 w 487537"/>
                <a:gd name="connsiteY4" fmla="*/ 384181 h 463935"/>
                <a:gd name="connsiteX5" fmla="*/ 266954 w 487537"/>
                <a:gd name="connsiteY5" fmla="*/ 463556 h 463935"/>
                <a:gd name="connsiteX6" fmla="*/ 487537 w 487537"/>
                <a:gd name="connsiteY6" fmla="*/ 273324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537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420999" y="354866"/>
                    <a:pt x="487537" y="2733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9" name="Прямая соединительная линия 378"/>
            <p:cNvCxnSpPr/>
            <p:nvPr/>
          </p:nvCxnSpPr>
          <p:spPr>
            <a:xfrm>
              <a:off x="3384152" y="5332480"/>
              <a:ext cx="203287" cy="33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0" name="Полилиния 379"/>
            <p:cNvSpPr/>
            <p:nvPr/>
          </p:nvSpPr>
          <p:spPr>
            <a:xfrm>
              <a:off x="3612800" y="531232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" name="TextBox 380"/>
            <p:cNvSpPr txBox="1"/>
            <p:nvPr/>
          </p:nvSpPr>
          <p:spPr>
            <a:xfrm>
              <a:off x="3584217" y="5053676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</p:grpSp>
      <p:grpSp>
        <p:nvGrpSpPr>
          <p:cNvPr id="382" name="Группа 381"/>
          <p:cNvGrpSpPr/>
          <p:nvPr/>
        </p:nvGrpSpPr>
        <p:grpSpPr>
          <a:xfrm>
            <a:off x="8283593" y="4718050"/>
            <a:ext cx="534638" cy="440564"/>
            <a:chOff x="6570473" y="5003049"/>
            <a:chExt cx="599051" cy="505911"/>
          </a:xfrm>
        </p:grpSpPr>
        <p:grpSp>
          <p:nvGrpSpPr>
            <p:cNvPr id="383" name="Группа 382"/>
            <p:cNvGrpSpPr/>
            <p:nvPr/>
          </p:nvGrpSpPr>
          <p:grpSpPr>
            <a:xfrm>
              <a:off x="6570473" y="5003049"/>
              <a:ext cx="376548" cy="505911"/>
              <a:chOff x="3867312" y="2904839"/>
              <a:chExt cx="404813" cy="543887"/>
            </a:xfrm>
          </p:grpSpPr>
          <p:sp>
            <p:nvSpPr>
              <p:cNvPr id="387" name="Полилиния 386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8" name="Полилиния 387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84" name="Полилиния 383"/>
            <p:cNvSpPr/>
            <p:nvPr/>
          </p:nvSpPr>
          <p:spPr>
            <a:xfrm>
              <a:off x="6870285" y="5297604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6852612" y="5004856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86" name="Полилиния 385"/>
            <p:cNvSpPr/>
            <p:nvPr/>
          </p:nvSpPr>
          <p:spPr>
            <a:xfrm>
              <a:off x="6676393" y="5349257"/>
              <a:ext cx="247650" cy="146401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  <a:gd name="connsiteX0" fmla="*/ 0 w 247650"/>
                <a:gd name="connsiteY0" fmla="*/ 144462 h 168047"/>
                <a:gd name="connsiteX1" fmla="*/ 50006 w 247650"/>
                <a:gd name="connsiteY1" fmla="*/ 158750 h 168047"/>
                <a:gd name="connsiteX2" fmla="*/ 247650 w 247650"/>
                <a:gd name="connsiteY2" fmla="*/ 0 h 168047"/>
                <a:gd name="connsiteX0" fmla="*/ 0 w 247650"/>
                <a:gd name="connsiteY0" fmla="*/ 144462 h 146401"/>
                <a:gd name="connsiteX1" fmla="*/ 116681 w 247650"/>
                <a:gd name="connsiteY1" fmla="*/ 104775 h 146401"/>
                <a:gd name="connsiteX2" fmla="*/ 247650 w 247650"/>
                <a:gd name="connsiteY2" fmla="*/ 0 h 14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146401">
                  <a:moveTo>
                    <a:pt x="0" y="144462"/>
                  </a:moveTo>
                  <a:cubicBezTo>
                    <a:pt x="13890" y="153590"/>
                    <a:pt x="75406" y="128852"/>
                    <a:pt x="116681" y="104775"/>
                  </a:cubicBezTo>
                  <a:cubicBezTo>
                    <a:pt x="157956" y="80698"/>
                    <a:pt x="217090" y="17065"/>
                    <a:pt x="2476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9" name="Группа 388"/>
          <p:cNvGrpSpPr/>
          <p:nvPr/>
        </p:nvGrpSpPr>
        <p:grpSpPr>
          <a:xfrm>
            <a:off x="8954316" y="4714997"/>
            <a:ext cx="534638" cy="440564"/>
            <a:chOff x="6570473" y="5003049"/>
            <a:chExt cx="599051" cy="505911"/>
          </a:xfrm>
        </p:grpSpPr>
        <p:grpSp>
          <p:nvGrpSpPr>
            <p:cNvPr id="390" name="Группа 389"/>
            <p:cNvGrpSpPr/>
            <p:nvPr/>
          </p:nvGrpSpPr>
          <p:grpSpPr>
            <a:xfrm>
              <a:off x="6570473" y="5003049"/>
              <a:ext cx="376548" cy="505911"/>
              <a:chOff x="3867312" y="2904839"/>
              <a:chExt cx="404813" cy="543887"/>
            </a:xfrm>
          </p:grpSpPr>
          <p:sp>
            <p:nvSpPr>
              <p:cNvPr id="394" name="Полилиния 393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5" name="Полилиния 394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1" name="Полилиния 390"/>
            <p:cNvSpPr/>
            <p:nvPr/>
          </p:nvSpPr>
          <p:spPr>
            <a:xfrm>
              <a:off x="6870285" y="5297604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2" name="TextBox 391"/>
            <p:cNvSpPr txBox="1"/>
            <p:nvPr/>
          </p:nvSpPr>
          <p:spPr>
            <a:xfrm>
              <a:off x="6852612" y="5004856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93" name="Полилиния 392"/>
            <p:cNvSpPr/>
            <p:nvPr/>
          </p:nvSpPr>
          <p:spPr>
            <a:xfrm>
              <a:off x="6676393" y="5349257"/>
              <a:ext cx="247650" cy="146401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  <a:gd name="connsiteX0" fmla="*/ 0 w 247650"/>
                <a:gd name="connsiteY0" fmla="*/ 144462 h 168047"/>
                <a:gd name="connsiteX1" fmla="*/ 50006 w 247650"/>
                <a:gd name="connsiteY1" fmla="*/ 158750 h 168047"/>
                <a:gd name="connsiteX2" fmla="*/ 247650 w 247650"/>
                <a:gd name="connsiteY2" fmla="*/ 0 h 168047"/>
                <a:gd name="connsiteX0" fmla="*/ 0 w 247650"/>
                <a:gd name="connsiteY0" fmla="*/ 144462 h 146401"/>
                <a:gd name="connsiteX1" fmla="*/ 116681 w 247650"/>
                <a:gd name="connsiteY1" fmla="*/ 104775 h 146401"/>
                <a:gd name="connsiteX2" fmla="*/ 247650 w 247650"/>
                <a:gd name="connsiteY2" fmla="*/ 0 h 14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146401">
                  <a:moveTo>
                    <a:pt x="0" y="144462"/>
                  </a:moveTo>
                  <a:cubicBezTo>
                    <a:pt x="13890" y="153590"/>
                    <a:pt x="75406" y="128852"/>
                    <a:pt x="116681" y="104775"/>
                  </a:cubicBezTo>
                  <a:cubicBezTo>
                    <a:pt x="157956" y="80698"/>
                    <a:pt x="217090" y="17065"/>
                    <a:pt x="2476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6" name="Группа 395"/>
          <p:cNvGrpSpPr/>
          <p:nvPr/>
        </p:nvGrpSpPr>
        <p:grpSpPr>
          <a:xfrm>
            <a:off x="9675037" y="4719785"/>
            <a:ext cx="534638" cy="440564"/>
            <a:chOff x="6570473" y="5003049"/>
            <a:chExt cx="599051" cy="505911"/>
          </a:xfrm>
        </p:grpSpPr>
        <p:grpSp>
          <p:nvGrpSpPr>
            <p:cNvPr id="397" name="Группа 396"/>
            <p:cNvGrpSpPr/>
            <p:nvPr/>
          </p:nvGrpSpPr>
          <p:grpSpPr>
            <a:xfrm>
              <a:off x="6570473" y="5003049"/>
              <a:ext cx="376548" cy="505911"/>
              <a:chOff x="3867312" y="2904839"/>
              <a:chExt cx="404813" cy="543887"/>
            </a:xfrm>
          </p:grpSpPr>
          <p:sp>
            <p:nvSpPr>
              <p:cNvPr id="401" name="Полилиния 400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2" name="Полилиния 401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8" name="Полилиния 397"/>
            <p:cNvSpPr/>
            <p:nvPr/>
          </p:nvSpPr>
          <p:spPr>
            <a:xfrm>
              <a:off x="6870285" y="5297604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" name="TextBox 398"/>
            <p:cNvSpPr txBox="1"/>
            <p:nvPr/>
          </p:nvSpPr>
          <p:spPr>
            <a:xfrm>
              <a:off x="6852612" y="5004856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400" name="Полилиния 399"/>
            <p:cNvSpPr/>
            <p:nvPr/>
          </p:nvSpPr>
          <p:spPr>
            <a:xfrm>
              <a:off x="6676393" y="5349257"/>
              <a:ext cx="247650" cy="146401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  <a:gd name="connsiteX0" fmla="*/ 0 w 247650"/>
                <a:gd name="connsiteY0" fmla="*/ 144462 h 168047"/>
                <a:gd name="connsiteX1" fmla="*/ 50006 w 247650"/>
                <a:gd name="connsiteY1" fmla="*/ 158750 h 168047"/>
                <a:gd name="connsiteX2" fmla="*/ 247650 w 247650"/>
                <a:gd name="connsiteY2" fmla="*/ 0 h 168047"/>
                <a:gd name="connsiteX0" fmla="*/ 0 w 247650"/>
                <a:gd name="connsiteY0" fmla="*/ 144462 h 146401"/>
                <a:gd name="connsiteX1" fmla="*/ 116681 w 247650"/>
                <a:gd name="connsiteY1" fmla="*/ 104775 h 146401"/>
                <a:gd name="connsiteX2" fmla="*/ 247650 w 247650"/>
                <a:gd name="connsiteY2" fmla="*/ 0 h 14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146401">
                  <a:moveTo>
                    <a:pt x="0" y="144462"/>
                  </a:moveTo>
                  <a:cubicBezTo>
                    <a:pt x="13890" y="153590"/>
                    <a:pt x="75406" y="128852"/>
                    <a:pt x="116681" y="104775"/>
                  </a:cubicBezTo>
                  <a:cubicBezTo>
                    <a:pt x="157956" y="80698"/>
                    <a:pt x="217090" y="17065"/>
                    <a:pt x="2476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4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946546" cy="303987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" name="Прямоугольник 242"/>
          <p:cNvSpPr/>
          <p:nvPr/>
        </p:nvSpPr>
        <p:spPr>
          <a:xfrm>
            <a:off x="1650104" y="549921"/>
            <a:ext cx="8666133" cy="10284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Які букви ти напишеш у п’ятому рядку</a:t>
            </a:r>
            <a:r>
              <a:rPr lang="uk-UA" sz="2800" b="1" dirty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букви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28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16058"/>
            <a:ext cx="903383" cy="941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5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2" t="31620" r="15426" b="30578"/>
          <a:stretch/>
        </p:blipFill>
        <p:spPr>
          <a:xfrm>
            <a:off x="4465674" y="1895481"/>
            <a:ext cx="6140528" cy="431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олилиния 25"/>
          <p:cNvSpPr/>
          <p:nvPr/>
        </p:nvSpPr>
        <p:spPr>
          <a:xfrm>
            <a:off x="5649576" y="2059709"/>
            <a:ext cx="145433" cy="178570"/>
          </a:xfrm>
          <a:custGeom>
            <a:avLst/>
            <a:gdLst>
              <a:gd name="connsiteX0" fmla="*/ 76406 w 157369"/>
              <a:gd name="connsiteY0" fmla="*/ 0 h 198988"/>
              <a:gd name="connsiteX1" fmla="*/ 206 w 157369"/>
              <a:gd name="connsiteY1" fmla="*/ 161925 h 198988"/>
              <a:gd name="connsiteX2" fmla="*/ 57356 w 157369"/>
              <a:gd name="connsiteY2" fmla="*/ 195262 h 198988"/>
              <a:gd name="connsiteX3" fmla="*/ 157369 w 157369"/>
              <a:gd name="connsiteY3" fmla="*/ 100012 h 19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369" h="198988">
                <a:moveTo>
                  <a:pt x="76406" y="0"/>
                </a:moveTo>
                <a:cubicBezTo>
                  <a:pt x="39893" y="64690"/>
                  <a:pt x="3381" y="129381"/>
                  <a:pt x="206" y="161925"/>
                </a:cubicBezTo>
                <a:cubicBezTo>
                  <a:pt x="-2969" y="194469"/>
                  <a:pt x="31162" y="205581"/>
                  <a:pt x="57356" y="195262"/>
                </a:cubicBezTo>
                <a:cubicBezTo>
                  <a:pt x="83550" y="184943"/>
                  <a:pt x="120459" y="142477"/>
                  <a:pt x="157369" y="10001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5901718" y="1804170"/>
            <a:ext cx="316912" cy="434109"/>
            <a:chOff x="4936125" y="1800225"/>
            <a:chExt cx="316912" cy="451401"/>
          </a:xfrm>
        </p:grpSpPr>
        <p:sp>
          <p:nvSpPr>
            <p:cNvPr id="28" name="Полилиния 27"/>
            <p:cNvSpPr/>
            <p:nvPr/>
          </p:nvSpPr>
          <p:spPr>
            <a:xfrm>
              <a:off x="4957557" y="2065943"/>
              <a:ext cx="14521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36125" y="1800225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166883" y="1792177"/>
            <a:ext cx="316912" cy="446102"/>
            <a:chOff x="4927242" y="1787754"/>
            <a:chExt cx="316912" cy="463872"/>
          </a:xfrm>
        </p:grpSpPr>
        <p:sp>
          <p:nvSpPr>
            <p:cNvPr id="97" name="Полилиния 96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927242" y="1787754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6434536" y="1796175"/>
            <a:ext cx="316912" cy="442102"/>
            <a:chOff x="4929730" y="1791913"/>
            <a:chExt cx="316912" cy="459713"/>
          </a:xfrm>
        </p:grpSpPr>
        <p:sp>
          <p:nvSpPr>
            <p:cNvPr id="103" name="Полилиния 102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929730" y="1791913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6697213" y="1800173"/>
            <a:ext cx="316912" cy="441604"/>
            <a:chOff x="4927242" y="1792431"/>
            <a:chExt cx="316912" cy="459195"/>
          </a:xfrm>
        </p:grpSpPr>
        <p:sp>
          <p:nvSpPr>
            <p:cNvPr id="106" name="Полилиния 105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8" name="Группа 107"/>
          <p:cNvGrpSpPr/>
          <p:nvPr/>
        </p:nvGrpSpPr>
        <p:grpSpPr>
          <a:xfrm>
            <a:off x="6982473" y="1800173"/>
            <a:ext cx="316912" cy="441604"/>
            <a:chOff x="4927242" y="1792431"/>
            <a:chExt cx="316912" cy="459195"/>
          </a:xfrm>
        </p:grpSpPr>
        <p:sp>
          <p:nvSpPr>
            <p:cNvPr id="109" name="Полилиния 108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7273591" y="1800173"/>
            <a:ext cx="316912" cy="441604"/>
            <a:chOff x="4927242" y="1792431"/>
            <a:chExt cx="316912" cy="459195"/>
          </a:xfrm>
        </p:grpSpPr>
        <p:sp>
          <p:nvSpPr>
            <p:cNvPr id="112" name="Полилиния 111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7558438" y="1800173"/>
            <a:ext cx="316912" cy="441604"/>
            <a:chOff x="4927242" y="1792431"/>
            <a:chExt cx="316912" cy="459195"/>
          </a:xfrm>
        </p:grpSpPr>
        <p:sp>
          <p:nvSpPr>
            <p:cNvPr id="115" name="Полилиния 114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7849556" y="1792177"/>
            <a:ext cx="316912" cy="441604"/>
            <a:chOff x="4927242" y="1792431"/>
            <a:chExt cx="316912" cy="459195"/>
          </a:xfrm>
        </p:grpSpPr>
        <p:sp>
          <p:nvSpPr>
            <p:cNvPr id="118" name="Полилиния 117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0" name="Группа 119"/>
          <p:cNvGrpSpPr/>
          <p:nvPr/>
        </p:nvGrpSpPr>
        <p:grpSpPr>
          <a:xfrm>
            <a:off x="8134403" y="1792177"/>
            <a:ext cx="316912" cy="441604"/>
            <a:chOff x="4927242" y="1792431"/>
            <a:chExt cx="316912" cy="459195"/>
          </a:xfrm>
        </p:grpSpPr>
        <p:sp>
          <p:nvSpPr>
            <p:cNvPr id="121" name="Полилиния 120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8429161" y="1792177"/>
            <a:ext cx="316912" cy="441604"/>
            <a:chOff x="4927242" y="1792431"/>
            <a:chExt cx="316912" cy="459195"/>
          </a:xfrm>
        </p:grpSpPr>
        <p:sp>
          <p:nvSpPr>
            <p:cNvPr id="124" name="Полилиния 123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8719064" y="1792177"/>
            <a:ext cx="316912" cy="441604"/>
            <a:chOff x="4927242" y="1792431"/>
            <a:chExt cx="316912" cy="459195"/>
          </a:xfrm>
        </p:grpSpPr>
        <p:sp>
          <p:nvSpPr>
            <p:cNvPr id="127" name="Полилиния 126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9014068" y="1792177"/>
            <a:ext cx="316912" cy="441604"/>
            <a:chOff x="4927242" y="1792431"/>
            <a:chExt cx="316912" cy="459195"/>
          </a:xfrm>
        </p:grpSpPr>
        <p:sp>
          <p:nvSpPr>
            <p:cNvPr id="130" name="Полилиния 129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9313292" y="1792177"/>
            <a:ext cx="316912" cy="441604"/>
            <a:chOff x="4927242" y="1792431"/>
            <a:chExt cx="316912" cy="459195"/>
          </a:xfrm>
        </p:grpSpPr>
        <p:sp>
          <p:nvSpPr>
            <p:cNvPr id="133" name="Полилиния 132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9612330" y="1792177"/>
            <a:ext cx="316912" cy="441604"/>
            <a:chOff x="4927242" y="1792431"/>
            <a:chExt cx="316912" cy="459195"/>
          </a:xfrm>
        </p:grpSpPr>
        <p:sp>
          <p:nvSpPr>
            <p:cNvPr id="136" name="Полилиния 135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9922057" y="1792177"/>
            <a:ext cx="316912" cy="441604"/>
            <a:chOff x="4927242" y="1792431"/>
            <a:chExt cx="316912" cy="459195"/>
          </a:xfrm>
        </p:grpSpPr>
        <p:sp>
          <p:nvSpPr>
            <p:cNvPr id="139" name="Полилиния 138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5122234" y="2528741"/>
            <a:ext cx="395417" cy="452903"/>
            <a:chOff x="3746135" y="2599284"/>
            <a:chExt cx="440362" cy="461732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63" name="Полилиния 62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62" name="Полилиния 61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7662655" y="2552982"/>
            <a:ext cx="377351" cy="695044"/>
            <a:chOff x="6575219" y="2603932"/>
            <a:chExt cx="407642" cy="776104"/>
          </a:xfrm>
        </p:grpSpPr>
        <p:grpSp>
          <p:nvGrpSpPr>
            <p:cNvPr id="82" name="Группа 81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84" name="Полилиния 83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83" name="Полилиния 82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4" name="Группа 153"/>
          <p:cNvGrpSpPr/>
          <p:nvPr/>
        </p:nvGrpSpPr>
        <p:grpSpPr>
          <a:xfrm>
            <a:off x="5680005" y="2528740"/>
            <a:ext cx="395417" cy="452903"/>
            <a:chOff x="3746135" y="2599284"/>
            <a:chExt cx="440362" cy="461732"/>
          </a:xfrm>
        </p:grpSpPr>
        <p:grpSp>
          <p:nvGrpSpPr>
            <p:cNvPr id="155" name="Группа 154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157" name="Полилиния 156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56" name="Полилиния 155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9" name="Группа 158"/>
          <p:cNvGrpSpPr/>
          <p:nvPr/>
        </p:nvGrpSpPr>
        <p:grpSpPr>
          <a:xfrm>
            <a:off x="6251308" y="2528740"/>
            <a:ext cx="395417" cy="452903"/>
            <a:chOff x="3746135" y="2599284"/>
            <a:chExt cx="440362" cy="461732"/>
          </a:xfrm>
        </p:grpSpPr>
        <p:grpSp>
          <p:nvGrpSpPr>
            <p:cNvPr id="160" name="Группа 159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162" name="Полилиния 161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61" name="Полилиния 160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4" name="Группа 163"/>
          <p:cNvGrpSpPr/>
          <p:nvPr/>
        </p:nvGrpSpPr>
        <p:grpSpPr>
          <a:xfrm>
            <a:off x="6842337" y="2528740"/>
            <a:ext cx="395417" cy="452903"/>
            <a:chOff x="3746135" y="2599284"/>
            <a:chExt cx="440362" cy="461732"/>
          </a:xfrm>
        </p:grpSpPr>
        <p:grpSp>
          <p:nvGrpSpPr>
            <p:cNvPr id="165" name="Группа 164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167" name="Полилиния 166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66" name="Полилиния 165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9" name="Группа 168"/>
          <p:cNvGrpSpPr/>
          <p:nvPr/>
        </p:nvGrpSpPr>
        <p:grpSpPr>
          <a:xfrm>
            <a:off x="8288328" y="2552982"/>
            <a:ext cx="377351" cy="695044"/>
            <a:chOff x="6575219" y="2603932"/>
            <a:chExt cx="407642" cy="776104"/>
          </a:xfrm>
        </p:grpSpPr>
        <p:grpSp>
          <p:nvGrpSpPr>
            <p:cNvPr id="170" name="Группа 169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172" name="Полилиния 171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71" name="Полилиния 170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8951948" y="2552982"/>
            <a:ext cx="377351" cy="695044"/>
            <a:chOff x="6575219" y="2603932"/>
            <a:chExt cx="407642" cy="776104"/>
          </a:xfrm>
        </p:grpSpPr>
        <p:grpSp>
          <p:nvGrpSpPr>
            <p:cNvPr id="175" name="Группа 174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177" name="Полилиния 176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76" name="Полилиния 175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9" name="Группа 178"/>
          <p:cNvGrpSpPr/>
          <p:nvPr/>
        </p:nvGrpSpPr>
        <p:grpSpPr>
          <a:xfrm>
            <a:off x="9657148" y="2552982"/>
            <a:ext cx="377351" cy="695044"/>
            <a:chOff x="6575219" y="2603932"/>
            <a:chExt cx="407642" cy="776104"/>
          </a:xfrm>
        </p:grpSpPr>
        <p:grpSp>
          <p:nvGrpSpPr>
            <p:cNvPr id="180" name="Группа 179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182" name="Полилиния 181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81" name="Полилиния 180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7" name="Группа 236"/>
          <p:cNvGrpSpPr/>
          <p:nvPr/>
        </p:nvGrpSpPr>
        <p:grpSpPr>
          <a:xfrm>
            <a:off x="4586514" y="3280001"/>
            <a:ext cx="314408" cy="433516"/>
            <a:chOff x="3157763" y="3431452"/>
            <a:chExt cx="334409" cy="458020"/>
          </a:xfrm>
        </p:grpSpPr>
        <p:grpSp>
          <p:nvGrpSpPr>
            <p:cNvPr id="238" name="Группа 237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240" name="Полилиния 239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TextBox 240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39" name="Овал 238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7" name="Группа 266"/>
          <p:cNvGrpSpPr/>
          <p:nvPr/>
        </p:nvGrpSpPr>
        <p:grpSpPr>
          <a:xfrm>
            <a:off x="7656618" y="3269354"/>
            <a:ext cx="406975" cy="439530"/>
            <a:chOff x="6570173" y="3427297"/>
            <a:chExt cx="440934" cy="458020"/>
          </a:xfrm>
        </p:grpSpPr>
        <p:sp>
          <p:nvSpPr>
            <p:cNvPr id="268" name="Полилиния 267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70" name="Овал 269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Полилиния 270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2" name="Группа 291"/>
          <p:cNvGrpSpPr/>
          <p:nvPr/>
        </p:nvGrpSpPr>
        <p:grpSpPr>
          <a:xfrm>
            <a:off x="5094349" y="3274195"/>
            <a:ext cx="314408" cy="433516"/>
            <a:chOff x="3157763" y="3431452"/>
            <a:chExt cx="334409" cy="458020"/>
          </a:xfrm>
        </p:grpSpPr>
        <p:grpSp>
          <p:nvGrpSpPr>
            <p:cNvPr id="293" name="Группа 292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295" name="Полилиния 294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TextBox 295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94" name="Овал 293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7" name="Группа 296"/>
          <p:cNvGrpSpPr/>
          <p:nvPr/>
        </p:nvGrpSpPr>
        <p:grpSpPr>
          <a:xfrm>
            <a:off x="5609726" y="3274195"/>
            <a:ext cx="314408" cy="433516"/>
            <a:chOff x="3157763" y="3431452"/>
            <a:chExt cx="334409" cy="458020"/>
          </a:xfrm>
        </p:grpSpPr>
        <p:grpSp>
          <p:nvGrpSpPr>
            <p:cNvPr id="298" name="Группа 297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300" name="Полилиния 299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TextBox 300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299" name="Овал 298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2" name="Группа 301"/>
          <p:cNvGrpSpPr/>
          <p:nvPr/>
        </p:nvGrpSpPr>
        <p:grpSpPr>
          <a:xfrm>
            <a:off x="6134580" y="3280526"/>
            <a:ext cx="314408" cy="433516"/>
            <a:chOff x="3157763" y="3431452"/>
            <a:chExt cx="334409" cy="458020"/>
          </a:xfrm>
        </p:grpSpPr>
        <p:grpSp>
          <p:nvGrpSpPr>
            <p:cNvPr id="303" name="Группа 302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305" name="Полилиния 304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TextBox 305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04" name="Овал 303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7" name="Группа 306"/>
          <p:cNvGrpSpPr/>
          <p:nvPr/>
        </p:nvGrpSpPr>
        <p:grpSpPr>
          <a:xfrm>
            <a:off x="6674601" y="3274195"/>
            <a:ext cx="314408" cy="433516"/>
            <a:chOff x="3157763" y="3431452"/>
            <a:chExt cx="334409" cy="458020"/>
          </a:xfrm>
        </p:grpSpPr>
        <p:grpSp>
          <p:nvGrpSpPr>
            <p:cNvPr id="308" name="Группа 307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310" name="Полилиния 309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TextBox 310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09" name="Овал 308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2" name="Группа 311"/>
          <p:cNvGrpSpPr/>
          <p:nvPr/>
        </p:nvGrpSpPr>
        <p:grpSpPr>
          <a:xfrm>
            <a:off x="7190555" y="3269354"/>
            <a:ext cx="314408" cy="433516"/>
            <a:chOff x="3157763" y="3431452"/>
            <a:chExt cx="334409" cy="458020"/>
          </a:xfrm>
        </p:grpSpPr>
        <p:grpSp>
          <p:nvGrpSpPr>
            <p:cNvPr id="313" name="Группа 312"/>
            <p:cNvGrpSpPr/>
            <p:nvPr/>
          </p:nvGrpSpPr>
          <p:grpSpPr>
            <a:xfrm>
              <a:off x="3157763" y="3431452"/>
              <a:ext cx="316912" cy="452905"/>
              <a:chOff x="3746135" y="2599284"/>
              <a:chExt cx="316912" cy="452905"/>
            </a:xfrm>
          </p:grpSpPr>
          <p:sp>
            <p:nvSpPr>
              <p:cNvPr id="315" name="Полилиния 314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TextBox 315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314" name="Овал 313"/>
            <p:cNvSpPr/>
            <p:nvPr/>
          </p:nvSpPr>
          <p:spPr>
            <a:xfrm rot="1327897">
              <a:off x="3348740" y="3688775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7" name="Группа 316"/>
          <p:cNvGrpSpPr/>
          <p:nvPr/>
        </p:nvGrpSpPr>
        <p:grpSpPr>
          <a:xfrm>
            <a:off x="8182441" y="3276994"/>
            <a:ext cx="406975" cy="439530"/>
            <a:chOff x="6570173" y="3427297"/>
            <a:chExt cx="440934" cy="458020"/>
          </a:xfrm>
        </p:grpSpPr>
        <p:sp>
          <p:nvSpPr>
            <p:cNvPr id="318" name="Полилиния 317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20" name="Овал 319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Полилиния 320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2" name="Группа 321"/>
          <p:cNvGrpSpPr/>
          <p:nvPr/>
        </p:nvGrpSpPr>
        <p:grpSpPr>
          <a:xfrm>
            <a:off x="8728897" y="3269354"/>
            <a:ext cx="406975" cy="439530"/>
            <a:chOff x="6570173" y="3427297"/>
            <a:chExt cx="440934" cy="458020"/>
          </a:xfrm>
        </p:grpSpPr>
        <p:sp>
          <p:nvSpPr>
            <p:cNvPr id="323" name="Полилиния 322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TextBox 323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25" name="Овал 324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Полилиния 325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7" name="Группа 326"/>
          <p:cNvGrpSpPr/>
          <p:nvPr/>
        </p:nvGrpSpPr>
        <p:grpSpPr>
          <a:xfrm>
            <a:off x="9266575" y="3268308"/>
            <a:ext cx="406975" cy="439530"/>
            <a:chOff x="6570173" y="3427297"/>
            <a:chExt cx="440934" cy="458020"/>
          </a:xfrm>
        </p:grpSpPr>
        <p:sp>
          <p:nvSpPr>
            <p:cNvPr id="328" name="Полилиния 327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30" name="Овал 329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Полилиния 330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2" name="Группа 331"/>
          <p:cNvGrpSpPr/>
          <p:nvPr/>
        </p:nvGrpSpPr>
        <p:grpSpPr>
          <a:xfrm>
            <a:off x="9822274" y="3263340"/>
            <a:ext cx="406975" cy="439530"/>
            <a:chOff x="6570173" y="3427297"/>
            <a:chExt cx="440934" cy="458020"/>
          </a:xfrm>
        </p:grpSpPr>
        <p:sp>
          <p:nvSpPr>
            <p:cNvPr id="333" name="Полилиния 332"/>
            <p:cNvSpPr/>
            <p:nvPr/>
          </p:nvSpPr>
          <p:spPr>
            <a:xfrm>
              <a:off x="6591590" y="3679710"/>
              <a:ext cx="174054" cy="200492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054" h="200492">
                  <a:moveTo>
                    <a:pt x="76422" y="0"/>
                  </a:moveTo>
                  <a:cubicBezTo>
                    <a:pt x="39909" y="64690"/>
                    <a:pt x="3397" y="129381"/>
                    <a:pt x="222" y="161925"/>
                  </a:cubicBezTo>
                  <a:cubicBezTo>
                    <a:pt x="-2953" y="194469"/>
                    <a:pt x="28400" y="209153"/>
                    <a:pt x="57372" y="195262"/>
                  </a:cubicBezTo>
                  <a:cubicBezTo>
                    <a:pt x="86344" y="181371"/>
                    <a:pt x="137144" y="121046"/>
                    <a:pt x="174054" y="785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TextBox 333"/>
            <p:cNvSpPr txBox="1"/>
            <p:nvPr/>
          </p:nvSpPr>
          <p:spPr>
            <a:xfrm>
              <a:off x="6570173" y="3427297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35" name="Овал 334"/>
            <p:cNvSpPr/>
            <p:nvPr/>
          </p:nvSpPr>
          <p:spPr>
            <a:xfrm rot="1327897">
              <a:off x="6761150" y="368462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Полилиния 335"/>
            <p:cNvSpPr/>
            <p:nvPr/>
          </p:nvSpPr>
          <p:spPr>
            <a:xfrm>
              <a:off x="6891817" y="3677896"/>
              <a:ext cx="119290" cy="197211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290" h="197211">
                  <a:moveTo>
                    <a:pt x="66902" y="0"/>
                  </a:moveTo>
                  <a:cubicBezTo>
                    <a:pt x="30389" y="64690"/>
                    <a:pt x="3402" y="129381"/>
                    <a:pt x="227" y="161925"/>
                  </a:cubicBezTo>
                  <a:cubicBezTo>
                    <a:pt x="-2948" y="194469"/>
                    <a:pt x="28008" y="201215"/>
                    <a:pt x="47852" y="195262"/>
                  </a:cubicBezTo>
                  <a:cubicBezTo>
                    <a:pt x="67696" y="189309"/>
                    <a:pt x="82380" y="168671"/>
                    <a:pt x="119290" y="12620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9" name="Группа 188"/>
          <p:cNvGrpSpPr/>
          <p:nvPr/>
        </p:nvGrpSpPr>
        <p:grpSpPr>
          <a:xfrm>
            <a:off x="4606651" y="4009068"/>
            <a:ext cx="435610" cy="435876"/>
            <a:chOff x="3177281" y="4230232"/>
            <a:chExt cx="492865" cy="471515"/>
          </a:xfrm>
        </p:grpSpPr>
        <p:sp>
          <p:nvSpPr>
            <p:cNvPr id="190" name="Полилиния 189"/>
            <p:cNvSpPr/>
            <p:nvPr/>
          </p:nvSpPr>
          <p:spPr>
            <a:xfrm>
              <a:off x="3370700" y="448264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3353234" y="4230232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192" name="Овал 191"/>
            <p:cNvSpPr/>
            <p:nvPr/>
          </p:nvSpPr>
          <p:spPr>
            <a:xfrm rot="1327897">
              <a:off x="3177281" y="450105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Полилиния 192"/>
            <p:cNvSpPr/>
            <p:nvPr/>
          </p:nvSpPr>
          <p:spPr>
            <a:xfrm>
              <a:off x="3309938" y="4500563"/>
              <a:ext cx="133350" cy="39053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9053">
                  <a:moveTo>
                    <a:pt x="0" y="23812"/>
                  </a:moveTo>
                  <a:cubicBezTo>
                    <a:pt x="13890" y="32940"/>
                    <a:pt x="27781" y="42069"/>
                    <a:pt x="50006" y="38100"/>
                  </a:cubicBezTo>
                  <a:cubicBezTo>
                    <a:pt x="72231" y="34131"/>
                    <a:pt x="102790" y="17065"/>
                    <a:pt x="1333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4" name="Группа 213"/>
          <p:cNvGrpSpPr/>
          <p:nvPr/>
        </p:nvGrpSpPr>
        <p:grpSpPr>
          <a:xfrm>
            <a:off x="7688251" y="4009067"/>
            <a:ext cx="508170" cy="424175"/>
            <a:chOff x="6604190" y="4225894"/>
            <a:chExt cx="566858" cy="463593"/>
          </a:xfrm>
        </p:grpSpPr>
        <p:sp>
          <p:nvSpPr>
            <p:cNvPr id="215" name="Полилиния 214"/>
            <p:cNvSpPr/>
            <p:nvPr/>
          </p:nvSpPr>
          <p:spPr>
            <a:xfrm>
              <a:off x="6865655" y="4490660"/>
              <a:ext cx="145354" cy="19882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79 w 121623"/>
                <a:gd name="connsiteY0" fmla="*/ 0 h 197211"/>
                <a:gd name="connsiteX1" fmla="*/ 179 w 121623"/>
                <a:gd name="connsiteY1" fmla="*/ 161925 h 197211"/>
                <a:gd name="connsiteX2" fmla="*/ 57329 w 121623"/>
                <a:gd name="connsiteY2" fmla="*/ 195262 h 197211"/>
                <a:gd name="connsiteX3" fmla="*/ 121623 w 121623"/>
                <a:gd name="connsiteY3" fmla="*/ 126206 h 197211"/>
                <a:gd name="connsiteX0" fmla="*/ 76393 w 143069"/>
                <a:gd name="connsiteY0" fmla="*/ 0 h 198823"/>
                <a:gd name="connsiteX1" fmla="*/ 193 w 143069"/>
                <a:gd name="connsiteY1" fmla="*/ 161925 h 198823"/>
                <a:gd name="connsiteX2" fmla="*/ 57343 w 143069"/>
                <a:gd name="connsiteY2" fmla="*/ 195262 h 198823"/>
                <a:gd name="connsiteX3" fmla="*/ 143069 w 143069"/>
                <a:gd name="connsiteY3" fmla="*/ 102393 h 19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069" h="198823">
                  <a:moveTo>
                    <a:pt x="76393" y="0"/>
                  </a:moveTo>
                  <a:cubicBezTo>
                    <a:pt x="39880" y="64690"/>
                    <a:pt x="3368" y="129381"/>
                    <a:pt x="193" y="161925"/>
                  </a:cubicBezTo>
                  <a:cubicBezTo>
                    <a:pt x="-2982" y="194469"/>
                    <a:pt x="33530" y="205184"/>
                    <a:pt x="57343" y="195262"/>
                  </a:cubicBezTo>
                  <a:cubicBezTo>
                    <a:pt x="81156" y="185340"/>
                    <a:pt x="106159" y="144858"/>
                    <a:pt x="143069" y="10239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6854136" y="4225894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17" name="Овал 216"/>
            <p:cNvSpPr/>
            <p:nvPr/>
          </p:nvSpPr>
          <p:spPr>
            <a:xfrm rot="1327897">
              <a:off x="6604190" y="4486861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Полилиния 217"/>
            <p:cNvSpPr/>
            <p:nvPr/>
          </p:nvSpPr>
          <p:spPr>
            <a:xfrm>
              <a:off x="6738893" y="4486271"/>
              <a:ext cx="181296" cy="203216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  <a:gd name="connsiteX0" fmla="*/ 66996 w 181296"/>
                <a:gd name="connsiteY0" fmla="*/ 0 h 203216"/>
                <a:gd name="connsiteX1" fmla="*/ 321 w 181296"/>
                <a:gd name="connsiteY1" fmla="*/ 161925 h 203216"/>
                <a:gd name="connsiteX2" fmla="*/ 47946 w 181296"/>
                <a:gd name="connsiteY2" fmla="*/ 195262 h 203216"/>
                <a:gd name="connsiteX3" fmla="*/ 181296 w 181296"/>
                <a:gd name="connsiteY3" fmla="*/ 40481 h 2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296" h="203216">
                  <a:moveTo>
                    <a:pt x="66996" y="0"/>
                  </a:moveTo>
                  <a:cubicBezTo>
                    <a:pt x="30483" y="64690"/>
                    <a:pt x="3496" y="129381"/>
                    <a:pt x="321" y="161925"/>
                  </a:cubicBezTo>
                  <a:cubicBezTo>
                    <a:pt x="-2854" y="194469"/>
                    <a:pt x="17784" y="215503"/>
                    <a:pt x="47946" y="195262"/>
                  </a:cubicBezTo>
                  <a:cubicBezTo>
                    <a:pt x="78108" y="175021"/>
                    <a:pt x="144386" y="82946"/>
                    <a:pt x="181296" y="404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4" name="Группа 243"/>
          <p:cNvGrpSpPr/>
          <p:nvPr/>
        </p:nvGrpSpPr>
        <p:grpSpPr>
          <a:xfrm>
            <a:off x="5168890" y="4010002"/>
            <a:ext cx="435610" cy="435876"/>
            <a:chOff x="3177281" y="4230232"/>
            <a:chExt cx="492865" cy="471515"/>
          </a:xfrm>
        </p:grpSpPr>
        <p:sp>
          <p:nvSpPr>
            <p:cNvPr id="245" name="Полилиния 244"/>
            <p:cNvSpPr/>
            <p:nvPr/>
          </p:nvSpPr>
          <p:spPr>
            <a:xfrm>
              <a:off x="3370700" y="448264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3353234" y="4230232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47" name="Овал 246"/>
            <p:cNvSpPr/>
            <p:nvPr/>
          </p:nvSpPr>
          <p:spPr>
            <a:xfrm rot="1327897">
              <a:off x="3177281" y="450105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Полилиния 247"/>
            <p:cNvSpPr/>
            <p:nvPr/>
          </p:nvSpPr>
          <p:spPr>
            <a:xfrm>
              <a:off x="3309938" y="4500563"/>
              <a:ext cx="133350" cy="39053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9053">
                  <a:moveTo>
                    <a:pt x="0" y="23812"/>
                  </a:moveTo>
                  <a:cubicBezTo>
                    <a:pt x="13890" y="32940"/>
                    <a:pt x="27781" y="42069"/>
                    <a:pt x="50006" y="38100"/>
                  </a:cubicBezTo>
                  <a:cubicBezTo>
                    <a:pt x="72231" y="34131"/>
                    <a:pt x="102790" y="17065"/>
                    <a:pt x="1333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9" name="Группа 248"/>
          <p:cNvGrpSpPr/>
          <p:nvPr/>
        </p:nvGrpSpPr>
        <p:grpSpPr>
          <a:xfrm>
            <a:off x="5737918" y="4006408"/>
            <a:ext cx="435610" cy="435876"/>
            <a:chOff x="3177281" y="4230232"/>
            <a:chExt cx="492865" cy="471515"/>
          </a:xfrm>
        </p:grpSpPr>
        <p:sp>
          <p:nvSpPr>
            <p:cNvPr id="250" name="Полилиния 249"/>
            <p:cNvSpPr/>
            <p:nvPr/>
          </p:nvSpPr>
          <p:spPr>
            <a:xfrm>
              <a:off x="3370700" y="448264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3353234" y="4230232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52" name="Овал 251"/>
            <p:cNvSpPr/>
            <p:nvPr/>
          </p:nvSpPr>
          <p:spPr>
            <a:xfrm rot="1327897">
              <a:off x="3177281" y="450105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Полилиния 252"/>
            <p:cNvSpPr/>
            <p:nvPr/>
          </p:nvSpPr>
          <p:spPr>
            <a:xfrm>
              <a:off x="3309938" y="4500563"/>
              <a:ext cx="133350" cy="39053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9053">
                  <a:moveTo>
                    <a:pt x="0" y="23812"/>
                  </a:moveTo>
                  <a:cubicBezTo>
                    <a:pt x="13890" y="32940"/>
                    <a:pt x="27781" y="42069"/>
                    <a:pt x="50006" y="38100"/>
                  </a:cubicBezTo>
                  <a:cubicBezTo>
                    <a:pt x="72231" y="34131"/>
                    <a:pt x="102790" y="17065"/>
                    <a:pt x="1333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4" name="Группа 253"/>
          <p:cNvGrpSpPr/>
          <p:nvPr/>
        </p:nvGrpSpPr>
        <p:grpSpPr>
          <a:xfrm>
            <a:off x="6363643" y="4003549"/>
            <a:ext cx="435610" cy="435876"/>
            <a:chOff x="3177281" y="4230232"/>
            <a:chExt cx="492865" cy="471515"/>
          </a:xfrm>
        </p:grpSpPr>
        <p:sp>
          <p:nvSpPr>
            <p:cNvPr id="255" name="Полилиния 254"/>
            <p:cNvSpPr/>
            <p:nvPr/>
          </p:nvSpPr>
          <p:spPr>
            <a:xfrm>
              <a:off x="3370700" y="448264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3353234" y="4230232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57" name="Овал 256"/>
            <p:cNvSpPr/>
            <p:nvPr/>
          </p:nvSpPr>
          <p:spPr>
            <a:xfrm rot="1327897">
              <a:off x="3177281" y="450105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Полилиния 257"/>
            <p:cNvSpPr/>
            <p:nvPr/>
          </p:nvSpPr>
          <p:spPr>
            <a:xfrm>
              <a:off x="3309938" y="4500563"/>
              <a:ext cx="133350" cy="39053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9053">
                  <a:moveTo>
                    <a:pt x="0" y="23812"/>
                  </a:moveTo>
                  <a:cubicBezTo>
                    <a:pt x="13890" y="32940"/>
                    <a:pt x="27781" y="42069"/>
                    <a:pt x="50006" y="38100"/>
                  </a:cubicBezTo>
                  <a:cubicBezTo>
                    <a:pt x="72231" y="34131"/>
                    <a:pt x="102790" y="17065"/>
                    <a:pt x="1333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9" name="Группа 258"/>
          <p:cNvGrpSpPr/>
          <p:nvPr/>
        </p:nvGrpSpPr>
        <p:grpSpPr>
          <a:xfrm>
            <a:off x="6960555" y="4005403"/>
            <a:ext cx="435610" cy="435876"/>
            <a:chOff x="3177281" y="4230232"/>
            <a:chExt cx="492865" cy="471515"/>
          </a:xfrm>
        </p:grpSpPr>
        <p:sp>
          <p:nvSpPr>
            <p:cNvPr id="260" name="Полилиния 259"/>
            <p:cNvSpPr/>
            <p:nvPr/>
          </p:nvSpPr>
          <p:spPr>
            <a:xfrm>
              <a:off x="3370700" y="448264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3353234" y="4230232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62" name="Овал 261"/>
            <p:cNvSpPr/>
            <p:nvPr/>
          </p:nvSpPr>
          <p:spPr>
            <a:xfrm rot="1327897">
              <a:off x="3177281" y="4501050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Полилиния 262"/>
            <p:cNvSpPr/>
            <p:nvPr/>
          </p:nvSpPr>
          <p:spPr>
            <a:xfrm>
              <a:off x="3309938" y="4500563"/>
              <a:ext cx="133350" cy="39053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9053">
                  <a:moveTo>
                    <a:pt x="0" y="23812"/>
                  </a:moveTo>
                  <a:cubicBezTo>
                    <a:pt x="13890" y="32940"/>
                    <a:pt x="27781" y="42069"/>
                    <a:pt x="50006" y="38100"/>
                  </a:cubicBezTo>
                  <a:cubicBezTo>
                    <a:pt x="72231" y="34131"/>
                    <a:pt x="102790" y="17065"/>
                    <a:pt x="1333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4" name="Группа 263"/>
          <p:cNvGrpSpPr/>
          <p:nvPr/>
        </p:nvGrpSpPr>
        <p:grpSpPr>
          <a:xfrm>
            <a:off x="8347032" y="4016021"/>
            <a:ext cx="508170" cy="424175"/>
            <a:chOff x="6604190" y="4225894"/>
            <a:chExt cx="566858" cy="463593"/>
          </a:xfrm>
        </p:grpSpPr>
        <p:sp>
          <p:nvSpPr>
            <p:cNvPr id="265" name="Полилиния 264"/>
            <p:cNvSpPr/>
            <p:nvPr/>
          </p:nvSpPr>
          <p:spPr>
            <a:xfrm>
              <a:off x="6865655" y="4490660"/>
              <a:ext cx="145354" cy="19882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79 w 121623"/>
                <a:gd name="connsiteY0" fmla="*/ 0 h 197211"/>
                <a:gd name="connsiteX1" fmla="*/ 179 w 121623"/>
                <a:gd name="connsiteY1" fmla="*/ 161925 h 197211"/>
                <a:gd name="connsiteX2" fmla="*/ 57329 w 121623"/>
                <a:gd name="connsiteY2" fmla="*/ 195262 h 197211"/>
                <a:gd name="connsiteX3" fmla="*/ 121623 w 121623"/>
                <a:gd name="connsiteY3" fmla="*/ 126206 h 197211"/>
                <a:gd name="connsiteX0" fmla="*/ 76393 w 143069"/>
                <a:gd name="connsiteY0" fmla="*/ 0 h 198823"/>
                <a:gd name="connsiteX1" fmla="*/ 193 w 143069"/>
                <a:gd name="connsiteY1" fmla="*/ 161925 h 198823"/>
                <a:gd name="connsiteX2" fmla="*/ 57343 w 143069"/>
                <a:gd name="connsiteY2" fmla="*/ 195262 h 198823"/>
                <a:gd name="connsiteX3" fmla="*/ 143069 w 143069"/>
                <a:gd name="connsiteY3" fmla="*/ 102393 h 19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069" h="198823">
                  <a:moveTo>
                    <a:pt x="76393" y="0"/>
                  </a:moveTo>
                  <a:cubicBezTo>
                    <a:pt x="39880" y="64690"/>
                    <a:pt x="3368" y="129381"/>
                    <a:pt x="193" y="161925"/>
                  </a:cubicBezTo>
                  <a:cubicBezTo>
                    <a:pt x="-2982" y="194469"/>
                    <a:pt x="33530" y="205184"/>
                    <a:pt x="57343" y="195262"/>
                  </a:cubicBezTo>
                  <a:cubicBezTo>
                    <a:pt x="81156" y="185340"/>
                    <a:pt x="106159" y="144858"/>
                    <a:pt x="143069" y="10239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6854136" y="4225894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72" name="Овал 271"/>
            <p:cNvSpPr/>
            <p:nvPr/>
          </p:nvSpPr>
          <p:spPr>
            <a:xfrm rot="1327897">
              <a:off x="6604190" y="4486861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Полилиния 272"/>
            <p:cNvSpPr/>
            <p:nvPr/>
          </p:nvSpPr>
          <p:spPr>
            <a:xfrm>
              <a:off x="6738893" y="4486271"/>
              <a:ext cx="181296" cy="203216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  <a:gd name="connsiteX0" fmla="*/ 66996 w 181296"/>
                <a:gd name="connsiteY0" fmla="*/ 0 h 203216"/>
                <a:gd name="connsiteX1" fmla="*/ 321 w 181296"/>
                <a:gd name="connsiteY1" fmla="*/ 161925 h 203216"/>
                <a:gd name="connsiteX2" fmla="*/ 47946 w 181296"/>
                <a:gd name="connsiteY2" fmla="*/ 195262 h 203216"/>
                <a:gd name="connsiteX3" fmla="*/ 181296 w 181296"/>
                <a:gd name="connsiteY3" fmla="*/ 40481 h 2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296" h="203216">
                  <a:moveTo>
                    <a:pt x="66996" y="0"/>
                  </a:moveTo>
                  <a:cubicBezTo>
                    <a:pt x="30483" y="64690"/>
                    <a:pt x="3496" y="129381"/>
                    <a:pt x="321" y="161925"/>
                  </a:cubicBezTo>
                  <a:cubicBezTo>
                    <a:pt x="-2854" y="194469"/>
                    <a:pt x="17784" y="215503"/>
                    <a:pt x="47946" y="195262"/>
                  </a:cubicBezTo>
                  <a:cubicBezTo>
                    <a:pt x="78108" y="175021"/>
                    <a:pt x="144386" y="82946"/>
                    <a:pt x="181296" y="404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4" name="Группа 273"/>
          <p:cNvGrpSpPr/>
          <p:nvPr/>
        </p:nvGrpSpPr>
        <p:grpSpPr>
          <a:xfrm>
            <a:off x="9036890" y="4016021"/>
            <a:ext cx="508170" cy="424175"/>
            <a:chOff x="6604190" y="4225894"/>
            <a:chExt cx="566858" cy="463593"/>
          </a:xfrm>
        </p:grpSpPr>
        <p:sp>
          <p:nvSpPr>
            <p:cNvPr id="275" name="Полилиния 274"/>
            <p:cNvSpPr/>
            <p:nvPr/>
          </p:nvSpPr>
          <p:spPr>
            <a:xfrm>
              <a:off x="6865655" y="4490660"/>
              <a:ext cx="145354" cy="19882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79 w 121623"/>
                <a:gd name="connsiteY0" fmla="*/ 0 h 197211"/>
                <a:gd name="connsiteX1" fmla="*/ 179 w 121623"/>
                <a:gd name="connsiteY1" fmla="*/ 161925 h 197211"/>
                <a:gd name="connsiteX2" fmla="*/ 57329 w 121623"/>
                <a:gd name="connsiteY2" fmla="*/ 195262 h 197211"/>
                <a:gd name="connsiteX3" fmla="*/ 121623 w 121623"/>
                <a:gd name="connsiteY3" fmla="*/ 126206 h 197211"/>
                <a:gd name="connsiteX0" fmla="*/ 76393 w 143069"/>
                <a:gd name="connsiteY0" fmla="*/ 0 h 198823"/>
                <a:gd name="connsiteX1" fmla="*/ 193 w 143069"/>
                <a:gd name="connsiteY1" fmla="*/ 161925 h 198823"/>
                <a:gd name="connsiteX2" fmla="*/ 57343 w 143069"/>
                <a:gd name="connsiteY2" fmla="*/ 195262 h 198823"/>
                <a:gd name="connsiteX3" fmla="*/ 143069 w 143069"/>
                <a:gd name="connsiteY3" fmla="*/ 102393 h 19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069" h="198823">
                  <a:moveTo>
                    <a:pt x="76393" y="0"/>
                  </a:moveTo>
                  <a:cubicBezTo>
                    <a:pt x="39880" y="64690"/>
                    <a:pt x="3368" y="129381"/>
                    <a:pt x="193" y="161925"/>
                  </a:cubicBezTo>
                  <a:cubicBezTo>
                    <a:pt x="-2982" y="194469"/>
                    <a:pt x="33530" y="205184"/>
                    <a:pt x="57343" y="195262"/>
                  </a:cubicBezTo>
                  <a:cubicBezTo>
                    <a:pt x="81156" y="185340"/>
                    <a:pt x="106159" y="144858"/>
                    <a:pt x="143069" y="10239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6854136" y="4225894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77" name="Овал 276"/>
            <p:cNvSpPr/>
            <p:nvPr/>
          </p:nvSpPr>
          <p:spPr>
            <a:xfrm rot="1327897">
              <a:off x="6604190" y="4486861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Полилиния 277"/>
            <p:cNvSpPr/>
            <p:nvPr/>
          </p:nvSpPr>
          <p:spPr>
            <a:xfrm>
              <a:off x="6738893" y="4486271"/>
              <a:ext cx="181296" cy="203216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  <a:gd name="connsiteX0" fmla="*/ 66996 w 181296"/>
                <a:gd name="connsiteY0" fmla="*/ 0 h 203216"/>
                <a:gd name="connsiteX1" fmla="*/ 321 w 181296"/>
                <a:gd name="connsiteY1" fmla="*/ 161925 h 203216"/>
                <a:gd name="connsiteX2" fmla="*/ 47946 w 181296"/>
                <a:gd name="connsiteY2" fmla="*/ 195262 h 203216"/>
                <a:gd name="connsiteX3" fmla="*/ 181296 w 181296"/>
                <a:gd name="connsiteY3" fmla="*/ 40481 h 2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296" h="203216">
                  <a:moveTo>
                    <a:pt x="66996" y="0"/>
                  </a:moveTo>
                  <a:cubicBezTo>
                    <a:pt x="30483" y="64690"/>
                    <a:pt x="3496" y="129381"/>
                    <a:pt x="321" y="161925"/>
                  </a:cubicBezTo>
                  <a:cubicBezTo>
                    <a:pt x="-2854" y="194469"/>
                    <a:pt x="17784" y="215503"/>
                    <a:pt x="47946" y="195262"/>
                  </a:cubicBezTo>
                  <a:cubicBezTo>
                    <a:pt x="78108" y="175021"/>
                    <a:pt x="144386" y="82946"/>
                    <a:pt x="181296" y="404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9" name="Группа 278"/>
          <p:cNvGrpSpPr/>
          <p:nvPr/>
        </p:nvGrpSpPr>
        <p:grpSpPr>
          <a:xfrm>
            <a:off x="9724226" y="4009067"/>
            <a:ext cx="508170" cy="424175"/>
            <a:chOff x="6604190" y="4225894"/>
            <a:chExt cx="566858" cy="463593"/>
          </a:xfrm>
        </p:grpSpPr>
        <p:sp>
          <p:nvSpPr>
            <p:cNvPr id="280" name="Полилиния 279"/>
            <p:cNvSpPr/>
            <p:nvPr/>
          </p:nvSpPr>
          <p:spPr>
            <a:xfrm>
              <a:off x="6865655" y="4490660"/>
              <a:ext cx="145354" cy="19882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79 w 121623"/>
                <a:gd name="connsiteY0" fmla="*/ 0 h 197211"/>
                <a:gd name="connsiteX1" fmla="*/ 179 w 121623"/>
                <a:gd name="connsiteY1" fmla="*/ 161925 h 197211"/>
                <a:gd name="connsiteX2" fmla="*/ 57329 w 121623"/>
                <a:gd name="connsiteY2" fmla="*/ 195262 h 197211"/>
                <a:gd name="connsiteX3" fmla="*/ 121623 w 121623"/>
                <a:gd name="connsiteY3" fmla="*/ 126206 h 197211"/>
                <a:gd name="connsiteX0" fmla="*/ 76393 w 143069"/>
                <a:gd name="connsiteY0" fmla="*/ 0 h 198823"/>
                <a:gd name="connsiteX1" fmla="*/ 193 w 143069"/>
                <a:gd name="connsiteY1" fmla="*/ 161925 h 198823"/>
                <a:gd name="connsiteX2" fmla="*/ 57343 w 143069"/>
                <a:gd name="connsiteY2" fmla="*/ 195262 h 198823"/>
                <a:gd name="connsiteX3" fmla="*/ 143069 w 143069"/>
                <a:gd name="connsiteY3" fmla="*/ 102393 h 19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069" h="198823">
                  <a:moveTo>
                    <a:pt x="76393" y="0"/>
                  </a:moveTo>
                  <a:cubicBezTo>
                    <a:pt x="39880" y="64690"/>
                    <a:pt x="3368" y="129381"/>
                    <a:pt x="193" y="161925"/>
                  </a:cubicBezTo>
                  <a:cubicBezTo>
                    <a:pt x="-2982" y="194469"/>
                    <a:pt x="33530" y="205184"/>
                    <a:pt x="57343" y="195262"/>
                  </a:cubicBezTo>
                  <a:cubicBezTo>
                    <a:pt x="81156" y="185340"/>
                    <a:pt x="106159" y="144858"/>
                    <a:pt x="143069" y="10239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6854136" y="4225894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282" name="Овал 281"/>
            <p:cNvSpPr/>
            <p:nvPr/>
          </p:nvSpPr>
          <p:spPr>
            <a:xfrm rot="1327897">
              <a:off x="6604190" y="4486861"/>
              <a:ext cx="143432" cy="20069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Полилиния 282"/>
            <p:cNvSpPr/>
            <p:nvPr/>
          </p:nvSpPr>
          <p:spPr>
            <a:xfrm>
              <a:off x="6738893" y="4486271"/>
              <a:ext cx="181296" cy="203216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84 w 128772"/>
                <a:gd name="connsiteY0" fmla="*/ 0 h 197211"/>
                <a:gd name="connsiteX1" fmla="*/ 184 w 128772"/>
                <a:gd name="connsiteY1" fmla="*/ 161925 h 197211"/>
                <a:gd name="connsiteX2" fmla="*/ 57334 w 128772"/>
                <a:gd name="connsiteY2" fmla="*/ 195262 h 197211"/>
                <a:gd name="connsiteX3" fmla="*/ 128772 w 128772"/>
                <a:gd name="connsiteY3" fmla="*/ 126206 h 197211"/>
                <a:gd name="connsiteX0" fmla="*/ 66902 w 119290"/>
                <a:gd name="connsiteY0" fmla="*/ 0 h 197211"/>
                <a:gd name="connsiteX1" fmla="*/ 227 w 119290"/>
                <a:gd name="connsiteY1" fmla="*/ 161925 h 197211"/>
                <a:gd name="connsiteX2" fmla="*/ 47852 w 119290"/>
                <a:gd name="connsiteY2" fmla="*/ 195262 h 197211"/>
                <a:gd name="connsiteX3" fmla="*/ 119290 w 119290"/>
                <a:gd name="connsiteY3" fmla="*/ 126206 h 197211"/>
                <a:gd name="connsiteX0" fmla="*/ 66996 w 181296"/>
                <a:gd name="connsiteY0" fmla="*/ 0 h 203216"/>
                <a:gd name="connsiteX1" fmla="*/ 321 w 181296"/>
                <a:gd name="connsiteY1" fmla="*/ 161925 h 203216"/>
                <a:gd name="connsiteX2" fmla="*/ 47946 w 181296"/>
                <a:gd name="connsiteY2" fmla="*/ 195262 h 203216"/>
                <a:gd name="connsiteX3" fmla="*/ 181296 w 181296"/>
                <a:gd name="connsiteY3" fmla="*/ 40481 h 20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296" h="203216">
                  <a:moveTo>
                    <a:pt x="66996" y="0"/>
                  </a:moveTo>
                  <a:cubicBezTo>
                    <a:pt x="30483" y="64690"/>
                    <a:pt x="3496" y="129381"/>
                    <a:pt x="321" y="161925"/>
                  </a:cubicBezTo>
                  <a:cubicBezTo>
                    <a:pt x="-2854" y="194469"/>
                    <a:pt x="17784" y="215503"/>
                    <a:pt x="47946" y="195262"/>
                  </a:cubicBezTo>
                  <a:cubicBezTo>
                    <a:pt x="78108" y="175021"/>
                    <a:pt x="144386" y="82946"/>
                    <a:pt x="181296" y="4048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9" name="Группа 218"/>
          <p:cNvGrpSpPr/>
          <p:nvPr/>
        </p:nvGrpSpPr>
        <p:grpSpPr>
          <a:xfrm>
            <a:off x="4612685" y="4728965"/>
            <a:ext cx="675272" cy="440639"/>
            <a:chOff x="3184677" y="5051114"/>
            <a:chExt cx="716452" cy="466644"/>
          </a:xfrm>
        </p:grpSpPr>
        <p:sp>
          <p:nvSpPr>
            <p:cNvPr id="220" name="Полилиния 219"/>
            <p:cNvSpPr/>
            <p:nvPr/>
          </p:nvSpPr>
          <p:spPr>
            <a:xfrm>
              <a:off x="3184677" y="5051114"/>
              <a:ext cx="504353" cy="46656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87537"/>
                <a:gd name="connsiteY0" fmla="*/ 406406 h 463935"/>
                <a:gd name="connsiteX1" fmla="*/ 28829 w 487537"/>
                <a:gd name="connsiteY1" fmla="*/ 460381 h 463935"/>
                <a:gd name="connsiteX2" fmla="*/ 181229 w 487537"/>
                <a:gd name="connsiteY2" fmla="*/ 374656 h 463935"/>
                <a:gd name="connsiteX3" fmla="*/ 460629 w 487537"/>
                <a:gd name="connsiteY3" fmla="*/ 6 h 463935"/>
                <a:gd name="connsiteX4" fmla="*/ 273304 w 487537"/>
                <a:gd name="connsiteY4" fmla="*/ 384181 h 463935"/>
                <a:gd name="connsiteX5" fmla="*/ 266954 w 487537"/>
                <a:gd name="connsiteY5" fmla="*/ 463556 h 463935"/>
                <a:gd name="connsiteX6" fmla="*/ 487537 w 487537"/>
                <a:gd name="connsiteY6" fmla="*/ 273324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537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420999" y="354866"/>
                    <a:pt x="487537" y="2733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21" name="Прямая соединительная линия 220"/>
            <p:cNvCxnSpPr/>
            <p:nvPr/>
          </p:nvCxnSpPr>
          <p:spPr>
            <a:xfrm>
              <a:off x="3384152" y="5332480"/>
              <a:ext cx="203287" cy="33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Полилиния 221"/>
            <p:cNvSpPr/>
            <p:nvPr/>
          </p:nvSpPr>
          <p:spPr>
            <a:xfrm>
              <a:off x="3612800" y="531232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3584217" y="5053676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</p:grpSp>
      <p:grpSp>
        <p:nvGrpSpPr>
          <p:cNvPr id="289" name="Группа 288"/>
          <p:cNvGrpSpPr/>
          <p:nvPr/>
        </p:nvGrpSpPr>
        <p:grpSpPr>
          <a:xfrm>
            <a:off x="7659729" y="4723900"/>
            <a:ext cx="534638" cy="440564"/>
            <a:chOff x="6570473" y="5003049"/>
            <a:chExt cx="599051" cy="505911"/>
          </a:xfrm>
        </p:grpSpPr>
        <p:grpSp>
          <p:nvGrpSpPr>
            <p:cNvPr id="290" name="Группа 289"/>
            <p:cNvGrpSpPr/>
            <p:nvPr/>
          </p:nvGrpSpPr>
          <p:grpSpPr>
            <a:xfrm>
              <a:off x="6570473" y="5003049"/>
              <a:ext cx="376548" cy="505911"/>
              <a:chOff x="3867312" y="2904839"/>
              <a:chExt cx="404813" cy="543887"/>
            </a:xfrm>
          </p:grpSpPr>
          <p:sp>
            <p:nvSpPr>
              <p:cNvPr id="344" name="Полилиния 343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Полилиния 344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91" name="Полилиния 290"/>
            <p:cNvSpPr/>
            <p:nvPr/>
          </p:nvSpPr>
          <p:spPr>
            <a:xfrm>
              <a:off x="6864389" y="5296809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6852612" y="5004856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43" name="Полилиния 342"/>
            <p:cNvSpPr/>
            <p:nvPr/>
          </p:nvSpPr>
          <p:spPr>
            <a:xfrm>
              <a:off x="6676393" y="5349257"/>
              <a:ext cx="247650" cy="146401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  <a:gd name="connsiteX0" fmla="*/ 0 w 247650"/>
                <a:gd name="connsiteY0" fmla="*/ 144462 h 168047"/>
                <a:gd name="connsiteX1" fmla="*/ 50006 w 247650"/>
                <a:gd name="connsiteY1" fmla="*/ 158750 h 168047"/>
                <a:gd name="connsiteX2" fmla="*/ 247650 w 247650"/>
                <a:gd name="connsiteY2" fmla="*/ 0 h 168047"/>
                <a:gd name="connsiteX0" fmla="*/ 0 w 247650"/>
                <a:gd name="connsiteY0" fmla="*/ 144462 h 146401"/>
                <a:gd name="connsiteX1" fmla="*/ 116681 w 247650"/>
                <a:gd name="connsiteY1" fmla="*/ 104775 h 146401"/>
                <a:gd name="connsiteX2" fmla="*/ 247650 w 247650"/>
                <a:gd name="connsiteY2" fmla="*/ 0 h 14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146401">
                  <a:moveTo>
                    <a:pt x="0" y="144462"/>
                  </a:moveTo>
                  <a:cubicBezTo>
                    <a:pt x="13890" y="153590"/>
                    <a:pt x="75406" y="128852"/>
                    <a:pt x="116681" y="104775"/>
                  </a:cubicBezTo>
                  <a:cubicBezTo>
                    <a:pt x="157956" y="80698"/>
                    <a:pt x="217090" y="17065"/>
                    <a:pt x="2476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7" name="Группа 366"/>
          <p:cNvGrpSpPr/>
          <p:nvPr/>
        </p:nvGrpSpPr>
        <p:grpSpPr>
          <a:xfrm>
            <a:off x="5363122" y="4723900"/>
            <a:ext cx="675272" cy="440639"/>
            <a:chOff x="3184677" y="5051114"/>
            <a:chExt cx="716452" cy="466644"/>
          </a:xfrm>
        </p:grpSpPr>
        <p:sp>
          <p:nvSpPr>
            <p:cNvPr id="368" name="Полилиния 367"/>
            <p:cNvSpPr/>
            <p:nvPr/>
          </p:nvSpPr>
          <p:spPr>
            <a:xfrm>
              <a:off x="3184677" y="5051114"/>
              <a:ext cx="504353" cy="46656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87537"/>
                <a:gd name="connsiteY0" fmla="*/ 406406 h 463935"/>
                <a:gd name="connsiteX1" fmla="*/ 28829 w 487537"/>
                <a:gd name="connsiteY1" fmla="*/ 460381 h 463935"/>
                <a:gd name="connsiteX2" fmla="*/ 181229 w 487537"/>
                <a:gd name="connsiteY2" fmla="*/ 374656 h 463935"/>
                <a:gd name="connsiteX3" fmla="*/ 460629 w 487537"/>
                <a:gd name="connsiteY3" fmla="*/ 6 h 463935"/>
                <a:gd name="connsiteX4" fmla="*/ 273304 w 487537"/>
                <a:gd name="connsiteY4" fmla="*/ 384181 h 463935"/>
                <a:gd name="connsiteX5" fmla="*/ 266954 w 487537"/>
                <a:gd name="connsiteY5" fmla="*/ 463556 h 463935"/>
                <a:gd name="connsiteX6" fmla="*/ 487537 w 487537"/>
                <a:gd name="connsiteY6" fmla="*/ 273324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537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420999" y="354866"/>
                    <a:pt x="487537" y="2733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69" name="Прямая соединительная линия 368"/>
            <p:cNvCxnSpPr/>
            <p:nvPr/>
          </p:nvCxnSpPr>
          <p:spPr>
            <a:xfrm>
              <a:off x="3384152" y="5332480"/>
              <a:ext cx="203287" cy="33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0" name="Полилиния 369"/>
            <p:cNvSpPr/>
            <p:nvPr/>
          </p:nvSpPr>
          <p:spPr>
            <a:xfrm>
              <a:off x="3612800" y="531232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1" name="TextBox 370"/>
            <p:cNvSpPr txBox="1"/>
            <p:nvPr/>
          </p:nvSpPr>
          <p:spPr>
            <a:xfrm>
              <a:off x="3584217" y="5053676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</p:grpSp>
      <p:grpSp>
        <p:nvGrpSpPr>
          <p:cNvPr id="372" name="Группа 371"/>
          <p:cNvGrpSpPr/>
          <p:nvPr/>
        </p:nvGrpSpPr>
        <p:grpSpPr>
          <a:xfrm>
            <a:off x="6104273" y="4729413"/>
            <a:ext cx="675272" cy="440639"/>
            <a:chOff x="3184677" y="5051114"/>
            <a:chExt cx="716452" cy="466644"/>
          </a:xfrm>
        </p:grpSpPr>
        <p:sp>
          <p:nvSpPr>
            <p:cNvPr id="373" name="Полилиния 372"/>
            <p:cNvSpPr/>
            <p:nvPr/>
          </p:nvSpPr>
          <p:spPr>
            <a:xfrm>
              <a:off x="3184677" y="5051114"/>
              <a:ext cx="504353" cy="46656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87537"/>
                <a:gd name="connsiteY0" fmla="*/ 406406 h 463935"/>
                <a:gd name="connsiteX1" fmla="*/ 28829 w 487537"/>
                <a:gd name="connsiteY1" fmla="*/ 460381 h 463935"/>
                <a:gd name="connsiteX2" fmla="*/ 181229 w 487537"/>
                <a:gd name="connsiteY2" fmla="*/ 374656 h 463935"/>
                <a:gd name="connsiteX3" fmla="*/ 460629 w 487537"/>
                <a:gd name="connsiteY3" fmla="*/ 6 h 463935"/>
                <a:gd name="connsiteX4" fmla="*/ 273304 w 487537"/>
                <a:gd name="connsiteY4" fmla="*/ 384181 h 463935"/>
                <a:gd name="connsiteX5" fmla="*/ 266954 w 487537"/>
                <a:gd name="connsiteY5" fmla="*/ 463556 h 463935"/>
                <a:gd name="connsiteX6" fmla="*/ 487537 w 487537"/>
                <a:gd name="connsiteY6" fmla="*/ 273324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537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420999" y="354866"/>
                    <a:pt x="487537" y="2733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4" name="Прямая соединительная линия 373"/>
            <p:cNvCxnSpPr/>
            <p:nvPr/>
          </p:nvCxnSpPr>
          <p:spPr>
            <a:xfrm>
              <a:off x="3384152" y="5332480"/>
              <a:ext cx="203287" cy="33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5" name="Полилиния 374"/>
            <p:cNvSpPr/>
            <p:nvPr/>
          </p:nvSpPr>
          <p:spPr>
            <a:xfrm>
              <a:off x="3612800" y="531232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" name="TextBox 375"/>
            <p:cNvSpPr txBox="1"/>
            <p:nvPr/>
          </p:nvSpPr>
          <p:spPr>
            <a:xfrm>
              <a:off x="3584217" y="5053676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</p:grpSp>
      <p:grpSp>
        <p:nvGrpSpPr>
          <p:cNvPr id="377" name="Группа 376"/>
          <p:cNvGrpSpPr/>
          <p:nvPr/>
        </p:nvGrpSpPr>
        <p:grpSpPr>
          <a:xfrm>
            <a:off x="6835662" y="4728051"/>
            <a:ext cx="675272" cy="440639"/>
            <a:chOff x="3184677" y="5051114"/>
            <a:chExt cx="716452" cy="466644"/>
          </a:xfrm>
        </p:grpSpPr>
        <p:sp>
          <p:nvSpPr>
            <p:cNvPr id="378" name="Полилиния 377"/>
            <p:cNvSpPr/>
            <p:nvPr/>
          </p:nvSpPr>
          <p:spPr>
            <a:xfrm>
              <a:off x="3184677" y="5051114"/>
              <a:ext cx="504353" cy="466565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87537"/>
                <a:gd name="connsiteY0" fmla="*/ 406406 h 463935"/>
                <a:gd name="connsiteX1" fmla="*/ 28829 w 487537"/>
                <a:gd name="connsiteY1" fmla="*/ 460381 h 463935"/>
                <a:gd name="connsiteX2" fmla="*/ 181229 w 487537"/>
                <a:gd name="connsiteY2" fmla="*/ 374656 h 463935"/>
                <a:gd name="connsiteX3" fmla="*/ 460629 w 487537"/>
                <a:gd name="connsiteY3" fmla="*/ 6 h 463935"/>
                <a:gd name="connsiteX4" fmla="*/ 273304 w 487537"/>
                <a:gd name="connsiteY4" fmla="*/ 384181 h 463935"/>
                <a:gd name="connsiteX5" fmla="*/ 266954 w 487537"/>
                <a:gd name="connsiteY5" fmla="*/ 463556 h 463935"/>
                <a:gd name="connsiteX6" fmla="*/ 487537 w 487537"/>
                <a:gd name="connsiteY6" fmla="*/ 273324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7537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420999" y="354866"/>
                    <a:pt x="487537" y="2733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9" name="Прямая соединительная линия 378"/>
            <p:cNvCxnSpPr/>
            <p:nvPr/>
          </p:nvCxnSpPr>
          <p:spPr>
            <a:xfrm>
              <a:off x="3384152" y="5332480"/>
              <a:ext cx="203287" cy="33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0" name="Полилиния 379"/>
            <p:cNvSpPr/>
            <p:nvPr/>
          </p:nvSpPr>
          <p:spPr>
            <a:xfrm>
              <a:off x="3612800" y="5312325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" name="TextBox 380"/>
            <p:cNvSpPr txBox="1"/>
            <p:nvPr/>
          </p:nvSpPr>
          <p:spPr>
            <a:xfrm>
              <a:off x="3584217" y="5053676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</p:grpSp>
      <p:grpSp>
        <p:nvGrpSpPr>
          <p:cNvPr id="382" name="Группа 381"/>
          <p:cNvGrpSpPr/>
          <p:nvPr/>
        </p:nvGrpSpPr>
        <p:grpSpPr>
          <a:xfrm>
            <a:off x="8283593" y="4718050"/>
            <a:ext cx="534638" cy="440564"/>
            <a:chOff x="6570473" y="5003049"/>
            <a:chExt cx="599051" cy="505911"/>
          </a:xfrm>
        </p:grpSpPr>
        <p:grpSp>
          <p:nvGrpSpPr>
            <p:cNvPr id="383" name="Группа 382"/>
            <p:cNvGrpSpPr/>
            <p:nvPr/>
          </p:nvGrpSpPr>
          <p:grpSpPr>
            <a:xfrm>
              <a:off x="6570473" y="5003049"/>
              <a:ext cx="376548" cy="505911"/>
              <a:chOff x="3867312" y="2904839"/>
              <a:chExt cx="404813" cy="543887"/>
            </a:xfrm>
          </p:grpSpPr>
          <p:sp>
            <p:nvSpPr>
              <p:cNvPr id="387" name="Полилиния 386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8" name="Полилиния 387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84" name="Полилиния 383"/>
            <p:cNvSpPr/>
            <p:nvPr/>
          </p:nvSpPr>
          <p:spPr>
            <a:xfrm>
              <a:off x="6870285" y="5297604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6852612" y="5004856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86" name="Полилиния 385"/>
            <p:cNvSpPr/>
            <p:nvPr/>
          </p:nvSpPr>
          <p:spPr>
            <a:xfrm>
              <a:off x="6676393" y="5349257"/>
              <a:ext cx="247650" cy="146401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  <a:gd name="connsiteX0" fmla="*/ 0 w 247650"/>
                <a:gd name="connsiteY0" fmla="*/ 144462 h 168047"/>
                <a:gd name="connsiteX1" fmla="*/ 50006 w 247650"/>
                <a:gd name="connsiteY1" fmla="*/ 158750 h 168047"/>
                <a:gd name="connsiteX2" fmla="*/ 247650 w 247650"/>
                <a:gd name="connsiteY2" fmla="*/ 0 h 168047"/>
                <a:gd name="connsiteX0" fmla="*/ 0 w 247650"/>
                <a:gd name="connsiteY0" fmla="*/ 144462 h 146401"/>
                <a:gd name="connsiteX1" fmla="*/ 116681 w 247650"/>
                <a:gd name="connsiteY1" fmla="*/ 104775 h 146401"/>
                <a:gd name="connsiteX2" fmla="*/ 247650 w 247650"/>
                <a:gd name="connsiteY2" fmla="*/ 0 h 14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146401">
                  <a:moveTo>
                    <a:pt x="0" y="144462"/>
                  </a:moveTo>
                  <a:cubicBezTo>
                    <a:pt x="13890" y="153590"/>
                    <a:pt x="75406" y="128852"/>
                    <a:pt x="116681" y="104775"/>
                  </a:cubicBezTo>
                  <a:cubicBezTo>
                    <a:pt x="157956" y="80698"/>
                    <a:pt x="217090" y="17065"/>
                    <a:pt x="2476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9" name="Группа 388"/>
          <p:cNvGrpSpPr/>
          <p:nvPr/>
        </p:nvGrpSpPr>
        <p:grpSpPr>
          <a:xfrm>
            <a:off x="8954316" y="4714997"/>
            <a:ext cx="534638" cy="440564"/>
            <a:chOff x="6570473" y="5003049"/>
            <a:chExt cx="599051" cy="505911"/>
          </a:xfrm>
        </p:grpSpPr>
        <p:grpSp>
          <p:nvGrpSpPr>
            <p:cNvPr id="390" name="Группа 389"/>
            <p:cNvGrpSpPr/>
            <p:nvPr/>
          </p:nvGrpSpPr>
          <p:grpSpPr>
            <a:xfrm>
              <a:off x="6570473" y="5003049"/>
              <a:ext cx="376548" cy="505911"/>
              <a:chOff x="3867312" y="2904839"/>
              <a:chExt cx="404813" cy="543887"/>
            </a:xfrm>
          </p:grpSpPr>
          <p:sp>
            <p:nvSpPr>
              <p:cNvPr id="394" name="Полилиния 393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5" name="Полилиния 394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1" name="Полилиния 390"/>
            <p:cNvSpPr/>
            <p:nvPr/>
          </p:nvSpPr>
          <p:spPr>
            <a:xfrm>
              <a:off x="6870285" y="5297604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2" name="TextBox 391"/>
            <p:cNvSpPr txBox="1"/>
            <p:nvPr/>
          </p:nvSpPr>
          <p:spPr>
            <a:xfrm>
              <a:off x="6852612" y="5004856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393" name="Полилиния 392"/>
            <p:cNvSpPr/>
            <p:nvPr/>
          </p:nvSpPr>
          <p:spPr>
            <a:xfrm>
              <a:off x="6676393" y="5349257"/>
              <a:ext cx="247650" cy="146401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  <a:gd name="connsiteX0" fmla="*/ 0 w 247650"/>
                <a:gd name="connsiteY0" fmla="*/ 144462 h 168047"/>
                <a:gd name="connsiteX1" fmla="*/ 50006 w 247650"/>
                <a:gd name="connsiteY1" fmla="*/ 158750 h 168047"/>
                <a:gd name="connsiteX2" fmla="*/ 247650 w 247650"/>
                <a:gd name="connsiteY2" fmla="*/ 0 h 168047"/>
                <a:gd name="connsiteX0" fmla="*/ 0 w 247650"/>
                <a:gd name="connsiteY0" fmla="*/ 144462 h 146401"/>
                <a:gd name="connsiteX1" fmla="*/ 116681 w 247650"/>
                <a:gd name="connsiteY1" fmla="*/ 104775 h 146401"/>
                <a:gd name="connsiteX2" fmla="*/ 247650 w 247650"/>
                <a:gd name="connsiteY2" fmla="*/ 0 h 14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146401">
                  <a:moveTo>
                    <a:pt x="0" y="144462"/>
                  </a:moveTo>
                  <a:cubicBezTo>
                    <a:pt x="13890" y="153590"/>
                    <a:pt x="75406" y="128852"/>
                    <a:pt x="116681" y="104775"/>
                  </a:cubicBezTo>
                  <a:cubicBezTo>
                    <a:pt x="157956" y="80698"/>
                    <a:pt x="217090" y="17065"/>
                    <a:pt x="2476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6" name="Группа 395"/>
          <p:cNvGrpSpPr/>
          <p:nvPr/>
        </p:nvGrpSpPr>
        <p:grpSpPr>
          <a:xfrm>
            <a:off x="9675037" y="4719785"/>
            <a:ext cx="534638" cy="440564"/>
            <a:chOff x="6570473" y="5003049"/>
            <a:chExt cx="599051" cy="505911"/>
          </a:xfrm>
        </p:grpSpPr>
        <p:grpSp>
          <p:nvGrpSpPr>
            <p:cNvPr id="397" name="Группа 396"/>
            <p:cNvGrpSpPr/>
            <p:nvPr/>
          </p:nvGrpSpPr>
          <p:grpSpPr>
            <a:xfrm>
              <a:off x="6570473" y="5003049"/>
              <a:ext cx="376548" cy="505911"/>
              <a:chOff x="3867312" y="2904839"/>
              <a:chExt cx="404813" cy="543887"/>
            </a:xfrm>
          </p:grpSpPr>
          <p:sp>
            <p:nvSpPr>
              <p:cNvPr id="401" name="Полилиния 400"/>
              <p:cNvSpPr/>
              <p:nvPr/>
            </p:nvSpPr>
            <p:spPr>
              <a:xfrm>
                <a:off x="3910175" y="2904839"/>
                <a:ext cx="361950" cy="313560"/>
              </a:xfrm>
              <a:custGeom>
                <a:avLst/>
                <a:gdLst>
                  <a:gd name="connsiteX0" fmla="*/ 0 w 361950"/>
                  <a:gd name="connsiteY0" fmla="*/ 87953 h 313560"/>
                  <a:gd name="connsiteX1" fmla="*/ 66675 w 361950"/>
                  <a:gd name="connsiteY1" fmla="*/ 18897 h 313560"/>
                  <a:gd name="connsiteX2" fmla="*/ 145256 w 361950"/>
                  <a:gd name="connsiteY2" fmla="*/ 6991 h 313560"/>
                  <a:gd name="connsiteX3" fmla="*/ 138112 w 361950"/>
                  <a:gd name="connsiteY3" fmla="*/ 114147 h 313560"/>
                  <a:gd name="connsiteX4" fmla="*/ 52387 w 361950"/>
                  <a:gd name="connsiteY4" fmla="*/ 271309 h 313560"/>
                  <a:gd name="connsiteX5" fmla="*/ 95250 w 361950"/>
                  <a:gd name="connsiteY5" fmla="*/ 311791 h 313560"/>
                  <a:gd name="connsiteX6" fmla="*/ 221456 w 361950"/>
                  <a:gd name="connsiteY6" fmla="*/ 228447 h 313560"/>
                  <a:gd name="connsiteX7" fmla="*/ 361950 w 361950"/>
                  <a:gd name="connsiteY7" fmla="*/ 4609 h 31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1950" h="313560">
                    <a:moveTo>
                      <a:pt x="0" y="87953"/>
                    </a:moveTo>
                    <a:cubicBezTo>
                      <a:pt x="21233" y="60172"/>
                      <a:pt x="42466" y="32391"/>
                      <a:pt x="66675" y="18897"/>
                    </a:cubicBezTo>
                    <a:cubicBezTo>
                      <a:pt x="90884" y="5403"/>
                      <a:pt x="133350" y="-8884"/>
                      <a:pt x="145256" y="6991"/>
                    </a:cubicBezTo>
                    <a:cubicBezTo>
                      <a:pt x="157162" y="22866"/>
                      <a:pt x="153590" y="70094"/>
                      <a:pt x="138112" y="114147"/>
                    </a:cubicBezTo>
                    <a:cubicBezTo>
                      <a:pt x="122634" y="158200"/>
                      <a:pt x="59531" y="238368"/>
                      <a:pt x="52387" y="271309"/>
                    </a:cubicBezTo>
                    <a:cubicBezTo>
                      <a:pt x="45243" y="304250"/>
                      <a:pt x="67072" y="318935"/>
                      <a:pt x="95250" y="311791"/>
                    </a:cubicBezTo>
                    <a:cubicBezTo>
                      <a:pt x="123428" y="304647"/>
                      <a:pt x="177006" y="279644"/>
                      <a:pt x="221456" y="228447"/>
                    </a:cubicBezTo>
                    <a:cubicBezTo>
                      <a:pt x="265906" y="177250"/>
                      <a:pt x="313928" y="90929"/>
                      <a:pt x="361950" y="460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2" name="Полилиния 401"/>
              <p:cNvSpPr/>
              <p:nvPr/>
            </p:nvSpPr>
            <p:spPr>
              <a:xfrm>
                <a:off x="3867312" y="2914451"/>
                <a:ext cx="404813" cy="534275"/>
              </a:xfrm>
              <a:custGeom>
                <a:avLst/>
                <a:gdLst>
                  <a:gd name="connsiteX0" fmla="*/ 404813 w 404813"/>
                  <a:gd name="connsiteY0" fmla="*/ 0 h 533762"/>
                  <a:gd name="connsiteX1" fmla="*/ 209550 w 404813"/>
                  <a:gd name="connsiteY1" fmla="*/ 423863 h 533762"/>
                  <a:gd name="connsiteX2" fmla="*/ 128588 w 404813"/>
                  <a:gd name="connsiteY2" fmla="*/ 500063 h 533762"/>
                  <a:gd name="connsiteX3" fmla="*/ 57150 w 404813"/>
                  <a:gd name="connsiteY3" fmla="*/ 533400 h 533762"/>
                  <a:gd name="connsiteX4" fmla="*/ 0 w 404813"/>
                  <a:gd name="connsiteY4" fmla="*/ 481013 h 533762"/>
                  <a:gd name="connsiteX0" fmla="*/ 404813 w 404813"/>
                  <a:gd name="connsiteY0" fmla="*/ 0 h 534066"/>
                  <a:gd name="connsiteX1" fmla="*/ 209550 w 404813"/>
                  <a:gd name="connsiteY1" fmla="*/ 423863 h 534066"/>
                  <a:gd name="connsiteX2" fmla="*/ 138113 w 404813"/>
                  <a:gd name="connsiteY2" fmla="*/ 504826 h 534066"/>
                  <a:gd name="connsiteX3" fmla="*/ 57150 w 404813"/>
                  <a:gd name="connsiteY3" fmla="*/ 533400 h 534066"/>
                  <a:gd name="connsiteX4" fmla="*/ 0 w 404813"/>
                  <a:gd name="connsiteY4" fmla="*/ 481013 h 534066"/>
                  <a:gd name="connsiteX0" fmla="*/ 404813 w 404813"/>
                  <a:gd name="connsiteY0" fmla="*/ 0 h 534275"/>
                  <a:gd name="connsiteX1" fmla="*/ 226218 w 404813"/>
                  <a:gd name="connsiteY1" fmla="*/ 395288 h 534275"/>
                  <a:gd name="connsiteX2" fmla="*/ 138113 w 404813"/>
                  <a:gd name="connsiteY2" fmla="*/ 504826 h 534275"/>
                  <a:gd name="connsiteX3" fmla="*/ 57150 w 404813"/>
                  <a:gd name="connsiteY3" fmla="*/ 533400 h 534275"/>
                  <a:gd name="connsiteX4" fmla="*/ 0 w 404813"/>
                  <a:gd name="connsiteY4" fmla="*/ 481013 h 53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13" h="534275">
                    <a:moveTo>
                      <a:pt x="404813" y="0"/>
                    </a:moveTo>
                    <a:cubicBezTo>
                      <a:pt x="330200" y="170259"/>
                      <a:pt x="270668" y="311150"/>
                      <a:pt x="226218" y="395288"/>
                    </a:cubicBezTo>
                    <a:cubicBezTo>
                      <a:pt x="181768" y="479426"/>
                      <a:pt x="166291" y="481807"/>
                      <a:pt x="138113" y="504826"/>
                    </a:cubicBezTo>
                    <a:cubicBezTo>
                      <a:pt x="109935" y="527845"/>
                      <a:pt x="80169" y="537369"/>
                      <a:pt x="57150" y="533400"/>
                    </a:cubicBezTo>
                    <a:cubicBezTo>
                      <a:pt x="34131" y="529431"/>
                      <a:pt x="17859" y="505619"/>
                      <a:pt x="0" y="48101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8" name="Полилиния 397"/>
            <p:cNvSpPr/>
            <p:nvPr/>
          </p:nvSpPr>
          <p:spPr>
            <a:xfrm>
              <a:off x="6870285" y="5297604"/>
              <a:ext cx="142286" cy="20543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  <a:gd name="connsiteX0" fmla="*/ 76422 w 174054"/>
                <a:gd name="connsiteY0" fmla="*/ 0 h 200492"/>
                <a:gd name="connsiteX1" fmla="*/ 222 w 174054"/>
                <a:gd name="connsiteY1" fmla="*/ 161925 h 200492"/>
                <a:gd name="connsiteX2" fmla="*/ 57372 w 174054"/>
                <a:gd name="connsiteY2" fmla="*/ 195262 h 200492"/>
                <a:gd name="connsiteX3" fmla="*/ 174054 w 174054"/>
                <a:gd name="connsiteY3" fmla="*/ 78581 h 200492"/>
                <a:gd name="connsiteX0" fmla="*/ 76393 w 140688"/>
                <a:gd name="connsiteY0" fmla="*/ 0 h 198168"/>
                <a:gd name="connsiteX1" fmla="*/ 193 w 140688"/>
                <a:gd name="connsiteY1" fmla="*/ 161925 h 198168"/>
                <a:gd name="connsiteX2" fmla="*/ 57343 w 140688"/>
                <a:gd name="connsiteY2" fmla="*/ 195262 h 198168"/>
                <a:gd name="connsiteX3" fmla="*/ 140688 w 140688"/>
                <a:gd name="connsiteY3" fmla="*/ 111918 h 198168"/>
                <a:gd name="connsiteX0" fmla="*/ 76391 w 138305"/>
                <a:gd name="connsiteY0" fmla="*/ 0 h 197526"/>
                <a:gd name="connsiteX1" fmla="*/ 191 w 138305"/>
                <a:gd name="connsiteY1" fmla="*/ 161925 h 197526"/>
                <a:gd name="connsiteX2" fmla="*/ 57341 w 138305"/>
                <a:gd name="connsiteY2" fmla="*/ 195262 h 197526"/>
                <a:gd name="connsiteX3" fmla="*/ 138305 w 138305"/>
                <a:gd name="connsiteY3" fmla="*/ 121443 h 197526"/>
                <a:gd name="connsiteX0" fmla="*/ 80372 w 142286"/>
                <a:gd name="connsiteY0" fmla="*/ 0 h 205433"/>
                <a:gd name="connsiteX1" fmla="*/ 4172 w 142286"/>
                <a:gd name="connsiteY1" fmla="*/ 161925 h 205433"/>
                <a:gd name="connsiteX2" fmla="*/ 15438 w 142286"/>
                <a:gd name="connsiteY2" fmla="*/ 201274 h 205433"/>
                <a:gd name="connsiteX3" fmla="*/ 61322 w 142286"/>
                <a:gd name="connsiteY3" fmla="*/ 195262 h 205433"/>
                <a:gd name="connsiteX4" fmla="*/ 142286 w 142286"/>
                <a:gd name="connsiteY4" fmla="*/ 121443 h 20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6" h="205433">
                  <a:moveTo>
                    <a:pt x="80372" y="0"/>
                  </a:moveTo>
                  <a:cubicBezTo>
                    <a:pt x="43859" y="64690"/>
                    <a:pt x="14994" y="128379"/>
                    <a:pt x="4172" y="161925"/>
                  </a:cubicBezTo>
                  <a:cubicBezTo>
                    <a:pt x="-6650" y="195471"/>
                    <a:pt x="5913" y="195718"/>
                    <a:pt x="15438" y="201274"/>
                  </a:cubicBezTo>
                  <a:cubicBezTo>
                    <a:pt x="24963" y="206830"/>
                    <a:pt x="40181" y="208567"/>
                    <a:pt x="61322" y="195262"/>
                  </a:cubicBezTo>
                  <a:cubicBezTo>
                    <a:pt x="82463" y="181957"/>
                    <a:pt x="105376" y="163908"/>
                    <a:pt x="142286" y="121443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" name="TextBox 398"/>
            <p:cNvSpPr txBox="1"/>
            <p:nvPr/>
          </p:nvSpPr>
          <p:spPr>
            <a:xfrm>
              <a:off x="6852612" y="5004856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  <p:sp>
          <p:nvSpPr>
            <p:cNvPr id="400" name="Полилиния 399"/>
            <p:cNvSpPr/>
            <p:nvPr/>
          </p:nvSpPr>
          <p:spPr>
            <a:xfrm>
              <a:off x="6676393" y="5349257"/>
              <a:ext cx="247650" cy="146401"/>
            </a:xfrm>
            <a:custGeom>
              <a:avLst/>
              <a:gdLst>
                <a:gd name="connsiteX0" fmla="*/ 0 w 133350"/>
                <a:gd name="connsiteY0" fmla="*/ 23812 h 39053"/>
                <a:gd name="connsiteX1" fmla="*/ 50006 w 133350"/>
                <a:gd name="connsiteY1" fmla="*/ 38100 h 39053"/>
                <a:gd name="connsiteX2" fmla="*/ 133350 w 133350"/>
                <a:gd name="connsiteY2" fmla="*/ 0 h 39053"/>
                <a:gd name="connsiteX0" fmla="*/ 0 w 247650"/>
                <a:gd name="connsiteY0" fmla="*/ 144462 h 168047"/>
                <a:gd name="connsiteX1" fmla="*/ 50006 w 247650"/>
                <a:gd name="connsiteY1" fmla="*/ 158750 h 168047"/>
                <a:gd name="connsiteX2" fmla="*/ 247650 w 247650"/>
                <a:gd name="connsiteY2" fmla="*/ 0 h 168047"/>
                <a:gd name="connsiteX0" fmla="*/ 0 w 247650"/>
                <a:gd name="connsiteY0" fmla="*/ 144462 h 146401"/>
                <a:gd name="connsiteX1" fmla="*/ 116681 w 247650"/>
                <a:gd name="connsiteY1" fmla="*/ 104775 h 146401"/>
                <a:gd name="connsiteX2" fmla="*/ 247650 w 247650"/>
                <a:gd name="connsiteY2" fmla="*/ 0 h 14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146401">
                  <a:moveTo>
                    <a:pt x="0" y="144462"/>
                  </a:moveTo>
                  <a:cubicBezTo>
                    <a:pt x="13890" y="153590"/>
                    <a:pt x="75406" y="128852"/>
                    <a:pt x="116681" y="104775"/>
                  </a:cubicBezTo>
                  <a:cubicBezTo>
                    <a:pt x="157956" y="80698"/>
                    <a:pt x="217090" y="17065"/>
                    <a:pt x="2476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6" name="Группа 345"/>
          <p:cNvGrpSpPr/>
          <p:nvPr/>
        </p:nvGrpSpPr>
        <p:grpSpPr>
          <a:xfrm>
            <a:off x="4603708" y="5457041"/>
            <a:ext cx="316912" cy="441604"/>
            <a:chOff x="4927242" y="1792431"/>
            <a:chExt cx="316912" cy="459195"/>
          </a:xfrm>
        </p:grpSpPr>
        <p:sp>
          <p:nvSpPr>
            <p:cNvPr id="347" name="Полилиния 346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TextBox 347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349" name="Группа 348"/>
          <p:cNvGrpSpPr/>
          <p:nvPr/>
        </p:nvGrpSpPr>
        <p:grpSpPr>
          <a:xfrm>
            <a:off x="4850367" y="5458291"/>
            <a:ext cx="316912" cy="441604"/>
            <a:chOff x="4927242" y="1792431"/>
            <a:chExt cx="316912" cy="459195"/>
          </a:xfrm>
        </p:grpSpPr>
        <p:sp>
          <p:nvSpPr>
            <p:cNvPr id="350" name="Полилиния 349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352" name="Группа 351"/>
          <p:cNvGrpSpPr/>
          <p:nvPr/>
        </p:nvGrpSpPr>
        <p:grpSpPr>
          <a:xfrm>
            <a:off x="5108001" y="5454547"/>
            <a:ext cx="316912" cy="441604"/>
            <a:chOff x="4927242" y="1792431"/>
            <a:chExt cx="316912" cy="459195"/>
          </a:xfrm>
        </p:grpSpPr>
        <p:sp>
          <p:nvSpPr>
            <p:cNvPr id="353" name="Полилиния 352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4" name="TextBox 353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355" name="Группа 354"/>
          <p:cNvGrpSpPr/>
          <p:nvPr/>
        </p:nvGrpSpPr>
        <p:grpSpPr>
          <a:xfrm>
            <a:off x="5359195" y="5459225"/>
            <a:ext cx="316912" cy="441604"/>
            <a:chOff x="4927242" y="1792431"/>
            <a:chExt cx="316912" cy="459195"/>
          </a:xfrm>
        </p:grpSpPr>
        <p:sp>
          <p:nvSpPr>
            <p:cNvPr id="356" name="Полилиния 355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7" name="TextBox 356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358" name="Группа 357"/>
          <p:cNvGrpSpPr/>
          <p:nvPr/>
        </p:nvGrpSpPr>
        <p:grpSpPr>
          <a:xfrm>
            <a:off x="5616829" y="5457041"/>
            <a:ext cx="316912" cy="441604"/>
            <a:chOff x="4927242" y="1792431"/>
            <a:chExt cx="316912" cy="459195"/>
          </a:xfrm>
        </p:grpSpPr>
        <p:sp>
          <p:nvSpPr>
            <p:cNvPr id="359" name="Полилиния 358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0" name="TextBox 359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361" name="Группа 360"/>
          <p:cNvGrpSpPr/>
          <p:nvPr/>
        </p:nvGrpSpPr>
        <p:grpSpPr>
          <a:xfrm>
            <a:off x="5889045" y="5454493"/>
            <a:ext cx="316912" cy="441604"/>
            <a:chOff x="4927242" y="1792431"/>
            <a:chExt cx="316912" cy="459195"/>
          </a:xfrm>
        </p:grpSpPr>
        <p:sp>
          <p:nvSpPr>
            <p:cNvPr id="362" name="Полилиния 361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3" name="TextBox 362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364" name="Группа 363"/>
          <p:cNvGrpSpPr/>
          <p:nvPr/>
        </p:nvGrpSpPr>
        <p:grpSpPr>
          <a:xfrm>
            <a:off x="6165895" y="5451373"/>
            <a:ext cx="316912" cy="441604"/>
            <a:chOff x="4927242" y="1792431"/>
            <a:chExt cx="316912" cy="459195"/>
          </a:xfrm>
        </p:grpSpPr>
        <p:sp>
          <p:nvSpPr>
            <p:cNvPr id="365" name="Полилиния 364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6" name="TextBox 365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410" name="Группа 409"/>
          <p:cNvGrpSpPr/>
          <p:nvPr/>
        </p:nvGrpSpPr>
        <p:grpSpPr>
          <a:xfrm>
            <a:off x="6449265" y="5454493"/>
            <a:ext cx="316912" cy="441604"/>
            <a:chOff x="4927242" y="1792431"/>
            <a:chExt cx="316912" cy="459195"/>
          </a:xfrm>
        </p:grpSpPr>
        <p:sp>
          <p:nvSpPr>
            <p:cNvPr id="411" name="Полилиния 410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413" name="Группа 412"/>
          <p:cNvGrpSpPr/>
          <p:nvPr/>
        </p:nvGrpSpPr>
        <p:grpSpPr>
          <a:xfrm>
            <a:off x="6726115" y="5457106"/>
            <a:ext cx="316912" cy="441604"/>
            <a:chOff x="4927242" y="1792431"/>
            <a:chExt cx="316912" cy="459195"/>
          </a:xfrm>
        </p:grpSpPr>
        <p:sp>
          <p:nvSpPr>
            <p:cNvPr id="414" name="Полилиния 413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TextBox 414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416" name="Группа 415"/>
          <p:cNvGrpSpPr/>
          <p:nvPr/>
        </p:nvGrpSpPr>
        <p:grpSpPr>
          <a:xfrm>
            <a:off x="7019638" y="5451373"/>
            <a:ext cx="316912" cy="441604"/>
            <a:chOff x="4927242" y="1792431"/>
            <a:chExt cx="316912" cy="459195"/>
          </a:xfrm>
        </p:grpSpPr>
        <p:sp>
          <p:nvSpPr>
            <p:cNvPr id="417" name="Полилиния 416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419" name="Группа 418"/>
          <p:cNvGrpSpPr/>
          <p:nvPr/>
        </p:nvGrpSpPr>
        <p:grpSpPr>
          <a:xfrm>
            <a:off x="7306430" y="5451373"/>
            <a:ext cx="316912" cy="441604"/>
            <a:chOff x="4927242" y="1792431"/>
            <a:chExt cx="316912" cy="459195"/>
          </a:xfrm>
        </p:grpSpPr>
        <p:sp>
          <p:nvSpPr>
            <p:cNvPr id="420" name="Полилиния 419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" name="TextBox 420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422" name="Группа 421"/>
          <p:cNvGrpSpPr/>
          <p:nvPr/>
        </p:nvGrpSpPr>
        <p:grpSpPr>
          <a:xfrm>
            <a:off x="7595804" y="5451373"/>
            <a:ext cx="316912" cy="441604"/>
            <a:chOff x="4927242" y="1792431"/>
            <a:chExt cx="316912" cy="459195"/>
          </a:xfrm>
        </p:grpSpPr>
        <p:sp>
          <p:nvSpPr>
            <p:cNvPr id="423" name="Полилиния 422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" name="TextBox 423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425" name="Группа 424"/>
          <p:cNvGrpSpPr/>
          <p:nvPr/>
        </p:nvGrpSpPr>
        <p:grpSpPr>
          <a:xfrm>
            <a:off x="7890271" y="5451373"/>
            <a:ext cx="316912" cy="441604"/>
            <a:chOff x="4927242" y="1792431"/>
            <a:chExt cx="316912" cy="459195"/>
          </a:xfrm>
        </p:grpSpPr>
        <p:sp>
          <p:nvSpPr>
            <p:cNvPr id="426" name="Полилиния 425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" name="TextBox 426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428" name="Группа 427"/>
          <p:cNvGrpSpPr/>
          <p:nvPr/>
        </p:nvGrpSpPr>
        <p:grpSpPr>
          <a:xfrm>
            <a:off x="8214280" y="5451373"/>
            <a:ext cx="316912" cy="441604"/>
            <a:chOff x="4927242" y="1792431"/>
            <a:chExt cx="316912" cy="459195"/>
          </a:xfrm>
        </p:grpSpPr>
        <p:sp>
          <p:nvSpPr>
            <p:cNvPr id="429" name="Полилиния 428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431" name="Группа 430"/>
          <p:cNvGrpSpPr/>
          <p:nvPr/>
        </p:nvGrpSpPr>
        <p:grpSpPr>
          <a:xfrm>
            <a:off x="8531192" y="5457041"/>
            <a:ext cx="316912" cy="441604"/>
            <a:chOff x="4927242" y="1792431"/>
            <a:chExt cx="316912" cy="459195"/>
          </a:xfrm>
        </p:grpSpPr>
        <p:sp>
          <p:nvSpPr>
            <p:cNvPr id="432" name="Полилиния 431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3" name="TextBox 432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434" name="Группа 433"/>
          <p:cNvGrpSpPr/>
          <p:nvPr/>
        </p:nvGrpSpPr>
        <p:grpSpPr>
          <a:xfrm>
            <a:off x="8855612" y="5451373"/>
            <a:ext cx="316912" cy="441604"/>
            <a:chOff x="4927242" y="1792431"/>
            <a:chExt cx="316912" cy="459195"/>
          </a:xfrm>
        </p:grpSpPr>
        <p:sp>
          <p:nvSpPr>
            <p:cNvPr id="435" name="Полилиния 434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6" name="TextBox 435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437" name="Группа 436"/>
          <p:cNvGrpSpPr/>
          <p:nvPr/>
        </p:nvGrpSpPr>
        <p:grpSpPr>
          <a:xfrm>
            <a:off x="9160204" y="5451373"/>
            <a:ext cx="316912" cy="441604"/>
            <a:chOff x="4927242" y="1792431"/>
            <a:chExt cx="316912" cy="459195"/>
          </a:xfrm>
        </p:grpSpPr>
        <p:sp>
          <p:nvSpPr>
            <p:cNvPr id="438" name="Полилиния 437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9" name="TextBox 438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440" name="Группа 439"/>
          <p:cNvGrpSpPr/>
          <p:nvPr/>
        </p:nvGrpSpPr>
        <p:grpSpPr>
          <a:xfrm>
            <a:off x="9467622" y="5451373"/>
            <a:ext cx="316912" cy="441604"/>
            <a:chOff x="4927242" y="1792431"/>
            <a:chExt cx="316912" cy="459195"/>
          </a:xfrm>
        </p:grpSpPr>
        <p:sp>
          <p:nvSpPr>
            <p:cNvPr id="441" name="Полилиния 440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2" name="TextBox 441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443" name="Группа 442"/>
          <p:cNvGrpSpPr/>
          <p:nvPr/>
        </p:nvGrpSpPr>
        <p:grpSpPr>
          <a:xfrm>
            <a:off x="9779313" y="5451629"/>
            <a:ext cx="316912" cy="441604"/>
            <a:chOff x="4927242" y="1792431"/>
            <a:chExt cx="316912" cy="459195"/>
          </a:xfrm>
        </p:grpSpPr>
        <p:sp>
          <p:nvSpPr>
            <p:cNvPr id="444" name="Полилиния 443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5" name="TextBox 444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446" name="Группа 445"/>
          <p:cNvGrpSpPr/>
          <p:nvPr/>
        </p:nvGrpSpPr>
        <p:grpSpPr>
          <a:xfrm>
            <a:off x="10083905" y="5451373"/>
            <a:ext cx="316912" cy="441604"/>
            <a:chOff x="4927242" y="1792431"/>
            <a:chExt cx="316912" cy="459195"/>
          </a:xfrm>
        </p:grpSpPr>
        <p:sp>
          <p:nvSpPr>
            <p:cNvPr id="447" name="Полилиния 446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pic>
        <p:nvPicPr>
          <p:cNvPr id="33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946546" cy="303987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" name="Прямоугольник 337"/>
          <p:cNvSpPr/>
          <p:nvPr/>
        </p:nvSpPr>
        <p:spPr>
          <a:xfrm>
            <a:off x="1650104" y="549921"/>
            <a:ext cx="8666133" cy="10284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Які букви ти напишеш у шостому рядку</a:t>
            </a:r>
            <a:r>
              <a:rPr lang="uk-UA" sz="2800" b="1" dirty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букви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33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16058"/>
            <a:ext cx="903383" cy="941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34" t="69332" r="19335" b="12302"/>
          <a:stretch/>
        </p:blipFill>
        <p:spPr>
          <a:xfrm>
            <a:off x="3334749" y="1775932"/>
            <a:ext cx="7697225" cy="300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16058"/>
            <a:ext cx="903383" cy="941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30652" y="441916"/>
            <a:ext cx="9501323" cy="11894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малюнки внизу сторінки зошита.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зображені предмети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30651" y="442488"/>
            <a:ext cx="9501323" cy="11894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Знайди </a:t>
            </a:r>
            <a:r>
              <a:rPr lang="uk-UA" sz="3200" b="1" dirty="0">
                <a:solidFill>
                  <a:schemeClr val="bg1"/>
                </a:solidFill>
              </a:rPr>
              <a:t>спільне між малюнками. </a:t>
            </a:r>
            <a:r>
              <a:rPr lang="uk-UA" sz="3200" b="1" dirty="0" smtClean="0">
                <a:solidFill>
                  <a:schemeClr val="bg1"/>
                </a:solidFill>
              </a:rPr>
              <a:t>З'єднай </a:t>
            </a:r>
            <a:r>
              <a:rPr lang="uk-UA" sz="3200" b="1" dirty="0">
                <a:solidFill>
                  <a:schemeClr val="bg1"/>
                </a:solidFill>
              </a:rPr>
              <a:t>стрілочкою малюнки однієї тематичної групи.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53" y="2022453"/>
            <a:ext cx="2439247" cy="251650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302109" y="5114435"/>
            <a:ext cx="7729866" cy="6268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400" b="1" dirty="0">
                <a:solidFill>
                  <a:schemeClr val="bg1"/>
                </a:solidFill>
              </a:rPr>
              <a:t>малюнки кольоровими олівцями.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" t="1449" r="1182" b="2842"/>
          <a:stretch/>
        </p:blipFill>
        <p:spPr>
          <a:xfrm>
            <a:off x="3334750" y="1790183"/>
            <a:ext cx="7697225" cy="3009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" t="1449" r="1182" b="2842"/>
          <a:stretch/>
        </p:blipFill>
        <p:spPr>
          <a:xfrm>
            <a:off x="3302108" y="1790183"/>
            <a:ext cx="7697225" cy="3028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67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544797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382838"/>
            <a:ext cx="4527932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нд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нд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м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 п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 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дм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295FFF"/>
                </a:solidFill>
              </a:rPr>
              <a:t>ь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б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лк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9203" y="2386033"/>
            <a:ext cx="4404859" cy="22814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у яких є буква </a:t>
            </a:r>
            <a:r>
              <a:rPr lang="uk-UA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179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&quot;Эмоции&quot; для детей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8"/>
          <a:stretch/>
        </p:blipFill>
        <p:spPr bwMode="auto">
          <a:xfrm>
            <a:off x="9220657" y="1642707"/>
            <a:ext cx="222407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sd.multiurok.ru/html/2017/06/18/s_5946a190ca826/650271_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/>
        </p:blipFill>
        <p:spPr bwMode="auto">
          <a:xfrm>
            <a:off x="621054" y="1642706"/>
            <a:ext cx="209826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fsd.multiurok.ru/html/2017/06/18/s_5946a190ca826/650271_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3191166" y="1642706"/>
            <a:ext cx="2099962" cy="274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fsd.multiurok.ru/html/2017/06/18/s_5946a190ca826/650271_6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6292026" y="1594581"/>
            <a:ext cx="2098269" cy="28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430650" y="474273"/>
            <a:ext cx="8732066" cy="9739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Рефлексія «Емоційна ромашка». 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відповідну цеглинку </a:t>
            </a:r>
            <a:r>
              <a:rPr lang="en-US" sz="3200" b="1" dirty="0">
                <a:solidFill>
                  <a:schemeClr val="bg1"/>
                </a:solidFill>
              </a:rPr>
              <a:t>LEGO</a:t>
            </a:r>
            <a:r>
              <a:rPr lang="uk-UA" sz="3200" b="1" dirty="0">
                <a:solidFill>
                  <a:schemeClr val="bg1"/>
                </a:solidFill>
              </a:rPr>
              <a:t>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5" y="4781717"/>
            <a:ext cx="2735594" cy="1498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57" y="4781717"/>
            <a:ext cx="2735594" cy="1498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11" y="4781718"/>
            <a:ext cx="2735594" cy="1498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3" y="4781716"/>
            <a:ext cx="2735594" cy="1498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6377787" y="5264601"/>
            <a:ext cx="239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9950" y="5264599"/>
            <a:ext cx="2698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 та не зрозуміло…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9110" y="5264602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завдання!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413347" y="5264600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допомога…</a:t>
            </a:r>
          </a:p>
        </p:txBody>
      </p:sp>
    </p:spTree>
    <p:extLst>
      <p:ext uri="{BB962C8B-B14F-4D97-AF65-F5344CB8AC3E}">
        <p14:creationId xmlns:p14="http://schemas.microsoft.com/office/powerpoint/2010/main" val="27882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оезія | Країна казок / Märchenla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49" y="1726923"/>
            <a:ext cx="4950768" cy="34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indow transparent PNG by AbsurdWordPreferred Watch Resource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-1079" r="12816" b="3766"/>
          <a:stretch/>
        </p:blipFill>
        <p:spPr bwMode="auto">
          <a:xfrm>
            <a:off x="665519" y="1352959"/>
            <a:ext cx="5563519" cy="3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794360" y="435654"/>
            <a:ext cx="8732066" cy="91730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</a:t>
            </a:r>
            <a:r>
              <a:rPr lang="uk-UA" sz="4000" b="1" dirty="0" smtClean="0">
                <a:solidFill>
                  <a:schemeClr val="bg1"/>
                </a:solidFill>
              </a:rPr>
              <a:t>класу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6481186" y="1897622"/>
            <a:ext cx="5181893" cy="2431473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8068" y="2205417"/>
            <a:ext cx="5181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Ми дуже любим рідну мову,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Її мелодію чудову,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Ми починаємо урок,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Тож зробимо наступний крок.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37" y="4566060"/>
            <a:ext cx="2908589" cy="1691291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409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кругленный прямоугольник 34"/>
          <p:cNvSpPr/>
          <p:nvPr/>
        </p:nvSpPr>
        <p:spPr>
          <a:xfrm>
            <a:off x="9301272" y="4868869"/>
            <a:ext cx="2436275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356073" y="2653422"/>
            <a:ext cx="2436275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88166" y="2273557"/>
            <a:ext cx="2234057" cy="461665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010217" y="2653422"/>
            <a:ext cx="2234057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316" y="4601935"/>
            <a:ext cx="2234057" cy="962496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40" b="50735"/>
          <a:stretch/>
        </p:blipFill>
        <p:spPr bwMode="auto">
          <a:xfrm>
            <a:off x="5188166" y="2690695"/>
            <a:ext cx="2016079" cy="365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Мультяшные глаза - картинка №14268 | Printonic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Смайлик тишина вектор | Роялти-фри, бесплатные векторные Смайлик тишина  картинки на Depositphotos®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27" y="1131814"/>
            <a:ext cx="1088087" cy="115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Мышление успешного челове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238" y="4204202"/>
            <a:ext cx="1263775" cy="136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8451" y="4667685"/>
            <a:ext cx="2015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руки, ноги не рухаються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0695" y="2768998"/>
            <a:ext cx="201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очі дивляться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90399" y="2144727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ротик мовчить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40142" y="2760031"/>
            <a:ext cx="2168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вуха слухають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11518" y="4963407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голова працює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9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2" r="38991" b="48601"/>
          <a:stretch/>
        </p:blipFill>
        <p:spPr bwMode="auto">
          <a:xfrm>
            <a:off x="5121118" y="2806108"/>
            <a:ext cx="2150175" cy="380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93" b="49331"/>
          <a:stretch/>
        </p:blipFill>
        <p:spPr bwMode="auto">
          <a:xfrm>
            <a:off x="5243276" y="2941838"/>
            <a:ext cx="2178947" cy="367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29" r="73111"/>
          <a:stretch/>
        </p:blipFill>
        <p:spPr bwMode="auto">
          <a:xfrm rot="21251872">
            <a:off x="5344662" y="2825082"/>
            <a:ext cx="1921063" cy="356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51522" r="38704"/>
          <a:stretch/>
        </p:blipFill>
        <p:spPr bwMode="auto">
          <a:xfrm rot="21366857">
            <a:off x="5003202" y="3032593"/>
            <a:ext cx="2214479" cy="35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09" t="51309"/>
          <a:stretch/>
        </p:blipFill>
        <p:spPr bwMode="auto">
          <a:xfrm rot="21414999">
            <a:off x="5148978" y="2828124"/>
            <a:ext cx="2630519" cy="36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1809" y="1466248"/>
            <a:ext cx="904807" cy="114443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32" name="Picture 8" descr="Мультяшные глаза - картинка №14268 | Printonic.ru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3"/>
          <a:stretch/>
        </p:blipFill>
        <p:spPr bwMode="auto">
          <a:xfrm>
            <a:off x="2468754" y="1661724"/>
            <a:ext cx="1297428" cy="75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961798" y="5720739"/>
            <a:ext cx="279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 мені 5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6" name="Picture 22" descr="Jenny (jennybautista766) - Perfil | Pinteres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20" y="3671341"/>
            <a:ext cx="1681939" cy="168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osturas de yoga para niños - Todo Sobre YogaTodo Sobre Yog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63" y="4025124"/>
            <a:ext cx="2414004" cy="160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397698" y="427671"/>
            <a:ext cx="8722657" cy="6711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Правила </a:t>
            </a:r>
            <a:r>
              <a:rPr lang="uk-UA" sz="3600" b="1" dirty="0">
                <a:solidFill>
                  <a:schemeClr val="bg1"/>
                </a:solidFill>
              </a:rPr>
              <a:t>уроку «Дай мені 5» </a:t>
            </a:r>
          </a:p>
        </p:txBody>
      </p:sp>
    </p:spTree>
    <p:extLst>
      <p:ext uri="{BB962C8B-B14F-4D97-AF65-F5344CB8AC3E}">
        <p14:creationId xmlns:p14="http://schemas.microsoft.com/office/powerpoint/2010/main" val="6889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33" grpId="0" animBg="1"/>
      <p:bldP spid="32" grpId="0" animBg="1"/>
      <p:bldP spid="2" grpId="0" animBg="1"/>
      <p:bldP spid="11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0825" y="445746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027334" y="1626686"/>
            <a:ext cx="4929379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познайомимося з рукописною буквою 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навчимося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 писати,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з'єднувати її 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іншими буквами, </a:t>
            </a: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З’єднаємо малюнки однієї тематичної групи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44366" y="1089165"/>
            <a:ext cx="2869362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854699" y="3902898"/>
            <a:ext cx="2964914" cy="2755597"/>
          </a:xfrm>
          <a:prstGeom prst="rect">
            <a:avLst/>
          </a:prstGeom>
        </p:spPr>
      </p:pic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11760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37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456662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382838"/>
            <a:ext cx="4527932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нд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нд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міст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 п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 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дм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295FFF"/>
                </a:solidFill>
              </a:rPr>
              <a:t>ь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б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лк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72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4" t="1424" r="9481" b="69579"/>
          <a:stretch/>
        </p:blipFill>
        <p:spPr>
          <a:xfrm>
            <a:off x="2211865" y="1717919"/>
            <a:ext cx="7771679" cy="3912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31999" y="455717"/>
            <a:ext cx="8551547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6005118"/>
            <a:ext cx="947451" cy="852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88705"/>
            <a:ext cx="2216797" cy="2287012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87772" y="160338"/>
            <a:ext cx="2046939" cy="19024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83548" y="2584619"/>
            <a:ext cx="2007537" cy="185675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32000" y="408485"/>
            <a:ext cx="8551547" cy="14061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</a:t>
            </a:r>
            <a:r>
              <a:rPr lang="uk-UA" sz="2800" b="1" dirty="0">
                <a:solidFill>
                  <a:schemeClr val="bg1"/>
                </a:solidFill>
              </a:rPr>
              <a:t>це за птахи? Що </a:t>
            </a:r>
            <a:r>
              <a:rPr lang="uk-UA" sz="2800" b="1" dirty="0" smtClean="0">
                <a:solidFill>
                  <a:schemeClr val="bg1"/>
                </a:solidFill>
              </a:rPr>
              <a:t>ти </a:t>
            </a:r>
            <a:r>
              <a:rPr lang="uk-UA" sz="2800" b="1" dirty="0">
                <a:solidFill>
                  <a:schemeClr val="bg1"/>
                </a:solidFill>
              </a:rPr>
              <a:t>про них </a:t>
            </a:r>
            <a:r>
              <a:rPr lang="uk-UA" sz="2800" b="1" dirty="0" smtClean="0">
                <a:solidFill>
                  <a:schemeClr val="bg1"/>
                </a:solidFill>
              </a:rPr>
              <a:t>знаєш?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розповідь про сімейство індиків.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Куди </a:t>
            </a:r>
            <a:r>
              <a:rPr lang="uk-UA" sz="2800" b="1" dirty="0">
                <a:solidFill>
                  <a:schemeClr val="bg1"/>
                </a:solidFill>
              </a:rPr>
              <a:t>вирішили помандрувати птахи?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794349" y="5629953"/>
            <a:ext cx="8760951" cy="750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Зверни увагу на елементи букв, зображені над малюнком і на воді. Наведи всі елементи букви і. Добери за цим малюнком слова, в яких є звук </a:t>
            </a:r>
            <a:r>
              <a:rPr lang="uk-UA" sz="2000" b="1" dirty="0"/>
              <a:t>[і] 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7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5" t="45788" r="27163" b="18505"/>
          <a:stretch/>
        </p:blipFill>
        <p:spPr bwMode="auto">
          <a:xfrm>
            <a:off x="6460710" y="3645252"/>
            <a:ext cx="1368152" cy="24482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3524167" y="4257039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63827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9899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082613" y="345636"/>
            <a:ext cx="8756193" cy="11170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Написання </a:t>
            </a:r>
            <a:r>
              <a:rPr lang="uk-UA" sz="3200" b="1" dirty="0"/>
              <a:t>малої букви і.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З </a:t>
            </a:r>
            <a:r>
              <a:rPr lang="uk-UA" sz="3200" b="1" dirty="0"/>
              <a:t>яких елементів вона складається?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6460709" y="3788822"/>
            <a:ext cx="1368153" cy="3603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ru-RU">
              <a:solidFill>
                <a:srgbClr val="00CC00"/>
              </a:solidFill>
            </a:endParaRPr>
          </a:p>
        </p:txBody>
      </p:sp>
      <p:sp>
        <p:nvSpPr>
          <p:cNvPr id="23" name="Oval 8"/>
          <p:cNvSpPr>
            <a:spLocks noChangeArrowheads="1"/>
          </p:cNvSpPr>
          <p:nvPr/>
        </p:nvSpPr>
        <p:spPr bwMode="auto">
          <a:xfrm>
            <a:off x="7036030" y="3861847"/>
            <a:ext cx="288925" cy="2873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pic>
        <p:nvPicPr>
          <p:cNvPr id="24" name="Picture 16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155" y="4220622"/>
            <a:ext cx="2794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7" descr="J00790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680" y="3071272"/>
            <a:ext cx="1208088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4" y="3282253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2.96296E-6 L -0.02669 0.09051 C -0.0332 0.10834 -0.0345 0.12523 -0.0362 0.15255 C -0.0362 0.18357 -0.03489 0.1801 -0.02838 0.19792 L -0.01966 0.19329 L -0.00469 0.18565 L 0.02162 0.14468 " pathEditMode="relative" rAng="0" ptsTypes="AAAAAAA">
                                      <p:cBhvr>
                                        <p:cTn id="1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02 -0.05463 C 0.00625 -0.05254 0.00573 -0.05162 0.00742 -0.03865 C 0.02344 -0.0412 0.01198 -0.03865 0.01602 -0.05463 Z " pathEditMode="relative" rAng="0" ptsTypes="AAA">
                                      <p:cBhvr>
                                        <p:cTn id="1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2" t="31620" r="16166" b="30578"/>
          <a:stretch/>
        </p:blipFill>
        <p:spPr>
          <a:xfrm>
            <a:off x="4465674" y="1892760"/>
            <a:ext cx="6081047" cy="431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олилиния 25"/>
          <p:cNvSpPr/>
          <p:nvPr/>
        </p:nvSpPr>
        <p:spPr>
          <a:xfrm>
            <a:off x="5649576" y="2059709"/>
            <a:ext cx="145433" cy="178570"/>
          </a:xfrm>
          <a:custGeom>
            <a:avLst/>
            <a:gdLst>
              <a:gd name="connsiteX0" fmla="*/ 76406 w 157369"/>
              <a:gd name="connsiteY0" fmla="*/ 0 h 198988"/>
              <a:gd name="connsiteX1" fmla="*/ 206 w 157369"/>
              <a:gd name="connsiteY1" fmla="*/ 161925 h 198988"/>
              <a:gd name="connsiteX2" fmla="*/ 57356 w 157369"/>
              <a:gd name="connsiteY2" fmla="*/ 195262 h 198988"/>
              <a:gd name="connsiteX3" fmla="*/ 157369 w 157369"/>
              <a:gd name="connsiteY3" fmla="*/ 100012 h 19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369" h="198988">
                <a:moveTo>
                  <a:pt x="76406" y="0"/>
                </a:moveTo>
                <a:cubicBezTo>
                  <a:pt x="39893" y="64690"/>
                  <a:pt x="3381" y="129381"/>
                  <a:pt x="206" y="161925"/>
                </a:cubicBezTo>
                <a:cubicBezTo>
                  <a:pt x="-2969" y="194469"/>
                  <a:pt x="31162" y="205581"/>
                  <a:pt x="57356" y="195262"/>
                </a:cubicBezTo>
                <a:cubicBezTo>
                  <a:pt x="83550" y="184943"/>
                  <a:pt x="120459" y="142477"/>
                  <a:pt x="157369" y="10001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5901718" y="1804170"/>
            <a:ext cx="316912" cy="434109"/>
            <a:chOff x="4936125" y="1800225"/>
            <a:chExt cx="316912" cy="451401"/>
          </a:xfrm>
        </p:grpSpPr>
        <p:sp>
          <p:nvSpPr>
            <p:cNvPr id="28" name="Полилиния 27"/>
            <p:cNvSpPr/>
            <p:nvPr/>
          </p:nvSpPr>
          <p:spPr>
            <a:xfrm>
              <a:off x="4957557" y="2065943"/>
              <a:ext cx="14521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36125" y="1800225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166883" y="1792177"/>
            <a:ext cx="316912" cy="446102"/>
            <a:chOff x="4927242" y="1787754"/>
            <a:chExt cx="316912" cy="463872"/>
          </a:xfrm>
        </p:grpSpPr>
        <p:sp>
          <p:nvSpPr>
            <p:cNvPr id="97" name="Полилиния 96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927242" y="1787754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6434536" y="1796175"/>
            <a:ext cx="316912" cy="442102"/>
            <a:chOff x="4929730" y="1791913"/>
            <a:chExt cx="316912" cy="459713"/>
          </a:xfrm>
        </p:grpSpPr>
        <p:sp>
          <p:nvSpPr>
            <p:cNvPr id="103" name="Полилиния 102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929730" y="1791913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6697213" y="1800173"/>
            <a:ext cx="316912" cy="441604"/>
            <a:chOff x="4927242" y="1792431"/>
            <a:chExt cx="316912" cy="459195"/>
          </a:xfrm>
        </p:grpSpPr>
        <p:sp>
          <p:nvSpPr>
            <p:cNvPr id="106" name="Полилиния 105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8" name="Группа 107"/>
          <p:cNvGrpSpPr/>
          <p:nvPr/>
        </p:nvGrpSpPr>
        <p:grpSpPr>
          <a:xfrm>
            <a:off x="6982473" y="1800173"/>
            <a:ext cx="316912" cy="441604"/>
            <a:chOff x="4927242" y="1792431"/>
            <a:chExt cx="316912" cy="459195"/>
          </a:xfrm>
        </p:grpSpPr>
        <p:sp>
          <p:nvSpPr>
            <p:cNvPr id="109" name="Полилиния 108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7273591" y="1800173"/>
            <a:ext cx="316912" cy="441604"/>
            <a:chOff x="4927242" y="1792431"/>
            <a:chExt cx="316912" cy="459195"/>
          </a:xfrm>
        </p:grpSpPr>
        <p:sp>
          <p:nvSpPr>
            <p:cNvPr id="112" name="Полилиния 111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7558438" y="1800173"/>
            <a:ext cx="316912" cy="441604"/>
            <a:chOff x="4927242" y="1792431"/>
            <a:chExt cx="316912" cy="459195"/>
          </a:xfrm>
        </p:grpSpPr>
        <p:sp>
          <p:nvSpPr>
            <p:cNvPr id="115" name="Полилиния 114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7849556" y="1792177"/>
            <a:ext cx="316912" cy="441604"/>
            <a:chOff x="4927242" y="1792431"/>
            <a:chExt cx="316912" cy="459195"/>
          </a:xfrm>
        </p:grpSpPr>
        <p:sp>
          <p:nvSpPr>
            <p:cNvPr id="118" name="Полилиния 117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0" name="Группа 119"/>
          <p:cNvGrpSpPr/>
          <p:nvPr/>
        </p:nvGrpSpPr>
        <p:grpSpPr>
          <a:xfrm>
            <a:off x="8134403" y="1792177"/>
            <a:ext cx="316912" cy="441604"/>
            <a:chOff x="4927242" y="1792431"/>
            <a:chExt cx="316912" cy="459195"/>
          </a:xfrm>
        </p:grpSpPr>
        <p:sp>
          <p:nvSpPr>
            <p:cNvPr id="121" name="Полилиния 120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8429161" y="1792177"/>
            <a:ext cx="316912" cy="441604"/>
            <a:chOff x="4927242" y="1792431"/>
            <a:chExt cx="316912" cy="459195"/>
          </a:xfrm>
        </p:grpSpPr>
        <p:sp>
          <p:nvSpPr>
            <p:cNvPr id="124" name="Полилиния 123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8719064" y="1792177"/>
            <a:ext cx="316912" cy="441604"/>
            <a:chOff x="4927242" y="1792431"/>
            <a:chExt cx="316912" cy="459195"/>
          </a:xfrm>
        </p:grpSpPr>
        <p:sp>
          <p:nvSpPr>
            <p:cNvPr id="127" name="Полилиния 126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9014068" y="1792177"/>
            <a:ext cx="316912" cy="441604"/>
            <a:chOff x="4927242" y="1792431"/>
            <a:chExt cx="316912" cy="459195"/>
          </a:xfrm>
        </p:grpSpPr>
        <p:sp>
          <p:nvSpPr>
            <p:cNvPr id="130" name="Полилиния 129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9313292" y="1792177"/>
            <a:ext cx="316912" cy="441604"/>
            <a:chOff x="4927242" y="1792431"/>
            <a:chExt cx="316912" cy="459195"/>
          </a:xfrm>
        </p:grpSpPr>
        <p:sp>
          <p:nvSpPr>
            <p:cNvPr id="133" name="Полилиния 132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9612330" y="1792177"/>
            <a:ext cx="316912" cy="441604"/>
            <a:chOff x="4927242" y="1792431"/>
            <a:chExt cx="316912" cy="459195"/>
          </a:xfrm>
        </p:grpSpPr>
        <p:sp>
          <p:nvSpPr>
            <p:cNvPr id="136" name="Полилиния 135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9922057" y="1792177"/>
            <a:ext cx="316912" cy="441604"/>
            <a:chOff x="4927242" y="1792431"/>
            <a:chExt cx="316912" cy="459195"/>
          </a:xfrm>
        </p:grpSpPr>
        <p:sp>
          <p:nvSpPr>
            <p:cNvPr id="139" name="Полилиния 138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1453804" y="555941"/>
            <a:ext cx="9092917" cy="942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Напиши букву </a:t>
            </a:r>
            <a:r>
              <a:rPr lang="uk-UA" sz="3600" b="1" i="1" dirty="0" smtClean="0">
                <a:solidFill>
                  <a:schemeClr val="bg1"/>
                </a:solidFill>
              </a:rPr>
              <a:t>і</a:t>
            </a:r>
            <a:r>
              <a:rPr lang="uk-UA" sz="3600" b="1" dirty="0" smtClean="0">
                <a:solidFill>
                  <a:schemeClr val="bg1"/>
                </a:solidFill>
              </a:rPr>
              <a:t> в </a:t>
            </a:r>
            <a:r>
              <a:rPr lang="uk-UA" sz="3600" b="1" dirty="0">
                <a:solidFill>
                  <a:schemeClr val="bg1"/>
                </a:solidFill>
              </a:rPr>
              <a:t>першому </a:t>
            </a:r>
            <a:r>
              <a:rPr lang="uk-UA" sz="3600" b="1" dirty="0" smtClean="0">
                <a:solidFill>
                  <a:schemeClr val="bg1"/>
                </a:solidFill>
              </a:rPr>
              <a:t>рядку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5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946546" cy="303987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16058"/>
            <a:ext cx="903383" cy="941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2" t="31620" r="16538" b="30578"/>
          <a:stretch/>
        </p:blipFill>
        <p:spPr>
          <a:xfrm>
            <a:off x="4465674" y="1892760"/>
            <a:ext cx="6051067" cy="431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олилиния 25"/>
          <p:cNvSpPr/>
          <p:nvPr/>
        </p:nvSpPr>
        <p:spPr>
          <a:xfrm>
            <a:off x="5649576" y="2059709"/>
            <a:ext cx="145433" cy="178570"/>
          </a:xfrm>
          <a:custGeom>
            <a:avLst/>
            <a:gdLst>
              <a:gd name="connsiteX0" fmla="*/ 76406 w 157369"/>
              <a:gd name="connsiteY0" fmla="*/ 0 h 198988"/>
              <a:gd name="connsiteX1" fmla="*/ 206 w 157369"/>
              <a:gd name="connsiteY1" fmla="*/ 161925 h 198988"/>
              <a:gd name="connsiteX2" fmla="*/ 57356 w 157369"/>
              <a:gd name="connsiteY2" fmla="*/ 195262 h 198988"/>
              <a:gd name="connsiteX3" fmla="*/ 157369 w 157369"/>
              <a:gd name="connsiteY3" fmla="*/ 100012 h 19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369" h="198988">
                <a:moveTo>
                  <a:pt x="76406" y="0"/>
                </a:moveTo>
                <a:cubicBezTo>
                  <a:pt x="39893" y="64690"/>
                  <a:pt x="3381" y="129381"/>
                  <a:pt x="206" y="161925"/>
                </a:cubicBezTo>
                <a:cubicBezTo>
                  <a:pt x="-2969" y="194469"/>
                  <a:pt x="31162" y="205581"/>
                  <a:pt x="57356" y="195262"/>
                </a:cubicBezTo>
                <a:cubicBezTo>
                  <a:pt x="83550" y="184943"/>
                  <a:pt x="120459" y="142477"/>
                  <a:pt x="157369" y="10001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5901718" y="1804170"/>
            <a:ext cx="316912" cy="434109"/>
            <a:chOff x="4936125" y="1800225"/>
            <a:chExt cx="316912" cy="451401"/>
          </a:xfrm>
        </p:grpSpPr>
        <p:sp>
          <p:nvSpPr>
            <p:cNvPr id="28" name="Полилиния 27"/>
            <p:cNvSpPr/>
            <p:nvPr/>
          </p:nvSpPr>
          <p:spPr>
            <a:xfrm>
              <a:off x="4957557" y="2065943"/>
              <a:ext cx="14521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36125" y="1800225"/>
              <a:ext cx="316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dirty="0"/>
                <a:t>.</a:t>
              </a:r>
              <a:endParaRPr lang="ru-RU" sz="1400" dirty="0"/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6166883" y="1792177"/>
            <a:ext cx="316912" cy="446102"/>
            <a:chOff x="4927242" y="1787754"/>
            <a:chExt cx="316912" cy="463872"/>
          </a:xfrm>
        </p:grpSpPr>
        <p:sp>
          <p:nvSpPr>
            <p:cNvPr id="97" name="Полилиния 96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927242" y="1787754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2" name="Группа 101"/>
          <p:cNvGrpSpPr/>
          <p:nvPr/>
        </p:nvGrpSpPr>
        <p:grpSpPr>
          <a:xfrm>
            <a:off x="6434536" y="1796175"/>
            <a:ext cx="316912" cy="442102"/>
            <a:chOff x="4929730" y="1791913"/>
            <a:chExt cx="316912" cy="459713"/>
          </a:xfrm>
        </p:grpSpPr>
        <p:sp>
          <p:nvSpPr>
            <p:cNvPr id="103" name="Полилиния 102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929730" y="1791913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6697213" y="1800173"/>
            <a:ext cx="316912" cy="441604"/>
            <a:chOff x="4927242" y="1792431"/>
            <a:chExt cx="316912" cy="459195"/>
          </a:xfrm>
        </p:grpSpPr>
        <p:sp>
          <p:nvSpPr>
            <p:cNvPr id="106" name="Полилиния 105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08" name="Группа 107"/>
          <p:cNvGrpSpPr/>
          <p:nvPr/>
        </p:nvGrpSpPr>
        <p:grpSpPr>
          <a:xfrm>
            <a:off x="6982473" y="1800173"/>
            <a:ext cx="316912" cy="441604"/>
            <a:chOff x="4927242" y="1792431"/>
            <a:chExt cx="316912" cy="459195"/>
          </a:xfrm>
        </p:grpSpPr>
        <p:sp>
          <p:nvSpPr>
            <p:cNvPr id="109" name="Полилиния 108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7273591" y="1800173"/>
            <a:ext cx="316912" cy="441604"/>
            <a:chOff x="4927242" y="1792431"/>
            <a:chExt cx="316912" cy="459195"/>
          </a:xfrm>
        </p:grpSpPr>
        <p:sp>
          <p:nvSpPr>
            <p:cNvPr id="112" name="Полилиния 111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4" name="Группа 113"/>
          <p:cNvGrpSpPr/>
          <p:nvPr/>
        </p:nvGrpSpPr>
        <p:grpSpPr>
          <a:xfrm>
            <a:off x="7558438" y="1800173"/>
            <a:ext cx="316912" cy="441604"/>
            <a:chOff x="4927242" y="1792431"/>
            <a:chExt cx="316912" cy="459195"/>
          </a:xfrm>
        </p:grpSpPr>
        <p:sp>
          <p:nvSpPr>
            <p:cNvPr id="115" name="Полилиния 114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7849556" y="1792177"/>
            <a:ext cx="316912" cy="441604"/>
            <a:chOff x="4927242" y="1792431"/>
            <a:chExt cx="316912" cy="459195"/>
          </a:xfrm>
        </p:grpSpPr>
        <p:sp>
          <p:nvSpPr>
            <p:cNvPr id="118" name="Полилиния 117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0" name="Группа 119"/>
          <p:cNvGrpSpPr/>
          <p:nvPr/>
        </p:nvGrpSpPr>
        <p:grpSpPr>
          <a:xfrm>
            <a:off x="8134403" y="1792177"/>
            <a:ext cx="316912" cy="441604"/>
            <a:chOff x="4927242" y="1792431"/>
            <a:chExt cx="316912" cy="459195"/>
          </a:xfrm>
        </p:grpSpPr>
        <p:sp>
          <p:nvSpPr>
            <p:cNvPr id="121" name="Полилиния 120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8429161" y="1792177"/>
            <a:ext cx="316912" cy="441604"/>
            <a:chOff x="4927242" y="1792431"/>
            <a:chExt cx="316912" cy="459195"/>
          </a:xfrm>
        </p:grpSpPr>
        <p:sp>
          <p:nvSpPr>
            <p:cNvPr id="124" name="Полилиния 123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8719064" y="1792177"/>
            <a:ext cx="316912" cy="441604"/>
            <a:chOff x="4927242" y="1792431"/>
            <a:chExt cx="316912" cy="459195"/>
          </a:xfrm>
        </p:grpSpPr>
        <p:sp>
          <p:nvSpPr>
            <p:cNvPr id="127" name="Полилиния 126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9014068" y="1792177"/>
            <a:ext cx="316912" cy="441604"/>
            <a:chOff x="4927242" y="1792431"/>
            <a:chExt cx="316912" cy="459195"/>
          </a:xfrm>
        </p:grpSpPr>
        <p:sp>
          <p:nvSpPr>
            <p:cNvPr id="130" name="Полилиния 129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9313292" y="1792177"/>
            <a:ext cx="316912" cy="441604"/>
            <a:chOff x="4927242" y="1792431"/>
            <a:chExt cx="316912" cy="459195"/>
          </a:xfrm>
        </p:grpSpPr>
        <p:sp>
          <p:nvSpPr>
            <p:cNvPr id="133" name="Полилиния 132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9612330" y="1792177"/>
            <a:ext cx="316912" cy="441604"/>
            <a:chOff x="4927242" y="1792431"/>
            <a:chExt cx="316912" cy="459195"/>
          </a:xfrm>
        </p:grpSpPr>
        <p:sp>
          <p:nvSpPr>
            <p:cNvPr id="136" name="Полилиния 135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9922057" y="1792177"/>
            <a:ext cx="316912" cy="441604"/>
            <a:chOff x="4927242" y="1792431"/>
            <a:chExt cx="316912" cy="459195"/>
          </a:xfrm>
        </p:grpSpPr>
        <p:sp>
          <p:nvSpPr>
            <p:cNvPr id="139" name="Полилиния 138"/>
            <p:cNvSpPr/>
            <p:nvPr/>
          </p:nvSpPr>
          <p:spPr>
            <a:xfrm>
              <a:off x="4964407" y="2065943"/>
              <a:ext cx="138361" cy="185683"/>
            </a:xfrm>
            <a:custGeom>
              <a:avLst/>
              <a:gdLst>
                <a:gd name="connsiteX0" fmla="*/ 76406 w 157369"/>
                <a:gd name="connsiteY0" fmla="*/ 0 h 198988"/>
                <a:gd name="connsiteX1" fmla="*/ 206 w 157369"/>
                <a:gd name="connsiteY1" fmla="*/ 161925 h 198988"/>
                <a:gd name="connsiteX2" fmla="*/ 57356 w 157369"/>
                <a:gd name="connsiteY2" fmla="*/ 195262 h 198988"/>
                <a:gd name="connsiteX3" fmla="*/ 157369 w 157369"/>
                <a:gd name="connsiteY3" fmla="*/ 100012 h 1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369" h="198988">
                  <a:moveTo>
                    <a:pt x="76406" y="0"/>
                  </a:moveTo>
                  <a:cubicBezTo>
                    <a:pt x="39893" y="64690"/>
                    <a:pt x="3381" y="129381"/>
                    <a:pt x="206" y="161925"/>
                  </a:cubicBezTo>
                  <a:cubicBezTo>
                    <a:pt x="-2969" y="194469"/>
                    <a:pt x="31162" y="205581"/>
                    <a:pt x="57356" y="195262"/>
                  </a:cubicBezTo>
                  <a:cubicBezTo>
                    <a:pt x="83550" y="184943"/>
                    <a:pt x="120459" y="142477"/>
                    <a:pt x="157369" y="10001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4927242" y="1792431"/>
              <a:ext cx="316912" cy="352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.</a:t>
              </a:r>
              <a:endParaRPr lang="ru-RU" sz="1600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5122234" y="2528741"/>
            <a:ext cx="395417" cy="452903"/>
            <a:chOff x="3746135" y="2599284"/>
            <a:chExt cx="440362" cy="461732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63" name="Полилиния 62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62" name="Полилиния 61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7662655" y="2552982"/>
            <a:ext cx="377351" cy="695044"/>
            <a:chOff x="6575219" y="2603932"/>
            <a:chExt cx="407642" cy="776104"/>
          </a:xfrm>
        </p:grpSpPr>
        <p:grpSp>
          <p:nvGrpSpPr>
            <p:cNvPr id="82" name="Группа 81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84" name="Полилиния 83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83" name="Полилиния 82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4" name="Группа 153"/>
          <p:cNvGrpSpPr/>
          <p:nvPr/>
        </p:nvGrpSpPr>
        <p:grpSpPr>
          <a:xfrm>
            <a:off x="5680005" y="2528740"/>
            <a:ext cx="395417" cy="452903"/>
            <a:chOff x="3746135" y="2599284"/>
            <a:chExt cx="440362" cy="461732"/>
          </a:xfrm>
        </p:grpSpPr>
        <p:grpSp>
          <p:nvGrpSpPr>
            <p:cNvPr id="155" name="Группа 154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157" name="Полилиния 156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56" name="Полилиния 155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9" name="Группа 158"/>
          <p:cNvGrpSpPr/>
          <p:nvPr/>
        </p:nvGrpSpPr>
        <p:grpSpPr>
          <a:xfrm>
            <a:off x="6251308" y="2528740"/>
            <a:ext cx="395417" cy="452903"/>
            <a:chOff x="3746135" y="2599284"/>
            <a:chExt cx="440362" cy="461732"/>
          </a:xfrm>
        </p:grpSpPr>
        <p:grpSp>
          <p:nvGrpSpPr>
            <p:cNvPr id="160" name="Группа 159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162" name="Полилиния 161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61" name="Полилиния 160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4" name="Группа 163"/>
          <p:cNvGrpSpPr/>
          <p:nvPr/>
        </p:nvGrpSpPr>
        <p:grpSpPr>
          <a:xfrm>
            <a:off x="6842337" y="2528740"/>
            <a:ext cx="395417" cy="452903"/>
            <a:chOff x="3746135" y="2599284"/>
            <a:chExt cx="440362" cy="461732"/>
          </a:xfrm>
        </p:grpSpPr>
        <p:grpSp>
          <p:nvGrpSpPr>
            <p:cNvPr id="165" name="Группа 164"/>
            <p:cNvGrpSpPr/>
            <p:nvPr/>
          </p:nvGrpSpPr>
          <p:grpSpPr>
            <a:xfrm>
              <a:off x="3746135" y="2599284"/>
              <a:ext cx="316912" cy="452905"/>
              <a:chOff x="3746135" y="2599284"/>
              <a:chExt cx="316912" cy="452905"/>
            </a:xfrm>
          </p:grpSpPr>
          <p:sp>
            <p:nvSpPr>
              <p:cNvPr id="167" name="Полилиния 166"/>
              <p:cNvSpPr/>
              <p:nvPr/>
            </p:nvSpPr>
            <p:spPr>
              <a:xfrm>
                <a:off x="3767551" y="2851697"/>
                <a:ext cx="187901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66" name="Полилиния 165"/>
            <p:cNvSpPr/>
            <p:nvPr/>
          </p:nvSpPr>
          <p:spPr>
            <a:xfrm>
              <a:off x="3916758" y="2868595"/>
              <a:ext cx="269739" cy="19242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515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57033" y="216429"/>
                    <a:pt x="173966" y="219075"/>
                  </a:cubicBezTo>
                  <a:cubicBezTo>
                    <a:pt x="190899" y="221721"/>
                    <a:pt x="217358" y="214974"/>
                    <a:pt x="256516" y="180975"/>
                  </a:cubicBezTo>
                  <a:cubicBezTo>
                    <a:pt x="295675" y="146976"/>
                    <a:pt x="308687" y="135540"/>
                    <a:pt x="314515" y="1233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9" name="Группа 168"/>
          <p:cNvGrpSpPr/>
          <p:nvPr/>
        </p:nvGrpSpPr>
        <p:grpSpPr>
          <a:xfrm>
            <a:off x="8288328" y="2552982"/>
            <a:ext cx="377351" cy="695044"/>
            <a:chOff x="6575219" y="2603932"/>
            <a:chExt cx="407642" cy="776104"/>
          </a:xfrm>
        </p:grpSpPr>
        <p:grpSp>
          <p:nvGrpSpPr>
            <p:cNvPr id="170" name="Группа 169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172" name="Полилиния 171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71" name="Полилиния 170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4" name="Группа 173"/>
          <p:cNvGrpSpPr/>
          <p:nvPr/>
        </p:nvGrpSpPr>
        <p:grpSpPr>
          <a:xfrm>
            <a:off x="8951948" y="2552982"/>
            <a:ext cx="377351" cy="695044"/>
            <a:chOff x="6575219" y="2603932"/>
            <a:chExt cx="407642" cy="776104"/>
          </a:xfrm>
        </p:grpSpPr>
        <p:grpSp>
          <p:nvGrpSpPr>
            <p:cNvPr id="175" name="Группа 174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177" name="Полилиния 176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76" name="Полилиния 175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9" name="Группа 178"/>
          <p:cNvGrpSpPr/>
          <p:nvPr/>
        </p:nvGrpSpPr>
        <p:grpSpPr>
          <a:xfrm>
            <a:off x="9657148" y="2552982"/>
            <a:ext cx="377351" cy="695044"/>
            <a:chOff x="6575219" y="2603932"/>
            <a:chExt cx="407642" cy="776104"/>
          </a:xfrm>
        </p:grpSpPr>
        <p:grpSp>
          <p:nvGrpSpPr>
            <p:cNvPr id="180" name="Группа 179"/>
            <p:cNvGrpSpPr/>
            <p:nvPr/>
          </p:nvGrpSpPr>
          <p:grpSpPr>
            <a:xfrm>
              <a:off x="6575219" y="2603932"/>
              <a:ext cx="316912" cy="452905"/>
              <a:chOff x="3746135" y="2599284"/>
              <a:chExt cx="316912" cy="452905"/>
            </a:xfrm>
          </p:grpSpPr>
          <p:sp>
            <p:nvSpPr>
              <p:cNvPr id="182" name="Полилиния 181"/>
              <p:cNvSpPr/>
              <p:nvPr/>
            </p:nvSpPr>
            <p:spPr>
              <a:xfrm>
                <a:off x="3767552" y="2851697"/>
                <a:ext cx="174054" cy="20049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22 w 174054"/>
                  <a:gd name="connsiteY0" fmla="*/ 0 h 200492"/>
                  <a:gd name="connsiteX1" fmla="*/ 222 w 174054"/>
                  <a:gd name="connsiteY1" fmla="*/ 161925 h 200492"/>
                  <a:gd name="connsiteX2" fmla="*/ 57372 w 174054"/>
                  <a:gd name="connsiteY2" fmla="*/ 195262 h 200492"/>
                  <a:gd name="connsiteX3" fmla="*/ 174054 w 174054"/>
                  <a:gd name="connsiteY3" fmla="*/ 78581 h 20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054" h="200492">
                    <a:moveTo>
                      <a:pt x="76422" y="0"/>
                    </a:moveTo>
                    <a:cubicBezTo>
                      <a:pt x="39909" y="64690"/>
                      <a:pt x="3397" y="129381"/>
                      <a:pt x="222" y="161925"/>
                    </a:cubicBezTo>
                    <a:cubicBezTo>
                      <a:pt x="-2953" y="194469"/>
                      <a:pt x="28400" y="209153"/>
                      <a:pt x="57372" y="195262"/>
                    </a:cubicBezTo>
                    <a:cubicBezTo>
                      <a:pt x="86344" y="181371"/>
                      <a:pt x="137144" y="121046"/>
                      <a:pt x="174054" y="78581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3746135" y="2599284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sp>
          <p:nvSpPr>
            <p:cNvPr id="181" name="Полилиния 180"/>
            <p:cNvSpPr/>
            <p:nvPr/>
          </p:nvSpPr>
          <p:spPr>
            <a:xfrm>
              <a:off x="6617038" y="2856467"/>
              <a:ext cx="365823" cy="523569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347" h="567255">
                  <a:moveTo>
                    <a:pt x="201085" y="4981"/>
                  </a:moveTo>
                  <a:cubicBezTo>
                    <a:pt x="178859" y="60940"/>
                    <a:pt x="156634" y="116900"/>
                    <a:pt x="148697" y="152619"/>
                  </a:cubicBezTo>
                  <a:cubicBezTo>
                    <a:pt x="140760" y="188338"/>
                    <a:pt x="128854" y="223263"/>
                    <a:pt x="153460" y="219294"/>
                  </a:cubicBezTo>
                  <a:cubicBezTo>
                    <a:pt x="178066" y="215325"/>
                    <a:pt x="262998" y="165319"/>
                    <a:pt x="296335" y="128806"/>
                  </a:cubicBezTo>
                  <a:cubicBezTo>
                    <a:pt x="329672" y="92293"/>
                    <a:pt x="353485" y="218"/>
                    <a:pt x="353485" y="218"/>
                  </a:cubicBezTo>
                  <a:cubicBezTo>
                    <a:pt x="354279" y="-9306"/>
                    <a:pt x="229660" y="294700"/>
                    <a:pt x="186797" y="385981"/>
                  </a:cubicBezTo>
                  <a:cubicBezTo>
                    <a:pt x="143935" y="477262"/>
                    <a:pt x="123297" y="519331"/>
                    <a:pt x="96310" y="547906"/>
                  </a:cubicBezTo>
                  <a:cubicBezTo>
                    <a:pt x="69322" y="576481"/>
                    <a:pt x="38366" y="567750"/>
                    <a:pt x="24872" y="557431"/>
                  </a:cubicBezTo>
                  <a:cubicBezTo>
                    <a:pt x="11378" y="547112"/>
                    <a:pt x="-17991" y="537588"/>
                    <a:pt x="15347" y="485994"/>
                  </a:cubicBezTo>
                  <a:cubicBezTo>
                    <a:pt x="48685" y="434400"/>
                    <a:pt x="161397" y="310575"/>
                    <a:pt x="224897" y="247869"/>
                  </a:cubicBezTo>
                  <a:cubicBezTo>
                    <a:pt x="288397" y="185163"/>
                    <a:pt x="342372" y="147459"/>
                    <a:pt x="396347" y="10975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7" y="2388930"/>
            <a:ext cx="2946546" cy="303987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16058"/>
            <a:ext cx="903383" cy="941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1650104" y="549921"/>
            <a:ext cx="8666133" cy="10284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Які букви ти напишеш у другому рядку</a:t>
            </a:r>
            <a:r>
              <a:rPr lang="uk-UA" sz="2800" b="1" dirty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букви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</p:spTree>
    <p:extLst>
      <p:ext uri="{BB962C8B-B14F-4D97-AF65-F5344CB8AC3E}">
        <p14:creationId xmlns:p14="http://schemas.microsoft.com/office/powerpoint/2010/main" val="324027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41430</TotalTime>
  <Words>591</Words>
  <Application>Microsoft Office PowerPoint</Application>
  <PresentationFormat>Произвольный</PresentationFormat>
  <Paragraphs>322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2541</cp:revision>
  <dcterms:created xsi:type="dcterms:W3CDTF">2018-01-05T16:38:53Z</dcterms:created>
  <dcterms:modified xsi:type="dcterms:W3CDTF">2023-10-10T17:55:29Z</dcterms:modified>
</cp:coreProperties>
</file>