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44" r:id="rId3"/>
    <p:sldId id="713" r:id="rId4"/>
    <p:sldId id="1551" r:id="rId5"/>
    <p:sldId id="1538" r:id="rId6"/>
    <p:sldId id="1431" r:id="rId7"/>
    <p:sldId id="1564" r:id="rId8"/>
    <p:sldId id="1565" r:id="rId9"/>
    <p:sldId id="1566" r:id="rId10"/>
    <p:sldId id="1539" r:id="rId11"/>
    <p:sldId id="1540" r:id="rId12"/>
    <p:sldId id="1549" r:id="rId13"/>
    <p:sldId id="1479" r:id="rId14"/>
    <p:sldId id="1543" r:id="rId15"/>
    <p:sldId id="1561" r:id="rId16"/>
    <p:sldId id="1560" r:id="rId17"/>
    <p:sldId id="1555" r:id="rId18"/>
    <p:sldId id="1553" r:id="rId19"/>
    <p:sldId id="1552" r:id="rId20"/>
    <p:sldId id="1562" r:id="rId21"/>
    <p:sldId id="1563" r:id="rId22"/>
    <p:sldId id="1474" r:id="rId23"/>
    <p:sldId id="155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sana" initials="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354B80"/>
    <a:srgbClr val="FF3399"/>
    <a:srgbClr val="FF3300"/>
    <a:srgbClr val="CCFF66"/>
    <a:srgbClr val="CC85BB"/>
    <a:srgbClr val="99FFCC"/>
    <a:srgbClr val="00BD6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61D43-2803-439E-B678-7915DBA9F3E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1BAF19-1AC4-4E79-A5FF-154E3F1DD32B}">
      <dgm:prSet phldrT="[Текст]" custT="1"/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02CD8-E7C4-4BDA-AAF7-E1D23C1BEE5D}" type="par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8DC49-28B6-4D98-9CE9-D53E8DE5DD33}" type="sib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FA8C7-EAF2-424F-B27A-AEC9DDA22D38}">
      <dgm:prSet phldrT="[Текст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6CC42-773E-40B0-84F8-DBAF9C4C178E}" type="parTrans" cxnId="{0A74F6B7-FD11-46BD-9661-D9482CC09E0A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7DA00-7EA2-4FE3-A9CA-81FB06E14D1B}" type="sibTrans" cxnId="{0A74F6B7-FD11-46BD-9661-D9482CC09E0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1C-D822-420F-AC35-A521ACBD6452}">
      <dgm:prSet phldrT="[Текст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D7E5F-A7FA-4351-B5DA-C75938F53840}" type="parTrans" cxnId="{B790A3A9-0BA7-47B9-96D7-B3A0388344F5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AEC37-C287-4A6A-9B29-18E9679AFE2F}" type="sibTrans" cxnId="{B790A3A9-0BA7-47B9-96D7-B3A0388344F5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1C475-7B5E-4696-A151-7D64E36339A0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1F2245-2C0A-4A24-91E2-E252DA0C3C86}" type="parTrans" cxnId="{9C72DD82-2508-46BF-B96E-8180A3B63BCE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E0A9D-490D-42FF-923C-B09AB6831A74}" type="sibTrans" cxnId="{9C72DD82-2508-46BF-B96E-8180A3B63BC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38CFB-FCDD-4E5D-A985-972807B6060C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87A89-174D-4E1C-858F-B34BE6E559F4}" type="parTrans" cxnId="{E512D455-6356-43BB-BF1D-B9F343CCE2AC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B04D4-B942-4B92-BE0D-7EA4F44E4CCB}" type="sibTrans" cxnId="{E512D455-6356-43BB-BF1D-B9F343CCE2A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B7067-7EA6-4692-8507-7E30DD11D15C}" type="pres">
      <dgm:prSet presAssocID="{3D961D43-2803-439E-B678-7915DBA9F3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C12D9-F506-4A5E-AAC1-F678629CDD08}" type="pres">
      <dgm:prSet presAssocID="{291BAF19-1AC4-4E79-A5FF-154E3F1DD32B}" presName="centerShape" presStyleLbl="node0" presStyleIdx="0" presStyleCnt="1"/>
      <dgm:spPr/>
      <dgm:t>
        <a:bodyPr/>
        <a:lstStyle/>
        <a:p>
          <a:endParaRPr lang="ru-RU"/>
        </a:p>
      </dgm:t>
    </dgm:pt>
    <dgm:pt modelId="{9CE05318-21E9-406B-9D47-23A6C8AED83D}" type="pres">
      <dgm:prSet presAssocID="{0156CC42-773E-40B0-84F8-DBAF9C4C178E}" presName="Name9" presStyleLbl="parChTrans1D2" presStyleIdx="0" presStyleCnt="4"/>
      <dgm:spPr/>
      <dgm:t>
        <a:bodyPr/>
        <a:lstStyle/>
        <a:p>
          <a:endParaRPr lang="ru-RU"/>
        </a:p>
      </dgm:t>
    </dgm:pt>
    <dgm:pt modelId="{9A1C4615-EB29-42A6-B0A6-C0B61DD74B2C}" type="pres">
      <dgm:prSet presAssocID="{0156CC42-773E-40B0-84F8-DBAF9C4C178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12F5D1C-64FD-42F3-A500-76B65695E8F9}" type="pres">
      <dgm:prSet presAssocID="{131FA8C7-EAF2-424F-B27A-AEC9DDA22D38}" presName="node" presStyleLbl="node1" presStyleIdx="0" presStyleCnt="4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791-708E-4CDA-B7E7-581E5460C0D2}" type="pres">
      <dgm:prSet presAssocID="{91AD7E5F-A7FA-4351-B5DA-C75938F53840}" presName="Name9" presStyleLbl="parChTrans1D2" presStyleIdx="1" presStyleCnt="4"/>
      <dgm:spPr/>
      <dgm:t>
        <a:bodyPr/>
        <a:lstStyle/>
        <a:p>
          <a:endParaRPr lang="ru-RU"/>
        </a:p>
      </dgm:t>
    </dgm:pt>
    <dgm:pt modelId="{94DC5CAB-79F6-481D-B2C2-B15F2E1F47D1}" type="pres">
      <dgm:prSet presAssocID="{91AD7E5F-A7FA-4351-B5DA-C75938F5384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C640ECF-FF3B-48DE-BFBF-BB5B4A36A833}" type="pres">
      <dgm:prSet presAssocID="{E40FB11C-D822-420F-AC35-A521ACBD6452}" presName="node" presStyleLbl="node1" presStyleIdx="1" presStyleCnt="4" custScaleX="12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D2D6-71DD-4D20-83BF-F4FBC9E655D1}" type="pres">
      <dgm:prSet presAssocID="{7B1F2245-2C0A-4A24-91E2-E252DA0C3C86}" presName="Name9" presStyleLbl="parChTrans1D2" presStyleIdx="2" presStyleCnt="4"/>
      <dgm:spPr/>
      <dgm:t>
        <a:bodyPr/>
        <a:lstStyle/>
        <a:p>
          <a:endParaRPr lang="ru-RU"/>
        </a:p>
      </dgm:t>
    </dgm:pt>
    <dgm:pt modelId="{621EB321-1D51-4811-B8AF-7D0D1268F459}" type="pres">
      <dgm:prSet presAssocID="{7B1F2245-2C0A-4A24-91E2-E252DA0C3C8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4032549-AFB7-4350-BA5F-F8743706AA46}" type="pres">
      <dgm:prSet presAssocID="{40C1C475-7B5E-4696-A151-7D64E36339A0}" presName="node" presStyleLbl="node1" presStyleIdx="2" presStyleCnt="4" custScaleX="14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83F9-DF4F-4949-8CC7-98396083CB40}" type="pres">
      <dgm:prSet presAssocID="{46687A89-174D-4E1C-858F-B34BE6E559F4}" presName="Name9" presStyleLbl="parChTrans1D2" presStyleIdx="3" presStyleCnt="4"/>
      <dgm:spPr/>
      <dgm:t>
        <a:bodyPr/>
        <a:lstStyle/>
        <a:p>
          <a:endParaRPr lang="ru-RU"/>
        </a:p>
      </dgm:t>
    </dgm:pt>
    <dgm:pt modelId="{DB628C64-08A2-49D2-8869-03432705C15C}" type="pres">
      <dgm:prSet presAssocID="{46687A89-174D-4E1C-858F-B34BE6E559F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0E1F542-9469-446E-A5BF-F82AA3A807A2}" type="pres">
      <dgm:prSet presAssocID="{56238CFB-FCDD-4E5D-A985-972807B6060C}" presName="node" presStyleLbl="node1" presStyleIdx="3" presStyleCnt="4" custScaleX="13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FFA85-B672-4805-9574-7C2498BF162A}" type="presOf" srcId="{46687A89-174D-4E1C-858F-B34BE6E559F4}" destId="{9A3A83F9-DF4F-4949-8CC7-98396083CB40}" srcOrd="0" destOrd="0" presId="urn:microsoft.com/office/officeart/2005/8/layout/radial1"/>
    <dgm:cxn modelId="{4E6841D8-53EA-4CF7-B7B1-2369AEBC18BB}" type="presOf" srcId="{0156CC42-773E-40B0-84F8-DBAF9C4C178E}" destId="{9CE05318-21E9-406B-9D47-23A6C8AED83D}" srcOrd="0" destOrd="0" presId="urn:microsoft.com/office/officeart/2005/8/layout/radial1"/>
    <dgm:cxn modelId="{E512D455-6356-43BB-BF1D-B9F343CCE2AC}" srcId="{291BAF19-1AC4-4E79-A5FF-154E3F1DD32B}" destId="{56238CFB-FCDD-4E5D-A985-972807B6060C}" srcOrd="3" destOrd="0" parTransId="{46687A89-174D-4E1C-858F-B34BE6E559F4}" sibTransId="{C28B04D4-B942-4B92-BE0D-7EA4F44E4CCB}"/>
    <dgm:cxn modelId="{1221B3FB-F152-484D-8521-D6E454F388EB}" type="presOf" srcId="{91AD7E5F-A7FA-4351-B5DA-C75938F53840}" destId="{94DC5CAB-79F6-481D-B2C2-B15F2E1F47D1}" srcOrd="1" destOrd="0" presId="urn:microsoft.com/office/officeart/2005/8/layout/radial1"/>
    <dgm:cxn modelId="{0AE1FBA8-3ED1-49E7-8446-8F38E508448C}" type="presOf" srcId="{7B1F2245-2C0A-4A24-91E2-E252DA0C3C86}" destId="{621EB321-1D51-4811-B8AF-7D0D1268F459}" srcOrd="1" destOrd="0" presId="urn:microsoft.com/office/officeart/2005/8/layout/radial1"/>
    <dgm:cxn modelId="{9C72DD82-2508-46BF-B96E-8180A3B63BCE}" srcId="{291BAF19-1AC4-4E79-A5FF-154E3F1DD32B}" destId="{40C1C475-7B5E-4696-A151-7D64E36339A0}" srcOrd="2" destOrd="0" parTransId="{7B1F2245-2C0A-4A24-91E2-E252DA0C3C86}" sibTransId="{E08E0A9D-490D-42FF-923C-B09AB6831A74}"/>
    <dgm:cxn modelId="{41D04AC3-D8FE-486D-A815-B06634BF28D3}" type="presOf" srcId="{91AD7E5F-A7FA-4351-B5DA-C75938F53840}" destId="{501DC791-708E-4CDA-B7E7-581E5460C0D2}" srcOrd="0" destOrd="0" presId="urn:microsoft.com/office/officeart/2005/8/layout/radial1"/>
    <dgm:cxn modelId="{B9307FB7-FB72-4B46-91DB-D5F98506E98A}" type="presOf" srcId="{0156CC42-773E-40B0-84F8-DBAF9C4C178E}" destId="{9A1C4615-EB29-42A6-B0A6-C0B61DD74B2C}" srcOrd="1" destOrd="0" presId="urn:microsoft.com/office/officeart/2005/8/layout/radial1"/>
    <dgm:cxn modelId="{59F69704-2FA1-4667-956C-141B8810E1B1}" type="presOf" srcId="{56238CFB-FCDD-4E5D-A985-972807B6060C}" destId="{10E1F542-9469-446E-A5BF-F82AA3A807A2}" srcOrd="0" destOrd="0" presId="urn:microsoft.com/office/officeart/2005/8/layout/radial1"/>
    <dgm:cxn modelId="{C8BCF670-B003-43DB-9643-49729E254E76}" type="presOf" srcId="{E40FB11C-D822-420F-AC35-A521ACBD6452}" destId="{0C640ECF-FF3B-48DE-BFBF-BB5B4A36A833}" srcOrd="0" destOrd="0" presId="urn:microsoft.com/office/officeart/2005/8/layout/radial1"/>
    <dgm:cxn modelId="{4A226E63-E185-4A4F-BC51-3E0FAE32A91C}" type="presOf" srcId="{3D961D43-2803-439E-B678-7915DBA9F3E1}" destId="{A36B7067-7EA6-4692-8507-7E30DD11D15C}" srcOrd="0" destOrd="0" presId="urn:microsoft.com/office/officeart/2005/8/layout/radial1"/>
    <dgm:cxn modelId="{7987454C-0A5D-4FAF-8C16-E1FA164B79F5}" type="presOf" srcId="{7B1F2245-2C0A-4A24-91E2-E252DA0C3C86}" destId="{88EBD2D6-71DD-4D20-83BF-F4FBC9E655D1}" srcOrd="0" destOrd="0" presId="urn:microsoft.com/office/officeart/2005/8/layout/radial1"/>
    <dgm:cxn modelId="{FF6C61C4-4501-45B0-8F6B-EE3AF7E302A8}" type="presOf" srcId="{131FA8C7-EAF2-424F-B27A-AEC9DDA22D38}" destId="{312F5D1C-64FD-42F3-A500-76B65695E8F9}" srcOrd="0" destOrd="0" presId="urn:microsoft.com/office/officeart/2005/8/layout/radial1"/>
    <dgm:cxn modelId="{B790A3A9-0BA7-47B9-96D7-B3A0388344F5}" srcId="{291BAF19-1AC4-4E79-A5FF-154E3F1DD32B}" destId="{E40FB11C-D822-420F-AC35-A521ACBD6452}" srcOrd="1" destOrd="0" parTransId="{91AD7E5F-A7FA-4351-B5DA-C75938F53840}" sibTransId="{F4EAEC37-C287-4A6A-9B29-18E9679AFE2F}"/>
    <dgm:cxn modelId="{68682CEA-2EFF-416E-A9A3-ACE586AFA9A2}" type="presOf" srcId="{40C1C475-7B5E-4696-A151-7D64E36339A0}" destId="{64032549-AFB7-4350-BA5F-F8743706AA46}" srcOrd="0" destOrd="0" presId="urn:microsoft.com/office/officeart/2005/8/layout/radial1"/>
    <dgm:cxn modelId="{0A74F6B7-FD11-46BD-9661-D9482CC09E0A}" srcId="{291BAF19-1AC4-4E79-A5FF-154E3F1DD32B}" destId="{131FA8C7-EAF2-424F-B27A-AEC9DDA22D38}" srcOrd="0" destOrd="0" parTransId="{0156CC42-773E-40B0-84F8-DBAF9C4C178E}" sibTransId="{5607DA00-7EA2-4FE3-A9CA-81FB06E14D1B}"/>
    <dgm:cxn modelId="{90606795-9D57-4820-9898-3BB6256765BA}" srcId="{3D961D43-2803-439E-B678-7915DBA9F3E1}" destId="{291BAF19-1AC4-4E79-A5FF-154E3F1DD32B}" srcOrd="0" destOrd="0" parTransId="{00B02CD8-E7C4-4BDA-AAF7-E1D23C1BEE5D}" sibTransId="{DF08DC49-28B6-4D98-9CE9-D53E8DE5DD33}"/>
    <dgm:cxn modelId="{A7D5C9C3-41E2-484F-AF90-8B2B165833A3}" type="presOf" srcId="{291BAF19-1AC4-4E79-A5FF-154E3F1DD32B}" destId="{EAEC12D9-F506-4A5E-AAC1-F678629CDD08}" srcOrd="0" destOrd="0" presId="urn:microsoft.com/office/officeart/2005/8/layout/radial1"/>
    <dgm:cxn modelId="{B1740E4B-E137-44F9-BF5E-318F8E6C861C}" type="presOf" srcId="{46687A89-174D-4E1C-858F-B34BE6E559F4}" destId="{DB628C64-08A2-49D2-8869-03432705C15C}" srcOrd="1" destOrd="0" presId="urn:microsoft.com/office/officeart/2005/8/layout/radial1"/>
    <dgm:cxn modelId="{D55D996F-484C-47B1-846D-79F7ED5B3E48}" type="presParOf" srcId="{A36B7067-7EA6-4692-8507-7E30DD11D15C}" destId="{EAEC12D9-F506-4A5E-AAC1-F678629CDD08}" srcOrd="0" destOrd="0" presId="urn:microsoft.com/office/officeart/2005/8/layout/radial1"/>
    <dgm:cxn modelId="{E66CAE69-07C7-4236-A192-7B3D54528FFE}" type="presParOf" srcId="{A36B7067-7EA6-4692-8507-7E30DD11D15C}" destId="{9CE05318-21E9-406B-9D47-23A6C8AED83D}" srcOrd="1" destOrd="0" presId="urn:microsoft.com/office/officeart/2005/8/layout/radial1"/>
    <dgm:cxn modelId="{802503B1-0A04-4161-AC0B-975C096DC2A6}" type="presParOf" srcId="{9CE05318-21E9-406B-9D47-23A6C8AED83D}" destId="{9A1C4615-EB29-42A6-B0A6-C0B61DD74B2C}" srcOrd="0" destOrd="0" presId="urn:microsoft.com/office/officeart/2005/8/layout/radial1"/>
    <dgm:cxn modelId="{918BB499-AF87-4A05-8741-673C527AA58F}" type="presParOf" srcId="{A36B7067-7EA6-4692-8507-7E30DD11D15C}" destId="{312F5D1C-64FD-42F3-A500-76B65695E8F9}" srcOrd="2" destOrd="0" presId="urn:microsoft.com/office/officeart/2005/8/layout/radial1"/>
    <dgm:cxn modelId="{48E9382A-845E-40FB-912D-25996ECCFD06}" type="presParOf" srcId="{A36B7067-7EA6-4692-8507-7E30DD11D15C}" destId="{501DC791-708E-4CDA-B7E7-581E5460C0D2}" srcOrd="3" destOrd="0" presId="urn:microsoft.com/office/officeart/2005/8/layout/radial1"/>
    <dgm:cxn modelId="{74327CB5-B3EB-430E-B434-4E5C98FE775D}" type="presParOf" srcId="{501DC791-708E-4CDA-B7E7-581E5460C0D2}" destId="{94DC5CAB-79F6-481D-B2C2-B15F2E1F47D1}" srcOrd="0" destOrd="0" presId="urn:microsoft.com/office/officeart/2005/8/layout/radial1"/>
    <dgm:cxn modelId="{EF7014DB-98C1-452E-A04A-CE3223F14D5E}" type="presParOf" srcId="{A36B7067-7EA6-4692-8507-7E30DD11D15C}" destId="{0C640ECF-FF3B-48DE-BFBF-BB5B4A36A833}" srcOrd="4" destOrd="0" presId="urn:microsoft.com/office/officeart/2005/8/layout/radial1"/>
    <dgm:cxn modelId="{7A9ACF09-5B94-49D9-BD39-4EB93FCF903F}" type="presParOf" srcId="{A36B7067-7EA6-4692-8507-7E30DD11D15C}" destId="{88EBD2D6-71DD-4D20-83BF-F4FBC9E655D1}" srcOrd="5" destOrd="0" presId="urn:microsoft.com/office/officeart/2005/8/layout/radial1"/>
    <dgm:cxn modelId="{FC5EDDBE-9522-4B18-9908-9AD108D873C6}" type="presParOf" srcId="{88EBD2D6-71DD-4D20-83BF-F4FBC9E655D1}" destId="{621EB321-1D51-4811-B8AF-7D0D1268F459}" srcOrd="0" destOrd="0" presId="urn:microsoft.com/office/officeart/2005/8/layout/radial1"/>
    <dgm:cxn modelId="{5BAE7A80-9E08-421E-88DB-1938BAAA4BB7}" type="presParOf" srcId="{A36B7067-7EA6-4692-8507-7E30DD11D15C}" destId="{64032549-AFB7-4350-BA5F-F8743706AA46}" srcOrd="6" destOrd="0" presId="urn:microsoft.com/office/officeart/2005/8/layout/radial1"/>
    <dgm:cxn modelId="{35DD7397-B4B6-42B7-8827-ED70C2741E75}" type="presParOf" srcId="{A36B7067-7EA6-4692-8507-7E30DD11D15C}" destId="{9A3A83F9-DF4F-4949-8CC7-98396083CB40}" srcOrd="7" destOrd="0" presId="urn:microsoft.com/office/officeart/2005/8/layout/radial1"/>
    <dgm:cxn modelId="{03759C06-6F05-45F5-8F07-64515F3E6A33}" type="presParOf" srcId="{9A3A83F9-DF4F-4949-8CC7-98396083CB40}" destId="{DB628C64-08A2-49D2-8869-03432705C15C}" srcOrd="0" destOrd="0" presId="urn:microsoft.com/office/officeart/2005/8/layout/radial1"/>
    <dgm:cxn modelId="{4140EDE3-B100-446F-BC19-5F1125021DB2}" type="presParOf" srcId="{A36B7067-7EA6-4692-8507-7E30DD11D15C}" destId="{10E1F542-9469-446E-A5BF-F82AA3A807A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61D43-2803-439E-B678-7915DBA9F3E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1BAF19-1AC4-4E79-A5FF-154E3F1DD32B}">
      <dgm:prSet phldrT="[Текст]" custT="1"/>
      <dgm:spPr/>
      <dgm:t>
        <a:bodyPr/>
        <a:lstStyle/>
        <a:p>
          <a:r>
            <a: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02CD8-E7C4-4BDA-AAF7-E1D23C1BEE5D}" type="par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8DC49-28B6-4D98-9CE9-D53E8DE5DD33}" type="sib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FA8C7-EAF2-424F-B27A-AEC9DDA22D38}">
      <dgm:prSet phldrT="[Текст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6CC42-773E-40B0-84F8-DBAF9C4C178E}" type="parTrans" cxnId="{0A74F6B7-FD11-46BD-9661-D9482CC09E0A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7DA00-7EA2-4FE3-A9CA-81FB06E14D1B}" type="sibTrans" cxnId="{0A74F6B7-FD11-46BD-9661-D9482CC09E0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1C-D822-420F-AC35-A521ACBD6452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D7E5F-A7FA-4351-B5DA-C75938F53840}" type="parTrans" cxnId="{B790A3A9-0BA7-47B9-96D7-B3A0388344F5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AEC37-C287-4A6A-9B29-18E9679AFE2F}" type="sibTrans" cxnId="{B790A3A9-0BA7-47B9-96D7-B3A0388344F5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1C475-7B5E-4696-A151-7D64E36339A0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1F2245-2C0A-4A24-91E2-E252DA0C3C86}" type="parTrans" cxnId="{9C72DD82-2508-46BF-B96E-8180A3B63BCE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E0A9D-490D-42FF-923C-B09AB6831A74}" type="sibTrans" cxnId="{9C72DD82-2508-46BF-B96E-8180A3B63BC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38CFB-FCDD-4E5D-A985-972807B6060C}">
      <dgm:prSet phldrT="[Текст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?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87A89-174D-4E1C-858F-B34BE6E559F4}" type="parTrans" cxnId="{E512D455-6356-43BB-BF1D-B9F343CCE2AC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B04D4-B942-4B92-BE0D-7EA4F44E4CCB}" type="sibTrans" cxnId="{E512D455-6356-43BB-BF1D-B9F343CCE2A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22C865-0D54-4E6A-819B-30C751DF822E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0781AF-44BA-4E86-A561-74DC07142B7A}" type="parTrans" cxnId="{0593C3AE-D096-435F-B8B9-EC8DE10DB256}">
      <dgm:prSet/>
      <dgm:spPr/>
      <dgm:t>
        <a:bodyPr/>
        <a:lstStyle/>
        <a:p>
          <a:endParaRPr lang="ru-RU"/>
        </a:p>
      </dgm:t>
    </dgm:pt>
    <dgm:pt modelId="{6A762DF4-1BFC-4057-B872-1C6B30DACBBD}" type="sibTrans" cxnId="{0593C3AE-D096-435F-B8B9-EC8DE10DB256}">
      <dgm:prSet/>
      <dgm:spPr/>
      <dgm:t>
        <a:bodyPr/>
        <a:lstStyle/>
        <a:p>
          <a:endParaRPr lang="ru-RU"/>
        </a:p>
      </dgm:t>
    </dgm:pt>
    <dgm:pt modelId="{A36B7067-7EA6-4692-8507-7E30DD11D15C}" type="pres">
      <dgm:prSet presAssocID="{3D961D43-2803-439E-B678-7915DBA9F3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C12D9-F506-4A5E-AAC1-F678629CDD08}" type="pres">
      <dgm:prSet presAssocID="{291BAF19-1AC4-4E79-A5FF-154E3F1DD32B}" presName="centerShape" presStyleLbl="node0" presStyleIdx="0" presStyleCnt="1"/>
      <dgm:spPr/>
      <dgm:t>
        <a:bodyPr/>
        <a:lstStyle/>
        <a:p>
          <a:endParaRPr lang="ru-RU"/>
        </a:p>
      </dgm:t>
    </dgm:pt>
    <dgm:pt modelId="{9CE05318-21E9-406B-9D47-23A6C8AED83D}" type="pres">
      <dgm:prSet presAssocID="{0156CC42-773E-40B0-84F8-DBAF9C4C178E}" presName="Name9" presStyleLbl="parChTrans1D2" presStyleIdx="0" presStyleCnt="5"/>
      <dgm:spPr/>
      <dgm:t>
        <a:bodyPr/>
        <a:lstStyle/>
        <a:p>
          <a:endParaRPr lang="ru-RU"/>
        </a:p>
      </dgm:t>
    </dgm:pt>
    <dgm:pt modelId="{9A1C4615-EB29-42A6-B0A6-C0B61DD74B2C}" type="pres">
      <dgm:prSet presAssocID="{0156CC42-773E-40B0-84F8-DBAF9C4C178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12F5D1C-64FD-42F3-A500-76B65695E8F9}" type="pres">
      <dgm:prSet presAssocID="{131FA8C7-EAF2-424F-B27A-AEC9DDA22D38}" presName="node" presStyleLbl="node1" presStyleIdx="0" presStyleCnt="5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EBCC6-2788-4180-82E8-B67ABE03F814}" type="pres">
      <dgm:prSet presAssocID="{F80781AF-44BA-4E86-A561-74DC07142B7A}" presName="Name9" presStyleLbl="parChTrans1D2" presStyleIdx="1" presStyleCnt="5"/>
      <dgm:spPr/>
      <dgm:t>
        <a:bodyPr/>
        <a:lstStyle/>
        <a:p>
          <a:endParaRPr lang="ru-RU"/>
        </a:p>
      </dgm:t>
    </dgm:pt>
    <dgm:pt modelId="{B0B1C05A-DC19-4614-92DC-1D11B6FF5FF7}" type="pres">
      <dgm:prSet presAssocID="{F80781AF-44BA-4E86-A561-74DC07142B7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DA6F10D-580D-4970-8DC4-D89C20198E05}" type="pres">
      <dgm:prSet presAssocID="{EA22C865-0D54-4E6A-819B-30C751DF822E}" presName="node" presStyleLbl="node1" presStyleIdx="1" presStyleCnt="5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791-708E-4CDA-B7E7-581E5460C0D2}" type="pres">
      <dgm:prSet presAssocID="{91AD7E5F-A7FA-4351-B5DA-C75938F53840}" presName="Name9" presStyleLbl="parChTrans1D2" presStyleIdx="2" presStyleCnt="5"/>
      <dgm:spPr/>
      <dgm:t>
        <a:bodyPr/>
        <a:lstStyle/>
        <a:p>
          <a:endParaRPr lang="ru-RU"/>
        </a:p>
      </dgm:t>
    </dgm:pt>
    <dgm:pt modelId="{94DC5CAB-79F6-481D-B2C2-B15F2E1F47D1}" type="pres">
      <dgm:prSet presAssocID="{91AD7E5F-A7FA-4351-B5DA-C75938F5384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C640ECF-FF3B-48DE-BFBF-BB5B4A36A833}" type="pres">
      <dgm:prSet presAssocID="{E40FB11C-D822-420F-AC35-A521ACBD6452}" presName="node" presStyleLbl="node1" presStyleIdx="2" presStyleCnt="5" custScaleX="12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D2D6-71DD-4D20-83BF-F4FBC9E655D1}" type="pres">
      <dgm:prSet presAssocID="{7B1F2245-2C0A-4A24-91E2-E252DA0C3C86}" presName="Name9" presStyleLbl="parChTrans1D2" presStyleIdx="3" presStyleCnt="5"/>
      <dgm:spPr/>
      <dgm:t>
        <a:bodyPr/>
        <a:lstStyle/>
        <a:p>
          <a:endParaRPr lang="ru-RU"/>
        </a:p>
      </dgm:t>
    </dgm:pt>
    <dgm:pt modelId="{621EB321-1D51-4811-B8AF-7D0D1268F459}" type="pres">
      <dgm:prSet presAssocID="{7B1F2245-2C0A-4A24-91E2-E252DA0C3C8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4032549-AFB7-4350-BA5F-F8743706AA46}" type="pres">
      <dgm:prSet presAssocID="{40C1C475-7B5E-4696-A151-7D64E36339A0}" presName="node" presStyleLbl="node1" presStyleIdx="3" presStyleCnt="5" custScaleX="14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83F9-DF4F-4949-8CC7-98396083CB40}" type="pres">
      <dgm:prSet presAssocID="{46687A89-174D-4E1C-858F-B34BE6E559F4}" presName="Name9" presStyleLbl="parChTrans1D2" presStyleIdx="4" presStyleCnt="5"/>
      <dgm:spPr/>
      <dgm:t>
        <a:bodyPr/>
        <a:lstStyle/>
        <a:p>
          <a:endParaRPr lang="ru-RU"/>
        </a:p>
      </dgm:t>
    </dgm:pt>
    <dgm:pt modelId="{DB628C64-08A2-49D2-8869-03432705C15C}" type="pres">
      <dgm:prSet presAssocID="{46687A89-174D-4E1C-858F-B34BE6E559F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0E1F542-9469-446E-A5BF-F82AA3A807A2}" type="pres">
      <dgm:prSet presAssocID="{56238CFB-FCDD-4E5D-A985-972807B6060C}" presName="node" presStyleLbl="node1" presStyleIdx="4" presStyleCnt="5" custScaleX="13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FFA85-B672-4805-9574-7C2498BF162A}" type="presOf" srcId="{46687A89-174D-4E1C-858F-B34BE6E559F4}" destId="{9A3A83F9-DF4F-4949-8CC7-98396083CB40}" srcOrd="0" destOrd="0" presId="urn:microsoft.com/office/officeart/2005/8/layout/radial1"/>
    <dgm:cxn modelId="{4E6841D8-53EA-4CF7-B7B1-2369AEBC18BB}" type="presOf" srcId="{0156CC42-773E-40B0-84F8-DBAF9C4C178E}" destId="{9CE05318-21E9-406B-9D47-23A6C8AED83D}" srcOrd="0" destOrd="0" presId="urn:microsoft.com/office/officeart/2005/8/layout/radial1"/>
    <dgm:cxn modelId="{E512D455-6356-43BB-BF1D-B9F343CCE2AC}" srcId="{291BAF19-1AC4-4E79-A5FF-154E3F1DD32B}" destId="{56238CFB-FCDD-4E5D-A985-972807B6060C}" srcOrd="4" destOrd="0" parTransId="{46687A89-174D-4E1C-858F-B34BE6E559F4}" sibTransId="{C28B04D4-B942-4B92-BE0D-7EA4F44E4CCB}"/>
    <dgm:cxn modelId="{1221B3FB-F152-484D-8521-D6E454F388EB}" type="presOf" srcId="{91AD7E5F-A7FA-4351-B5DA-C75938F53840}" destId="{94DC5CAB-79F6-481D-B2C2-B15F2E1F47D1}" srcOrd="1" destOrd="0" presId="urn:microsoft.com/office/officeart/2005/8/layout/radial1"/>
    <dgm:cxn modelId="{0AE1FBA8-3ED1-49E7-8446-8F38E508448C}" type="presOf" srcId="{7B1F2245-2C0A-4A24-91E2-E252DA0C3C86}" destId="{621EB321-1D51-4811-B8AF-7D0D1268F459}" srcOrd="1" destOrd="0" presId="urn:microsoft.com/office/officeart/2005/8/layout/radial1"/>
    <dgm:cxn modelId="{9C72DD82-2508-46BF-B96E-8180A3B63BCE}" srcId="{291BAF19-1AC4-4E79-A5FF-154E3F1DD32B}" destId="{40C1C475-7B5E-4696-A151-7D64E36339A0}" srcOrd="3" destOrd="0" parTransId="{7B1F2245-2C0A-4A24-91E2-E252DA0C3C86}" sibTransId="{E08E0A9D-490D-42FF-923C-B09AB6831A74}"/>
    <dgm:cxn modelId="{41D04AC3-D8FE-486D-A815-B06634BF28D3}" type="presOf" srcId="{91AD7E5F-A7FA-4351-B5DA-C75938F53840}" destId="{501DC791-708E-4CDA-B7E7-581E5460C0D2}" srcOrd="0" destOrd="0" presId="urn:microsoft.com/office/officeart/2005/8/layout/radial1"/>
    <dgm:cxn modelId="{B9307FB7-FB72-4B46-91DB-D5F98506E98A}" type="presOf" srcId="{0156CC42-773E-40B0-84F8-DBAF9C4C178E}" destId="{9A1C4615-EB29-42A6-B0A6-C0B61DD74B2C}" srcOrd="1" destOrd="0" presId="urn:microsoft.com/office/officeart/2005/8/layout/radial1"/>
    <dgm:cxn modelId="{59F69704-2FA1-4667-956C-141B8810E1B1}" type="presOf" srcId="{56238CFB-FCDD-4E5D-A985-972807B6060C}" destId="{10E1F542-9469-446E-A5BF-F82AA3A807A2}" srcOrd="0" destOrd="0" presId="urn:microsoft.com/office/officeart/2005/8/layout/radial1"/>
    <dgm:cxn modelId="{C8BCF670-B003-43DB-9643-49729E254E76}" type="presOf" srcId="{E40FB11C-D822-420F-AC35-A521ACBD6452}" destId="{0C640ECF-FF3B-48DE-BFBF-BB5B4A36A833}" srcOrd="0" destOrd="0" presId="urn:microsoft.com/office/officeart/2005/8/layout/radial1"/>
    <dgm:cxn modelId="{21674EA1-BD90-4C4E-BC74-8EC4FBB90B6B}" type="presOf" srcId="{EA22C865-0D54-4E6A-819B-30C751DF822E}" destId="{5DA6F10D-580D-4970-8DC4-D89C20198E05}" srcOrd="0" destOrd="0" presId="urn:microsoft.com/office/officeart/2005/8/layout/radial1"/>
    <dgm:cxn modelId="{4A226E63-E185-4A4F-BC51-3E0FAE32A91C}" type="presOf" srcId="{3D961D43-2803-439E-B678-7915DBA9F3E1}" destId="{A36B7067-7EA6-4692-8507-7E30DD11D15C}" srcOrd="0" destOrd="0" presId="urn:microsoft.com/office/officeart/2005/8/layout/radial1"/>
    <dgm:cxn modelId="{7987454C-0A5D-4FAF-8C16-E1FA164B79F5}" type="presOf" srcId="{7B1F2245-2C0A-4A24-91E2-E252DA0C3C86}" destId="{88EBD2D6-71DD-4D20-83BF-F4FBC9E655D1}" srcOrd="0" destOrd="0" presId="urn:microsoft.com/office/officeart/2005/8/layout/radial1"/>
    <dgm:cxn modelId="{FF6C61C4-4501-45B0-8F6B-EE3AF7E302A8}" type="presOf" srcId="{131FA8C7-EAF2-424F-B27A-AEC9DDA22D38}" destId="{312F5D1C-64FD-42F3-A500-76B65695E8F9}" srcOrd="0" destOrd="0" presId="urn:microsoft.com/office/officeart/2005/8/layout/radial1"/>
    <dgm:cxn modelId="{44304E6B-4F17-421D-8B7B-621F169572FC}" type="presOf" srcId="{F80781AF-44BA-4E86-A561-74DC07142B7A}" destId="{B0B1C05A-DC19-4614-92DC-1D11B6FF5FF7}" srcOrd="1" destOrd="0" presId="urn:microsoft.com/office/officeart/2005/8/layout/radial1"/>
    <dgm:cxn modelId="{B790A3A9-0BA7-47B9-96D7-B3A0388344F5}" srcId="{291BAF19-1AC4-4E79-A5FF-154E3F1DD32B}" destId="{E40FB11C-D822-420F-AC35-A521ACBD6452}" srcOrd="2" destOrd="0" parTransId="{91AD7E5F-A7FA-4351-B5DA-C75938F53840}" sibTransId="{F4EAEC37-C287-4A6A-9B29-18E9679AFE2F}"/>
    <dgm:cxn modelId="{68682CEA-2EFF-416E-A9A3-ACE586AFA9A2}" type="presOf" srcId="{40C1C475-7B5E-4696-A151-7D64E36339A0}" destId="{64032549-AFB7-4350-BA5F-F8743706AA46}" srcOrd="0" destOrd="0" presId="urn:microsoft.com/office/officeart/2005/8/layout/radial1"/>
    <dgm:cxn modelId="{0593C3AE-D096-435F-B8B9-EC8DE10DB256}" srcId="{291BAF19-1AC4-4E79-A5FF-154E3F1DD32B}" destId="{EA22C865-0D54-4E6A-819B-30C751DF822E}" srcOrd="1" destOrd="0" parTransId="{F80781AF-44BA-4E86-A561-74DC07142B7A}" sibTransId="{6A762DF4-1BFC-4057-B872-1C6B30DACBBD}"/>
    <dgm:cxn modelId="{0A74F6B7-FD11-46BD-9661-D9482CC09E0A}" srcId="{291BAF19-1AC4-4E79-A5FF-154E3F1DD32B}" destId="{131FA8C7-EAF2-424F-B27A-AEC9DDA22D38}" srcOrd="0" destOrd="0" parTransId="{0156CC42-773E-40B0-84F8-DBAF9C4C178E}" sibTransId="{5607DA00-7EA2-4FE3-A9CA-81FB06E14D1B}"/>
    <dgm:cxn modelId="{90606795-9D57-4820-9898-3BB6256765BA}" srcId="{3D961D43-2803-439E-B678-7915DBA9F3E1}" destId="{291BAF19-1AC4-4E79-A5FF-154E3F1DD32B}" srcOrd="0" destOrd="0" parTransId="{00B02CD8-E7C4-4BDA-AAF7-E1D23C1BEE5D}" sibTransId="{DF08DC49-28B6-4D98-9CE9-D53E8DE5DD33}"/>
    <dgm:cxn modelId="{F80D9E5B-C600-486B-84E1-16AF4C85D535}" type="presOf" srcId="{F80781AF-44BA-4E86-A561-74DC07142B7A}" destId="{B2CEBCC6-2788-4180-82E8-B67ABE03F814}" srcOrd="0" destOrd="0" presId="urn:microsoft.com/office/officeart/2005/8/layout/radial1"/>
    <dgm:cxn modelId="{A7D5C9C3-41E2-484F-AF90-8B2B165833A3}" type="presOf" srcId="{291BAF19-1AC4-4E79-A5FF-154E3F1DD32B}" destId="{EAEC12D9-F506-4A5E-AAC1-F678629CDD08}" srcOrd="0" destOrd="0" presId="urn:microsoft.com/office/officeart/2005/8/layout/radial1"/>
    <dgm:cxn modelId="{B1740E4B-E137-44F9-BF5E-318F8E6C861C}" type="presOf" srcId="{46687A89-174D-4E1C-858F-B34BE6E559F4}" destId="{DB628C64-08A2-49D2-8869-03432705C15C}" srcOrd="1" destOrd="0" presId="urn:microsoft.com/office/officeart/2005/8/layout/radial1"/>
    <dgm:cxn modelId="{D55D996F-484C-47B1-846D-79F7ED5B3E48}" type="presParOf" srcId="{A36B7067-7EA6-4692-8507-7E30DD11D15C}" destId="{EAEC12D9-F506-4A5E-AAC1-F678629CDD08}" srcOrd="0" destOrd="0" presId="urn:microsoft.com/office/officeart/2005/8/layout/radial1"/>
    <dgm:cxn modelId="{E66CAE69-07C7-4236-A192-7B3D54528FFE}" type="presParOf" srcId="{A36B7067-7EA6-4692-8507-7E30DD11D15C}" destId="{9CE05318-21E9-406B-9D47-23A6C8AED83D}" srcOrd="1" destOrd="0" presId="urn:microsoft.com/office/officeart/2005/8/layout/radial1"/>
    <dgm:cxn modelId="{802503B1-0A04-4161-AC0B-975C096DC2A6}" type="presParOf" srcId="{9CE05318-21E9-406B-9D47-23A6C8AED83D}" destId="{9A1C4615-EB29-42A6-B0A6-C0B61DD74B2C}" srcOrd="0" destOrd="0" presId="urn:microsoft.com/office/officeart/2005/8/layout/radial1"/>
    <dgm:cxn modelId="{918BB499-AF87-4A05-8741-673C527AA58F}" type="presParOf" srcId="{A36B7067-7EA6-4692-8507-7E30DD11D15C}" destId="{312F5D1C-64FD-42F3-A500-76B65695E8F9}" srcOrd="2" destOrd="0" presId="urn:microsoft.com/office/officeart/2005/8/layout/radial1"/>
    <dgm:cxn modelId="{5E6ED34B-605C-4EC6-A8A5-FC210318BFCB}" type="presParOf" srcId="{A36B7067-7EA6-4692-8507-7E30DD11D15C}" destId="{B2CEBCC6-2788-4180-82E8-B67ABE03F814}" srcOrd="3" destOrd="0" presId="urn:microsoft.com/office/officeart/2005/8/layout/radial1"/>
    <dgm:cxn modelId="{9BB14F78-8D56-4697-AAC6-67C30F301527}" type="presParOf" srcId="{B2CEBCC6-2788-4180-82E8-B67ABE03F814}" destId="{B0B1C05A-DC19-4614-92DC-1D11B6FF5FF7}" srcOrd="0" destOrd="0" presId="urn:microsoft.com/office/officeart/2005/8/layout/radial1"/>
    <dgm:cxn modelId="{DCD62BD9-BD53-47BC-B621-E82B629C9C36}" type="presParOf" srcId="{A36B7067-7EA6-4692-8507-7E30DD11D15C}" destId="{5DA6F10D-580D-4970-8DC4-D89C20198E05}" srcOrd="4" destOrd="0" presId="urn:microsoft.com/office/officeart/2005/8/layout/radial1"/>
    <dgm:cxn modelId="{48E9382A-845E-40FB-912D-25996ECCFD06}" type="presParOf" srcId="{A36B7067-7EA6-4692-8507-7E30DD11D15C}" destId="{501DC791-708E-4CDA-B7E7-581E5460C0D2}" srcOrd="5" destOrd="0" presId="urn:microsoft.com/office/officeart/2005/8/layout/radial1"/>
    <dgm:cxn modelId="{74327CB5-B3EB-430E-B434-4E5C98FE775D}" type="presParOf" srcId="{501DC791-708E-4CDA-B7E7-581E5460C0D2}" destId="{94DC5CAB-79F6-481D-B2C2-B15F2E1F47D1}" srcOrd="0" destOrd="0" presId="urn:microsoft.com/office/officeart/2005/8/layout/radial1"/>
    <dgm:cxn modelId="{EF7014DB-98C1-452E-A04A-CE3223F14D5E}" type="presParOf" srcId="{A36B7067-7EA6-4692-8507-7E30DD11D15C}" destId="{0C640ECF-FF3B-48DE-BFBF-BB5B4A36A833}" srcOrd="6" destOrd="0" presId="urn:microsoft.com/office/officeart/2005/8/layout/radial1"/>
    <dgm:cxn modelId="{7A9ACF09-5B94-49D9-BD39-4EB93FCF903F}" type="presParOf" srcId="{A36B7067-7EA6-4692-8507-7E30DD11D15C}" destId="{88EBD2D6-71DD-4D20-83BF-F4FBC9E655D1}" srcOrd="7" destOrd="0" presId="urn:microsoft.com/office/officeart/2005/8/layout/radial1"/>
    <dgm:cxn modelId="{FC5EDDBE-9522-4B18-9908-9AD108D873C6}" type="presParOf" srcId="{88EBD2D6-71DD-4D20-83BF-F4FBC9E655D1}" destId="{621EB321-1D51-4811-B8AF-7D0D1268F459}" srcOrd="0" destOrd="0" presId="urn:microsoft.com/office/officeart/2005/8/layout/radial1"/>
    <dgm:cxn modelId="{5BAE7A80-9E08-421E-88DB-1938BAAA4BB7}" type="presParOf" srcId="{A36B7067-7EA6-4692-8507-7E30DD11D15C}" destId="{64032549-AFB7-4350-BA5F-F8743706AA46}" srcOrd="8" destOrd="0" presId="urn:microsoft.com/office/officeart/2005/8/layout/radial1"/>
    <dgm:cxn modelId="{35DD7397-B4B6-42B7-8827-ED70C2741E75}" type="presParOf" srcId="{A36B7067-7EA6-4692-8507-7E30DD11D15C}" destId="{9A3A83F9-DF4F-4949-8CC7-98396083CB40}" srcOrd="9" destOrd="0" presId="urn:microsoft.com/office/officeart/2005/8/layout/radial1"/>
    <dgm:cxn modelId="{03759C06-6F05-45F5-8F07-64515F3E6A33}" type="presParOf" srcId="{9A3A83F9-DF4F-4949-8CC7-98396083CB40}" destId="{DB628C64-08A2-49D2-8869-03432705C15C}" srcOrd="0" destOrd="0" presId="urn:microsoft.com/office/officeart/2005/8/layout/radial1"/>
    <dgm:cxn modelId="{4140EDE3-B100-446F-BC19-5F1125021DB2}" type="presParOf" srcId="{A36B7067-7EA6-4692-8507-7E30DD11D15C}" destId="{10E1F542-9469-446E-A5BF-F82AA3A807A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61D43-2803-439E-B678-7915DBA9F3E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1BAF19-1AC4-4E79-A5FF-154E3F1DD32B}">
      <dgm:prSet phldrT="[Текст]" custT="1"/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02CD8-E7C4-4BDA-AAF7-E1D23C1BEE5D}" type="par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8DC49-28B6-4D98-9CE9-D53E8DE5DD33}" type="sib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FA8C7-EAF2-424F-B27A-AEC9DDA22D38}">
      <dgm:prSet phldrT="[Текст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6CC42-773E-40B0-84F8-DBAF9C4C178E}" type="parTrans" cxnId="{0A74F6B7-FD11-46BD-9661-D9482CC09E0A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7DA00-7EA2-4FE3-A9CA-81FB06E14D1B}" type="sibTrans" cxnId="{0A74F6B7-FD11-46BD-9661-D9482CC09E0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1C-D822-420F-AC35-A521ACBD6452}">
      <dgm:prSet phldrT="[Текст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D7E5F-A7FA-4351-B5DA-C75938F53840}" type="parTrans" cxnId="{B790A3A9-0BA7-47B9-96D7-B3A0388344F5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AEC37-C287-4A6A-9B29-18E9679AFE2F}" type="sibTrans" cxnId="{B790A3A9-0BA7-47B9-96D7-B3A0388344F5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1C475-7B5E-4696-A151-7D64E36339A0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1F2245-2C0A-4A24-91E2-E252DA0C3C86}" type="parTrans" cxnId="{9C72DD82-2508-46BF-B96E-8180A3B63BCE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E0A9D-490D-42FF-923C-B09AB6831A74}" type="sibTrans" cxnId="{9C72DD82-2508-46BF-B96E-8180A3B63BC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38CFB-FCDD-4E5D-A985-972807B6060C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87A89-174D-4E1C-858F-B34BE6E559F4}" type="parTrans" cxnId="{E512D455-6356-43BB-BF1D-B9F343CCE2AC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B04D4-B942-4B92-BE0D-7EA4F44E4CCB}" type="sibTrans" cxnId="{E512D455-6356-43BB-BF1D-B9F343CCE2A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B7067-7EA6-4692-8507-7E30DD11D15C}" type="pres">
      <dgm:prSet presAssocID="{3D961D43-2803-439E-B678-7915DBA9F3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C12D9-F506-4A5E-AAC1-F678629CDD08}" type="pres">
      <dgm:prSet presAssocID="{291BAF19-1AC4-4E79-A5FF-154E3F1DD32B}" presName="centerShape" presStyleLbl="node0" presStyleIdx="0" presStyleCnt="1" custScaleX="112361" custScaleY="94975"/>
      <dgm:spPr/>
      <dgm:t>
        <a:bodyPr/>
        <a:lstStyle/>
        <a:p>
          <a:endParaRPr lang="ru-RU"/>
        </a:p>
      </dgm:t>
    </dgm:pt>
    <dgm:pt modelId="{9CE05318-21E9-406B-9D47-23A6C8AED83D}" type="pres">
      <dgm:prSet presAssocID="{0156CC42-773E-40B0-84F8-DBAF9C4C178E}" presName="Name9" presStyleLbl="parChTrans1D2" presStyleIdx="0" presStyleCnt="4"/>
      <dgm:spPr/>
      <dgm:t>
        <a:bodyPr/>
        <a:lstStyle/>
        <a:p>
          <a:endParaRPr lang="ru-RU"/>
        </a:p>
      </dgm:t>
    </dgm:pt>
    <dgm:pt modelId="{9A1C4615-EB29-42A6-B0A6-C0B61DD74B2C}" type="pres">
      <dgm:prSet presAssocID="{0156CC42-773E-40B0-84F8-DBAF9C4C178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12F5D1C-64FD-42F3-A500-76B65695E8F9}" type="pres">
      <dgm:prSet presAssocID="{131FA8C7-EAF2-424F-B27A-AEC9DDA22D38}" presName="node" presStyleLbl="node1" presStyleIdx="0" presStyleCnt="4" custScaleX="153991" custScaleY="118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791-708E-4CDA-B7E7-581E5460C0D2}" type="pres">
      <dgm:prSet presAssocID="{91AD7E5F-A7FA-4351-B5DA-C75938F53840}" presName="Name9" presStyleLbl="parChTrans1D2" presStyleIdx="1" presStyleCnt="4"/>
      <dgm:spPr/>
      <dgm:t>
        <a:bodyPr/>
        <a:lstStyle/>
        <a:p>
          <a:endParaRPr lang="ru-RU"/>
        </a:p>
      </dgm:t>
    </dgm:pt>
    <dgm:pt modelId="{94DC5CAB-79F6-481D-B2C2-B15F2E1F47D1}" type="pres">
      <dgm:prSet presAssocID="{91AD7E5F-A7FA-4351-B5DA-C75938F5384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C640ECF-FF3B-48DE-BFBF-BB5B4A36A833}" type="pres">
      <dgm:prSet presAssocID="{E40FB11C-D822-420F-AC35-A521ACBD6452}" presName="node" presStyleLbl="node1" presStyleIdx="1" presStyleCnt="4" custScaleX="154021" custScaleY="11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D2D6-71DD-4D20-83BF-F4FBC9E655D1}" type="pres">
      <dgm:prSet presAssocID="{7B1F2245-2C0A-4A24-91E2-E252DA0C3C86}" presName="Name9" presStyleLbl="parChTrans1D2" presStyleIdx="2" presStyleCnt="4"/>
      <dgm:spPr/>
      <dgm:t>
        <a:bodyPr/>
        <a:lstStyle/>
        <a:p>
          <a:endParaRPr lang="ru-RU"/>
        </a:p>
      </dgm:t>
    </dgm:pt>
    <dgm:pt modelId="{621EB321-1D51-4811-B8AF-7D0D1268F459}" type="pres">
      <dgm:prSet presAssocID="{7B1F2245-2C0A-4A24-91E2-E252DA0C3C8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4032549-AFB7-4350-BA5F-F8743706AA46}" type="pres">
      <dgm:prSet presAssocID="{40C1C475-7B5E-4696-A151-7D64E36339A0}" presName="node" presStyleLbl="node1" presStyleIdx="2" presStyleCnt="4" custScaleX="172440" custScaleY="100517" custRadScaleRad="96939" custRadScaleInc="-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83F9-DF4F-4949-8CC7-98396083CB40}" type="pres">
      <dgm:prSet presAssocID="{46687A89-174D-4E1C-858F-B34BE6E559F4}" presName="Name9" presStyleLbl="parChTrans1D2" presStyleIdx="3" presStyleCnt="4"/>
      <dgm:spPr/>
      <dgm:t>
        <a:bodyPr/>
        <a:lstStyle/>
        <a:p>
          <a:endParaRPr lang="ru-RU"/>
        </a:p>
      </dgm:t>
    </dgm:pt>
    <dgm:pt modelId="{DB628C64-08A2-49D2-8869-03432705C15C}" type="pres">
      <dgm:prSet presAssocID="{46687A89-174D-4E1C-858F-B34BE6E559F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0E1F542-9469-446E-A5BF-F82AA3A807A2}" type="pres">
      <dgm:prSet presAssocID="{56238CFB-FCDD-4E5D-A985-972807B6060C}" presName="node" presStyleLbl="node1" presStyleIdx="3" presStyleCnt="4" custScaleX="154147" custScaleY="11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FFA85-B672-4805-9574-7C2498BF162A}" type="presOf" srcId="{46687A89-174D-4E1C-858F-B34BE6E559F4}" destId="{9A3A83F9-DF4F-4949-8CC7-98396083CB40}" srcOrd="0" destOrd="0" presId="urn:microsoft.com/office/officeart/2005/8/layout/radial1"/>
    <dgm:cxn modelId="{4E6841D8-53EA-4CF7-B7B1-2369AEBC18BB}" type="presOf" srcId="{0156CC42-773E-40B0-84F8-DBAF9C4C178E}" destId="{9CE05318-21E9-406B-9D47-23A6C8AED83D}" srcOrd="0" destOrd="0" presId="urn:microsoft.com/office/officeart/2005/8/layout/radial1"/>
    <dgm:cxn modelId="{E512D455-6356-43BB-BF1D-B9F343CCE2AC}" srcId="{291BAF19-1AC4-4E79-A5FF-154E3F1DD32B}" destId="{56238CFB-FCDD-4E5D-A985-972807B6060C}" srcOrd="3" destOrd="0" parTransId="{46687A89-174D-4E1C-858F-B34BE6E559F4}" sibTransId="{C28B04D4-B942-4B92-BE0D-7EA4F44E4CCB}"/>
    <dgm:cxn modelId="{1221B3FB-F152-484D-8521-D6E454F388EB}" type="presOf" srcId="{91AD7E5F-A7FA-4351-B5DA-C75938F53840}" destId="{94DC5CAB-79F6-481D-B2C2-B15F2E1F47D1}" srcOrd="1" destOrd="0" presId="urn:microsoft.com/office/officeart/2005/8/layout/radial1"/>
    <dgm:cxn modelId="{0AE1FBA8-3ED1-49E7-8446-8F38E508448C}" type="presOf" srcId="{7B1F2245-2C0A-4A24-91E2-E252DA0C3C86}" destId="{621EB321-1D51-4811-B8AF-7D0D1268F459}" srcOrd="1" destOrd="0" presId="urn:microsoft.com/office/officeart/2005/8/layout/radial1"/>
    <dgm:cxn modelId="{9C72DD82-2508-46BF-B96E-8180A3B63BCE}" srcId="{291BAF19-1AC4-4E79-A5FF-154E3F1DD32B}" destId="{40C1C475-7B5E-4696-A151-7D64E36339A0}" srcOrd="2" destOrd="0" parTransId="{7B1F2245-2C0A-4A24-91E2-E252DA0C3C86}" sibTransId="{E08E0A9D-490D-42FF-923C-B09AB6831A74}"/>
    <dgm:cxn modelId="{41D04AC3-D8FE-486D-A815-B06634BF28D3}" type="presOf" srcId="{91AD7E5F-A7FA-4351-B5DA-C75938F53840}" destId="{501DC791-708E-4CDA-B7E7-581E5460C0D2}" srcOrd="0" destOrd="0" presId="urn:microsoft.com/office/officeart/2005/8/layout/radial1"/>
    <dgm:cxn modelId="{B9307FB7-FB72-4B46-91DB-D5F98506E98A}" type="presOf" srcId="{0156CC42-773E-40B0-84F8-DBAF9C4C178E}" destId="{9A1C4615-EB29-42A6-B0A6-C0B61DD74B2C}" srcOrd="1" destOrd="0" presId="urn:microsoft.com/office/officeart/2005/8/layout/radial1"/>
    <dgm:cxn modelId="{59F69704-2FA1-4667-956C-141B8810E1B1}" type="presOf" srcId="{56238CFB-FCDD-4E5D-A985-972807B6060C}" destId="{10E1F542-9469-446E-A5BF-F82AA3A807A2}" srcOrd="0" destOrd="0" presId="urn:microsoft.com/office/officeart/2005/8/layout/radial1"/>
    <dgm:cxn modelId="{C8BCF670-B003-43DB-9643-49729E254E76}" type="presOf" srcId="{E40FB11C-D822-420F-AC35-A521ACBD6452}" destId="{0C640ECF-FF3B-48DE-BFBF-BB5B4A36A833}" srcOrd="0" destOrd="0" presId="urn:microsoft.com/office/officeart/2005/8/layout/radial1"/>
    <dgm:cxn modelId="{4A226E63-E185-4A4F-BC51-3E0FAE32A91C}" type="presOf" srcId="{3D961D43-2803-439E-B678-7915DBA9F3E1}" destId="{A36B7067-7EA6-4692-8507-7E30DD11D15C}" srcOrd="0" destOrd="0" presId="urn:microsoft.com/office/officeart/2005/8/layout/radial1"/>
    <dgm:cxn modelId="{7987454C-0A5D-4FAF-8C16-E1FA164B79F5}" type="presOf" srcId="{7B1F2245-2C0A-4A24-91E2-E252DA0C3C86}" destId="{88EBD2D6-71DD-4D20-83BF-F4FBC9E655D1}" srcOrd="0" destOrd="0" presId="urn:microsoft.com/office/officeart/2005/8/layout/radial1"/>
    <dgm:cxn modelId="{FF6C61C4-4501-45B0-8F6B-EE3AF7E302A8}" type="presOf" srcId="{131FA8C7-EAF2-424F-B27A-AEC9DDA22D38}" destId="{312F5D1C-64FD-42F3-A500-76B65695E8F9}" srcOrd="0" destOrd="0" presId="urn:microsoft.com/office/officeart/2005/8/layout/radial1"/>
    <dgm:cxn modelId="{B790A3A9-0BA7-47B9-96D7-B3A0388344F5}" srcId="{291BAF19-1AC4-4E79-A5FF-154E3F1DD32B}" destId="{E40FB11C-D822-420F-AC35-A521ACBD6452}" srcOrd="1" destOrd="0" parTransId="{91AD7E5F-A7FA-4351-B5DA-C75938F53840}" sibTransId="{F4EAEC37-C287-4A6A-9B29-18E9679AFE2F}"/>
    <dgm:cxn modelId="{68682CEA-2EFF-416E-A9A3-ACE586AFA9A2}" type="presOf" srcId="{40C1C475-7B5E-4696-A151-7D64E36339A0}" destId="{64032549-AFB7-4350-BA5F-F8743706AA46}" srcOrd="0" destOrd="0" presId="urn:microsoft.com/office/officeart/2005/8/layout/radial1"/>
    <dgm:cxn modelId="{0A74F6B7-FD11-46BD-9661-D9482CC09E0A}" srcId="{291BAF19-1AC4-4E79-A5FF-154E3F1DD32B}" destId="{131FA8C7-EAF2-424F-B27A-AEC9DDA22D38}" srcOrd="0" destOrd="0" parTransId="{0156CC42-773E-40B0-84F8-DBAF9C4C178E}" sibTransId="{5607DA00-7EA2-4FE3-A9CA-81FB06E14D1B}"/>
    <dgm:cxn modelId="{90606795-9D57-4820-9898-3BB6256765BA}" srcId="{3D961D43-2803-439E-B678-7915DBA9F3E1}" destId="{291BAF19-1AC4-4E79-A5FF-154E3F1DD32B}" srcOrd="0" destOrd="0" parTransId="{00B02CD8-E7C4-4BDA-AAF7-E1D23C1BEE5D}" sibTransId="{DF08DC49-28B6-4D98-9CE9-D53E8DE5DD33}"/>
    <dgm:cxn modelId="{A7D5C9C3-41E2-484F-AF90-8B2B165833A3}" type="presOf" srcId="{291BAF19-1AC4-4E79-A5FF-154E3F1DD32B}" destId="{EAEC12D9-F506-4A5E-AAC1-F678629CDD08}" srcOrd="0" destOrd="0" presId="urn:microsoft.com/office/officeart/2005/8/layout/radial1"/>
    <dgm:cxn modelId="{B1740E4B-E137-44F9-BF5E-318F8E6C861C}" type="presOf" srcId="{46687A89-174D-4E1C-858F-B34BE6E559F4}" destId="{DB628C64-08A2-49D2-8869-03432705C15C}" srcOrd="1" destOrd="0" presId="urn:microsoft.com/office/officeart/2005/8/layout/radial1"/>
    <dgm:cxn modelId="{D55D996F-484C-47B1-846D-79F7ED5B3E48}" type="presParOf" srcId="{A36B7067-7EA6-4692-8507-7E30DD11D15C}" destId="{EAEC12D9-F506-4A5E-AAC1-F678629CDD08}" srcOrd="0" destOrd="0" presId="urn:microsoft.com/office/officeart/2005/8/layout/radial1"/>
    <dgm:cxn modelId="{E66CAE69-07C7-4236-A192-7B3D54528FFE}" type="presParOf" srcId="{A36B7067-7EA6-4692-8507-7E30DD11D15C}" destId="{9CE05318-21E9-406B-9D47-23A6C8AED83D}" srcOrd="1" destOrd="0" presId="urn:microsoft.com/office/officeart/2005/8/layout/radial1"/>
    <dgm:cxn modelId="{802503B1-0A04-4161-AC0B-975C096DC2A6}" type="presParOf" srcId="{9CE05318-21E9-406B-9D47-23A6C8AED83D}" destId="{9A1C4615-EB29-42A6-B0A6-C0B61DD74B2C}" srcOrd="0" destOrd="0" presId="urn:microsoft.com/office/officeart/2005/8/layout/radial1"/>
    <dgm:cxn modelId="{918BB499-AF87-4A05-8741-673C527AA58F}" type="presParOf" srcId="{A36B7067-7EA6-4692-8507-7E30DD11D15C}" destId="{312F5D1C-64FD-42F3-A500-76B65695E8F9}" srcOrd="2" destOrd="0" presId="urn:microsoft.com/office/officeart/2005/8/layout/radial1"/>
    <dgm:cxn modelId="{48E9382A-845E-40FB-912D-25996ECCFD06}" type="presParOf" srcId="{A36B7067-7EA6-4692-8507-7E30DD11D15C}" destId="{501DC791-708E-4CDA-B7E7-581E5460C0D2}" srcOrd="3" destOrd="0" presId="urn:microsoft.com/office/officeart/2005/8/layout/radial1"/>
    <dgm:cxn modelId="{74327CB5-B3EB-430E-B434-4E5C98FE775D}" type="presParOf" srcId="{501DC791-708E-4CDA-B7E7-581E5460C0D2}" destId="{94DC5CAB-79F6-481D-B2C2-B15F2E1F47D1}" srcOrd="0" destOrd="0" presId="urn:microsoft.com/office/officeart/2005/8/layout/radial1"/>
    <dgm:cxn modelId="{EF7014DB-98C1-452E-A04A-CE3223F14D5E}" type="presParOf" srcId="{A36B7067-7EA6-4692-8507-7E30DD11D15C}" destId="{0C640ECF-FF3B-48DE-BFBF-BB5B4A36A833}" srcOrd="4" destOrd="0" presId="urn:microsoft.com/office/officeart/2005/8/layout/radial1"/>
    <dgm:cxn modelId="{7A9ACF09-5B94-49D9-BD39-4EB93FCF903F}" type="presParOf" srcId="{A36B7067-7EA6-4692-8507-7E30DD11D15C}" destId="{88EBD2D6-71DD-4D20-83BF-F4FBC9E655D1}" srcOrd="5" destOrd="0" presId="urn:microsoft.com/office/officeart/2005/8/layout/radial1"/>
    <dgm:cxn modelId="{FC5EDDBE-9522-4B18-9908-9AD108D873C6}" type="presParOf" srcId="{88EBD2D6-71DD-4D20-83BF-F4FBC9E655D1}" destId="{621EB321-1D51-4811-B8AF-7D0D1268F459}" srcOrd="0" destOrd="0" presId="urn:microsoft.com/office/officeart/2005/8/layout/radial1"/>
    <dgm:cxn modelId="{5BAE7A80-9E08-421E-88DB-1938BAAA4BB7}" type="presParOf" srcId="{A36B7067-7EA6-4692-8507-7E30DD11D15C}" destId="{64032549-AFB7-4350-BA5F-F8743706AA46}" srcOrd="6" destOrd="0" presId="urn:microsoft.com/office/officeart/2005/8/layout/radial1"/>
    <dgm:cxn modelId="{35DD7397-B4B6-42B7-8827-ED70C2741E75}" type="presParOf" srcId="{A36B7067-7EA6-4692-8507-7E30DD11D15C}" destId="{9A3A83F9-DF4F-4949-8CC7-98396083CB40}" srcOrd="7" destOrd="0" presId="urn:microsoft.com/office/officeart/2005/8/layout/radial1"/>
    <dgm:cxn modelId="{03759C06-6F05-45F5-8F07-64515F3E6A33}" type="presParOf" srcId="{9A3A83F9-DF4F-4949-8CC7-98396083CB40}" destId="{DB628C64-08A2-49D2-8869-03432705C15C}" srcOrd="0" destOrd="0" presId="urn:microsoft.com/office/officeart/2005/8/layout/radial1"/>
    <dgm:cxn modelId="{4140EDE3-B100-446F-BC19-5F1125021DB2}" type="presParOf" srcId="{A36B7067-7EA6-4692-8507-7E30DD11D15C}" destId="{10E1F542-9469-446E-A5BF-F82AA3A807A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961D43-2803-439E-B678-7915DBA9F3E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1BAF19-1AC4-4E79-A5FF-154E3F1DD32B}">
      <dgm:prSet phldrT="[Текст]" custT="1"/>
      <dgm:spPr/>
      <dgm:t>
        <a:bodyPr/>
        <a:lstStyle/>
        <a:p>
          <a:r>
            <a: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02CD8-E7C4-4BDA-AAF7-E1D23C1BEE5D}" type="par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8DC49-28B6-4D98-9CE9-D53E8DE5DD33}" type="sibTrans" cxnId="{90606795-9D57-4820-9898-3BB6256765B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FA8C7-EAF2-424F-B27A-AEC9DDA22D38}">
      <dgm:prSet phldrT="[Текст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6CC42-773E-40B0-84F8-DBAF9C4C178E}" type="parTrans" cxnId="{0A74F6B7-FD11-46BD-9661-D9482CC09E0A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7DA00-7EA2-4FE3-A9CA-81FB06E14D1B}" type="sibTrans" cxnId="{0A74F6B7-FD11-46BD-9661-D9482CC09E0A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1C-D822-420F-AC35-A521ACBD6452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D7E5F-A7FA-4351-B5DA-C75938F53840}" type="parTrans" cxnId="{B790A3A9-0BA7-47B9-96D7-B3A0388344F5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AEC37-C287-4A6A-9B29-18E9679AFE2F}" type="sibTrans" cxnId="{B790A3A9-0BA7-47B9-96D7-B3A0388344F5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1C475-7B5E-4696-A151-7D64E36339A0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1F2245-2C0A-4A24-91E2-E252DA0C3C86}" type="parTrans" cxnId="{9C72DD82-2508-46BF-B96E-8180A3B63BCE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E0A9D-490D-42FF-923C-B09AB6831A74}" type="sibTrans" cxnId="{9C72DD82-2508-46BF-B96E-8180A3B63BCE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38CFB-FCDD-4E5D-A985-972807B6060C}">
      <dgm:prSet phldrT="[Текст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+ 4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87A89-174D-4E1C-858F-B34BE6E559F4}" type="parTrans" cxnId="{E512D455-6356-43BB-BF1D-B9F343CCE2AC}">
      <dgm:prSet custT="1"/>
      <dgm:spPr/>
      <dgm:t>
        <a:bodyPr/>
        <a:lstStyle/>
        <a:p>
          <a:endParaRPr lang="ru-RU" sz="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B04D4-B942-4B92-BE0D-7EA4F44E4CCB}" type="sibTrans" cxnId="{E512D455-6356-43BB-BF1D-B9F343CCE2A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22C865-0D54-4E6A-819B-30C751DF822E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0781AF-44BA-4E86-A561-74DC07142B7A}" type="parTrans" cxnId="{0593C3AE-D096-435F-B8B9-EC8DE10DB256}">
      <dgm:prSet/>
      <dgm:spPr/>
      <dgm:t>
        <a:bodyPr/>
        <a:lstStyle/>
        <a:p>
          <a:endParaRPr lang="ru-RU"/>
        </a:p>
      </dgm:t>
    </dgm:pt>
    <dgm:pt modelId="{6A762DF4-1BFC-4057-B872-1C6B30DACBBD}" type="sibTrans" cxnId="{0593C3AE-D096-435F-B8B9-EC8DE10DB256}">
      <dgm:prSet/>
      <dgm:spPr/>
      <dgm:t>
        <a:bodyPr/>
        <a:lstStyle/>
        <a:p>
          <a:endParaRPr lang="ru-RU"/>
        </a:p>
      </dgm:t>
    </dgm:pt>
    <dgm:pt modelId="{A36B7067-7EA6-4692-8507-7E30DD11D15C}" type="pres">
      <dgm:prSet presAssocID="{3D961D43-2803-439E-B678-7915DBA9F3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C12D9-F506-4A5E-AAC1-F678629CDD08}" type="pres">
      <dgm:prSet presAssocID="{291BAF19-1AC4-4E79-A5FF-154E3F1DD32B}" presName="centerShape" presStyleLbl="node0" presStyleIdx="0" presStyleCnt="1"/>
      <dgm:spPr/>
      <dgm:t>
        <a:bodyPr/>
        <a:lstStyle/>
        <a:p>
          <a:endParaRPr lang="ru-RU"/>
        </a:p>
      </dgm:t>
    </dgm:pt>
    <dgm:pt modelId="{9CE05318-21E9-406B-9D47-23A6C8AED83D}" type="pres">
      <dgm:prSet presAssocID="{0156CC42-773E-40B0-84F8-DBAF9C4C178E}" presName="Name9" presStyleLbl="parChTrans1D2" presStyleIdx="0" presStyleCnt="5"/>
      <dgm:spPr/>
      <dgm:t>
        <a:bodyPr/>
        <a:lstStyle/>
        <a:p>
          <a:endParaRPr lang="ru-RU"/>
        </a:p>
      </dgm:t>
    </dgm:pt>
    <dgm:pt modelId="{9A1C4615-EB29-42A6-B0A6-C0B61DD74B2C}" type="pres">
      <dgm:prSet presAssocID="{0156CC42-773E-40B0-84F8-DBAF9C4C178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12F5D1C-64FD-42F3-A500-76B65695E8F9}" type="pres">
      <dgm:prSet presAssocID="{131FA8C7-EAF2-424F-B27A-AEC9DDA22D38}" presName="node" presStyleLbl="node1" presStyleIdx="0" presStyleCnt="5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EBCC6-2788-4180-82E8-B67ABE03F814}" type="pres">
      <dgm:prSet presAssocID="{F80781AF-44BA-4E86-A561-74DC07142B7A}" presName="Name9" presStyleLbl="parChTrans1D2" presStyleIdx="1" presStyleCnt="5"/>
      <dgm:spPr/>
      <dgm:t>
        <a:bodyPr/>
        <a:lstStyle/>
        <a:p>
          <a:endParaRPr lang="ru-RU"/>
        </a:p>
      </dgm:t>
    </dgm:pt>
    <dgm:pt modelId="{B0B1C05A-DC19-4614-92DC-1D11B6FF5FF7}" type="pres">
      <dgm:prSet presAssocID="{F80781AF-44BA-4E86-A561-74DC07142B7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DA6F10D-580D-4970-8DC4-D89C20198E05}" type="pres">
      <dgm:prSet presAssocID="{EA22C865-0D54-4E6A-819B-30C751DF822E}" presName="node" presStyleLbl="node1" presStyleIdx="1" presStyleCnt="5" custScaleX="12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791-708E-4CDA-B7E7-581E5460C0D2}" type="pres">
      <dgm:prSet presAssocID="{91AD7E5F-A7FA-4351-B5DA-C75938F53840}" presName="Name9" presStyleLbl="parChTrans1D2" presStyleIdx="2" presStyleCnt="5"/>
      <dgm:spPr/>
      <dgm:t>
        <a:bodyPr/>
        <a:lstStyle/>
        <a:p>
          <a:endParaRPr lang="ru-RU"/>
        </a:p>
      </dgm:t>
    </dgm:pt>
    <dgm:pt modelId="{94DC5CAB-79F6-481D-B2C2-B15F2E1F47D1}" type="pres">
      <dgm:prSet presAssocID="{91AD7E5F-A7FA-4351-B5DA-C75938F5384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C640ECF-FF3B-48DE-BFBF-BB5B4A36A833}" type="pres">
      <dgm:prSet presAssocID="{E40FB11C-D822-420F-AC35-A521ACBD6452}" presName="node" presStyleLbl="node1" presStyleIdx="2" presStyleCnt="5" custScaleX="12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BD2D6-71DD-4D20-83BF-F4FBC9E655D1}" type="pres">
      <dgm:prSet presAssocID="{7B1F2245-2C0A-4A24-91E2-E252DA0C3C86}" presName="Name9" presStyleLbl="parChTrans1D2" presStyleIdx="3" presStyleCnt="5"/>
      <dgm:spPr/>
      <dgm:t>
        <a:bodyPr/>
        <a:lstStyle/>
        <a:p>
          <a:endParaRPr lang="ru-RU"/>
        </a:p>
      </dgm:t>
    </dgm:pt>
    <dgm:pt modelId="{621EB321-1D51-4811-B8AF-7D0D1268F459}" type="pres">
      <dgm:prSet presAssocID="{7B1F2245-2C0A-4A24-91E2-E252DA0C3C8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4032549-AFB7-4350-BA5F-F8743706AA46}" type="pres">
      <dgm:prSet presAssocID="{40C1C475-7B5E-4696-A151-7D64E36339A0}" presName="node" presStyleLbl="node1" presStyleIdx="3" presStyleCnt="5" custScaleX="14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A83F9-DF4F-4949-8CC7-98396083CB40}" type="pres">
      <dgm:prSet presAssocID="{46687A89-174D-4E1C-858F-B34BE6E559F4}" presName="Name9" presStyleLbl="parChTrans1D2" presStyleIdx="4" presStyleCnt="5"/>
      <dgm:spPr/>
      <dgm:t>
        <a:bodyPr/>
        <a:lstStyle/>
        <a:p>
          <a:endParaRPr lang="ru-RU"/>
        </a:p>
      </dgm:t>
    </dgm:pt>
    <dgm:pt modelId="{DB628C64-08A2-49D2-8869-03432705C15C}" type="pres">
      <dgm:prSet presAssocID="{46687A89-174D-4E1C-858F-B34BE6E559F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0E1F542-9469-446E-A5BF-F82AA3A807A2}" type="pres">
      <dgm:prSet presAssocID="{56238CFB-FCDD-4E5D-A985-972807B6060C}" presName="node" presStyleLbl="node1" presStyleIdx="4" presStyleCnt="5" custScaleX="13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FFA85-B672-4805-9574-7C2498BF162A}" type="presOf" srcId="{46687A89-174D-4E1C-858F-B34BE6E559F4}" destId="{9A3A83F9-DF4F-4949-8CC7-98396083CB40}" srcOrd="0" destOrd="0" presId="urn:microsoft.com/office/officeart/2005/8/layout/radial1"/>
    <dgm:cxn modelId="{4E6841D8-53EA-4CF7-B7B1-2369AEBC18BB}" type="presOf" srcId="{0156CC42-773E-40B0-84F8-DBAF9C4C178E}" destId="{9CE05318-21E9-406B-9D47-23A6C8AED83D}" srcOrd="0" destOrd="0" presId="urn:microsoft.com/office/officeart/2005/8/layout/radial1"/>
    <dgm:cxn modelId="{E512D455-6356-43BB-BF1D-B9F343CCE2AC}" srcId="{291BAF19-1AC4-4E79-A5FF-154E3F1DD32B}" destId="{56238CFB-FCDD-4E5D-A985-972807B6060C}" srcOrd="4" destOrd="0" parTransId="{46687A89-174D-4E1C-858F-B34BE6E559F4}" sibTransId="{C28B04D4-B942-4B92-BE0D-7EA4F44E4CCB}"/>
    <dgm:cxn modelId="{1221B3FB-F152-484D-8521-D6E454F388EB}" type="presOf" srcId="{91AD7E5F-A7FA-4351-B5DA-C75938F53840}" destId="{94DC5CAB-79F6-481D-B2C2-B15F2E1F47D1}" srcOrd="1" destOrd="0" presId="urn:microsoft.com/office/officeart/2005/8/layout/radial1"/>
    <dgm:cxn modelId="{0AE1FBA8-3ED1-49E7-8446-8F38E508448C}" type="presOf" srcId="{7B1F2245-2C0A-4A24-91E2-E252DA0C3C86}" destId="{621EB321-1D51-4811-B8AF-7D0D1268F459}" srcOrd="1" destOrd="0" presId="urn:microsoft.com/office/officeart/2005/8/layout/radial1"/>
    <dgm:cxn modelId="{9C72DD82-2508-46BF-B96E-8180A3B63BCE}" srcId="{291BAF19-1AC4-4E79-A5FF-154E3F1DD32B}" destId="{40C1C475-7B5E-4696-A151-7D64E36339A0}" srcOrd="3" destOrd="0" parTransId="{7B1F2245-2C0A-4A24-91E2-E252DA0C3C86}" sibTransId="{E08E0A9D-490D-42FF-923C-B09AB6831A74}"/>
    <dgm:cxn modelId="{41D04AC3-D8FE-486D-A815-B06634BF28D3}" type="presOf" srcId="{91AD7E5F-A7FA-4351-B5DA-C75938F53840}" destId="{501DC791-708E-4CDA-B7E7-581E5460C0D2}" srcOrd="0" destOrd="0" presId="urn:microsoft.com/office/officeart/2005/8/layout/radial1"/>
    <dgm:cxn modelId="{B9307FB7-FB72-4B46-91DB-D5F98506E98A}" type="presOf" srcId="{0156CC42-773E-40B0-84F8-DBAF9C4C178E}" destId="{9A1C4615-EB29-42A6-B0A6-C0B61DD74B2C}" srcOrd="1" destOrd="0" presId="urn:microsoft.com/office/officeart/2005/8/layout/radial1"/>
    <dgm:cxn modelId="{59F69704-2FA1-4667-956C-141B8810E1B1}" type="presOf" srcId="{56238CFB-FCDD-4E5D-A985-972807B6060C}" destId="{10E1F542-9469-446E-A5BF-F82AA3A807A2}" srcOrd="0" destOrd="0" presId="urn:microsoft.com/office/officeart/2005/8/layout/radial1"/>
    <dgm:cxn modelId="{C8BCF670-B003-43DB-9643-49729E254E76}" type="presOf" srcId="{E40FB11C-D822-420F-AC35-A521ACBD6452}" destId="{0C640ECF-FF3B-48DE-BFBF-BB5B4A36A833}" srcOrd="0" destOrd="0" presId="urn:microsoft.com/office/officeart/2005/8/layout/radial1"/>
    <dgm:cxn modelId="{21674EA1-BD90-4C4E-BC74-8EC4FBB90B6B}" type="presOf" srcId="{EA22C865-0D54-4E6A-819B-30C751DF822E}" destId="{5DA6F10D-580D-4970-8DC4-D89C20198E05}" srcOrd="0" destOrd="0" presId="urn:microsoft.com/office/officeart/2005/8/layout/radial1"/>
    <dgm:cxn modelId="{4A226E63-E185-4A4F-BC51-3E0FAE32A91C}" type="presOf" srcId="{3D961D43-2803-439E-B678-7915DBA9F3E1}" destId="{A36B7067-7EA6-4692-8507-7E30DD11D15C}" srcOrd="0" destOrd="0" presId="urn:microsoft.com/office/officeart/2005/8/layout/radial1"/>
    <dgm:cxn modelId="{7987454C-0A5D-4FAF-8C16-E1FA164B79F5}" type="presOf" srcId="{7B1F2245-2C0A-4A24-91E2-E252DA0C3C86}" destId="{88EBD2D6-71DD-4D20-83BF-F4FBC9E655D1}" srcOrd="0" destOrd="0" presId="urn:microsoft.com/office/officeart/2005/8/layout/radial1"/>
    <dgm:cxn modelId="{FF6C61C4-4501-45B0-8F6B-EE3AF7E302A8}" type="presOf" srcId="{131FA8C7-EAF2-424F-B27A-AEC9DDA22D38}" destId="{312F5D1C-64FD-42F3-A500-76B65695E8F9}" srcOrd="0" destOrd="0" presId="urn:microsoft.com/office/officeart/2005/8/layout/radial1"/>
    <dgm:cxn modelId="{44304E6B-4F17-421D-8B7B-621F169572FC}" type="presOf" srcId="{F80781AF-44BA-4E86-A561-74DC07142B7A}" destId="{B0B1C05A-DC19-4614-92DC-1D11B6FF5FF7}" srcOrd="1" destOrd="0" presId="urn:microsoft.com/office/officeart/2005/8/layout/radial1"/>
    <dgm:cxn modelId="{B790A3A9-0BA7-47B9-96D7-B3A0388344F5}" srcId="{291BAF19-1AC4-4E79-A5FF-154E3F1DD32B}" destId="{E40FB11C-D822-420F-AC35-A521ACBD6452}" srcOrd="2" destOrd="0" parTransId="{91AD7E5F-A7FA-4351-B5DA-C75938F53840}" sibTransId="{F4EAEC37-C287-4A6A-9B29-18E9679AFE2F}"/>
    <dgm:cxn modelId="{68682CEA-2EFF-416E-A9A3-ACE586AFA9A2}" type="presOf" srcId="{40C1C475-7B5E-4696-A151-7D64E36339A0}" destId="{64032549-AFB7-4350-BA5F-F8743706AA46}" srcOrd="0" destOrd="0" presId="urn:microsoft.com/office/officeart/2005/8/layout/radial1"/>
    <dgm:cxn modelId="{0593C3AE-D096-435F-B8B9-EC8DE10DB256}" srcId="{291BAF19-1AC4-4E79-A5FF-154E3F1DD32B}" destId="{EA22C865-0D54-4E6A-819B-30C751DF822E}" srcOrd="1" destOrd="0" parTransId="{F80781AF-44BA-4E86-A561-74DC07142B7A}" sibTransId="{6A762DF4-1BFC-4057-B872-1C6B30DACBBD}"/>
    <dgm:cxn modelId="{0A74F6B7-FD11-46BD-9661-D9482CC09E0A}" srcId="{291BAF19-1AC4-4E79-A5FF-154E3F1DD32B}" destId="{131FA8C7-EAF2-424F-B27A-AEC9DDA22D38}" srcOrd="0" destOrd="0" parTransId="{0156CC42-773E-40B0-84F8-DBAF9C4C178E}" sibTransId="{5607DA00-7EA2-4FE3-A9CA-81FB06E14D1B}"/>
    <dgm:cxn modelId="{90606795-9D57-4820-9898-3BB6256765BA}" srcId="{3D961D43-2803-439E-B678-7915DBA9F3E1}" destId="{291BAF19-1AC4-4E79-A5FF-154E3F1DD32B}" srcOrd="0" destOrd="0" parTransId="{00B02CD8-E7C4-4BDA-AAF7-E1D23C1BEE5D}" sibTransId="{DF08DC49-28B6-4D98-9CE9-D53E8DE5DD33}"/>
    <dgm:cxn modelId="{F80D9E5B-C600-486B-84E1-16AF4C85D535}" type="presOf" srcId="{F80781AF-44BA-4E86-A561-74DC07142B7A}" destId="{B2CEBCC6-2788-4180-82E8-B67ABE03F814}" srcOrd="0" destOrd="0" presId="urn:microsoft.com/office/officeart/2005/8/layout/radial1"/>
    <dgm:cxn modelId="{A7D5C9C3-41E2-484F-AF90-8B2B165833A3}" type="presOf" srcId="{291BAF19-1AC4-4E79-A5FF-154E3F1DD32B}" destId="{EAEC12D9-F506-4A5E-AAC1-F678629CDD08}" srcOrd="0" destOrd="0" presId="urn:microsoft.com/office/officeart/2005/8/layout/radial1"/>
    <dgm:cxn modelId="{B1740E4B-E137-44F9-BF5E-318F8E6C861C}" type="presOf" srcId="{46687A89-174D-4E1C-858F-B34BE6E559F4}" destId="{DB628C64-08A2-49D2-8869-03432705C15C}" srcOrd="1" destOrd="0" presId="urn:microsoft.com/office/officeart/2005/8/layout/radial1"/>
    <dgm:cxn modelId="{D55D996F-484C-47B1-846D-79F7ED5B3E48}" type="presParOf" srcId="{A36B7067-7EA6-4692-8507-7E30DD11D15C}" destId="{EAEC12D9-F506-4A5E-AAC1-F678629CDD08}" srcOrd="0" destOrd="0" presId="urn:microsoft.com/office/officeart/2005/8/layout/radial1"/>
    <dgm:cxn modelId="{E66CAE69-07C7-4236-A192-7B3D54528FFE}" type="presParOf" srcId="{A36B7067-7EA6-4692-8507-7E30DD11D15C}" destId="{9CE05318-21E9-406B-9D47-23A6C8AED83D}" srcOrd="1" destOrd="0" presId="urn:microsoft.com/office/officeart/2005/8/layout/radial1"/>
    <dgm:cxn modelId="{802503B1-0A04-4161-AC0B-975C096DC2A6}" type="presParOf" srcId="{9CE05318-21E9-406B-9D47-23A6C8AED83D}" destId="{9A1C4615-EB29-42A6-B0A6-C0B61DD74B2C}" srcOrd="0" destOrd="0" presId="urn:microsoft.com/office/officeart/2005/8/layout/radial1"/>
    <dgm:cxn modelId="{918BB499-AF87-4A05-8741-673C527AA58F}" type="presParOf" srcId="{A36B7067-7EA6-4692-8507-7E30DD11D15C}" destId="{312F5D1C-64FD-42F3-A500-76B65695E8F9}" srcOrd="2" destOrd="0" presId="urn:microsoft.com/office/officeart/2005/8/layout/radial1"/>
    <dgm:cxn modelId="{5E6ED34B-605C-4EC6-A8A5-FC210318BFCB}" type="presParOf" srcId="{A36B7067-7EA6-4692-8507-7E30DD11D15C}" destId="{B2CEBCC6-2788-4180-82E8-B67ABE03F814}" srcOrd="3" destOrd="0" presId="urn:microsoft.com/office/officeart/2005/8/layout/radial1"/>
    <dgm:cxn modelId="{9BB14F78-8D56-4697-AAC6-67C30F301527}" type="presParOf" srcId="{B2CEBCC6-2788-4180-82E8-B67ABE03F814}" destId="{B0B1C05A-DC19-4614-92DC-1D11B6FF5FF7}" srcOrd="0" destOrd="0" presId="urn:microsoft.com/office/officeart/2005/8/layout/radial1"/>
    <dgm:cxn modelId="{DCD62BD9-BD53-47BC-B621-E82B629C9C36}" type="presParOf" srcId="{A36B7067-7EA6-4692-8507-7E30DD11D15C}" destId="{5DA6F10D-580D-4970-8DC4-D89C20198E05}" srcOrd="4" destOrd="0" presId="urn:microsoft.com/office/officeart/2005/8/layout/radial1"/>
    <dgm:cxn modelId="{48E9382A-845E-40FB-912D-25996ECCFD06}" type="presParOf" srcId="{A36B7067-7EA6-4692-8507-7E30DD11D15C}" destId="{501DC791-708E-4CDA-B7E7-581E5460C0D2}" srcOrd="5" destOrd="0" presId="urn:microsoft.com/office/officeart/2005/8/layout/radial1"/>
    <dgm:cxn modelId="{74327CB5-B3EB-430E-B434-4E5C98FE775D}" type="presParOf" srcId="{501DC791-708E-4CDA-B7E7-581E5460C0D2}" destId="{94DC5CAB-79F6-481D-B2C2-B15F2E1F47D1}" srcOrd="0" destOrd="0" presId="urn:microsoft.com/office/officeart/2005/8/layout/radial1"/>
    <dgm:cxn modelId="{EF7014DB-98C1-452E-A04A-CE3223F14D5E}" type="presParOf" srcId="{A36B7067-7EA6-4692-8507-7E30DD11D15C}" destId="{0C640ECF-FF3B-48DE-BFBF-BB5B4A36A833}" srcOrd="6" destOrd="0" presId="urn:microsoft.com/office/officeart/2005/8/layout/radial1"/>
    <dgm:cxn modelId="{7A9ACF09-5B94-49D9-BD39-4EB93FCF903F}" type="presParOf" srcId="{A36B7067-7EA6-4692-8507-7E30DD11D15C}" destId="{88EBD2D6-71DD-4D20-83BF-F4FBC9E655D1}" srcOrd="7" destOrd="0" presId="urn:microsoft.com/office/officeart/2005/8/layout/radial1"/>
    <dgm:cxn modelId="{FC5EDDBE-9522-4B18-9908-9AD108D873C6}" type="presParOf" srcId="{88EBD2D6-71DD-4D20-83BF-F4FBC9E655D1}" destId="{621EB321-1D51-4811-B8AF-7D0D1268F459}" srcOrd="0" destOrd="0" presId="urn:microsoft.com/office/officeart/2005/8/layout/radial1"/>
    <dgm:cxn modelId="{5BAE7A80-9E08-421E-88DB-1938BAAA4BB7}" type="presParOf" srcId="{A36B7067-7EA6-4692-8507-7E30DD11D15C}" destId="{64032549-AFB7-4350-BA5F-F8743706AA46}" srcOrd="8" destOrd="0" presId="urn:microsoft.com/office/officeart/2005/8/layout/radial1"/>
    <dgm:cxn modelId="{35DD7397-B4B6-42B7-8827-ED70C2741E75}" type="presParOf" srcId="{A36B7067-7EA6-4692-8507-7E30DD11D15C}" destId="{9A3A83F9-DF4F-4949-8CC7-98396083CB40}" srcOrd="9" destOrd="0" presId="urn:microsoft.com/office/officeart/2005/8/layout/radial1"/>
    <dgm:cxn modelId="{03759C06-6F05-45F5-8F07-64515F3E6A33}" type="presParOf" srcId="{9A3A83F9-DF4F-4949-8CC7-98396083CB40}" destId="{DB628C64-08A2-49D2-8869-03432705C15C}" srcOrd="0" destOrd="0" presId="urn:microsoft.com/office/officeart/2005/8/layout/radial1"/>
    <dgm:cxn modelId="{4140EDE3-B100-446F-BC19-5F1125021DB2}" type="presParOf" srcId="{A36B7067-7EA6-4692-8507-7E30DD11D15C}" destId="{10E1F542-9469-446E-A5BF-F82AA3A807A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C12D9-F506-4A5E-AAC1-F678629CDD08}">
      <dsp:nvSpPr>
        <dsp:cNvPr id="0" name=""/>
        <dsp:cNvSpPr/>
      </dsp:nvSpPr>
      <dsp:spPr>
        <a:xfrm>
          <a:off x="2858259" y="1090969"/>
          <a:ext cx="829321" cy="8293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9710" y="1212420"/>
        <a:ext cx="586419" cy="586419"/>
      </dsp:txXfrm>
    </dsp:sp>
    <dsp:sp modelId="{9CE05318-21E9-406B-9D47-23A6C8AED83D}">
      <dsp:nvSpPr>
        <dsp:cNvPr id="0" name=""/>
        <dsp:cNvSpPr/>
      </dsp:nvSpPr>
      <dsp:spPr>
        <a:xfrm rot="16200000">
          <a:off x="3147816" y="954332"/>
          <a:ext cx="250209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250209" y="11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6665" y="959609"/>
        <a:ext cx="12510" cy="12510"/>
      </dsp:txXfrm>
    </dsp:sp>
    <dsp:sp modelId="{312F5D1C-64FD-42F3-A500-76B65695E8F9}">
      <dsp:nvSpPr>
        <dsp:cNvPr id="0" name=""/>
        <dsp:cNvSpPr/>
      </dsp:nvSpPr>
      <dsp:spPr>
        <a:xfrm>
          <a:off x="2742287" y="11439"/>
          <a:ext cx="1061266" cy="8293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7706" y="132890"/>
        <a:ext cx="750428" cy="586419"/>
      </dsp:txXfrm>
    </dsp:sp>
    <dsp:sp modelId="{501DC791-708E-4CDA-B7E7-581E5460C0D2}">
      <dsp:nvSpPr>
        <dsp:cNvPr id="0" name=""/>
        <dsp:cNvSpPr/>
      </dsp:nvSpPr>
      <dsp:spPr>
        <a:xfrm>
          <a:off x="3687581" y="1494097"/>
          <a:ext cx="159108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159108" y="11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3157" y="1501652"/>
        <a:ext cx="7955" cy="7955"/>
      </dsp:txXfrm>
    </dsp:sp>
    <dsp:sp modelId="{0C640ECF-FF3B-48DE-BFBF-BB5B4A36A833}">
      <dsp:nvSpPr>
        <dsp:cNvPr id="0" name=""/>
        <dsp:cNvSpPr/>
      </dsp:nvSpPr>
      <dsp:spPr>
        <a:xfrm>
          <a:off x="3846689" y="1090969"/>
          <a:ext cx="1011523" cy="82932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4823" y="1212420"/>
        <a:ext cx="715255" cy="586419"/>
      </dsp:txXfrm>
    </dsp:sp>
    <dsp:sp modelId="{88EBD2D6-71DD-4D20-83BF-F4FBC9E655D1}">
      <dsp:nvSpPr>
        <dsp:cNvPr id="0" name=""/>
        <dsp:cNvSpPr/>
      </dsp:nvSpPr>
      <dsp:spPr>
        <a:xfrm rot="5400000">
          <a:off x="3147816" y="2033863"/>
          <a:ext cx="250209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250209" y="11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6665" y="2039140"/>
        <a:ext cx="12510" cy="12510"/>
      </dsp:txXfrm>
    </dsp:sp>
    <dsp:sp modelId="{64032549-AFB7-4350-BA5F-F8743706AA46}">
      <dsp:nvSpPr>
        <dsp:cNvPr id="0" name=""/>
        <dsp:cNvSpPr/>
      </dsp:nvSpPr>
      <dsp:spPr>
        <a:xfrm>
          <a:off x="2684546" y="2170500"/>
          <a:ext cx="1176749" cy="829321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6877" y="2291951"/>
        <a:ext cx="832087" cy="586419"/>
      </dsp:txXfrm>
    </dsp:sp>
    <dsp:sp modelId="{9A3A83F9-DF4F-4949-8CC7-98396083CB40}">
      <dsp:nvSpPr>
        <dsp:cNvPr id="0" name=""/>
        <dsp:cNvSpPr/>
      </dsp:nvSpPr>
      <dsp:spPr>
        <a:xfrm rot="10800000">
          <a:off x="2773069" y="1494097"/>
          <a:ext cx="85190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85190" y="11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13534" y="1503500"/>
        <a:ext cx="4259" cy="4259"/>
      </dsp:txXfrm>
    </dsp:sp>
    <dsp:sp modelId="{10E1F542-9469-446E-A5BF-F82AA3A807A2}">
      <dsp:nvSpPr>
        <dsp:cNvPr id="0" name=""/>
        <dsp:cNvSpPr/>
      </dsp:nvSpPr>
      <dsp:spPr>
        <a:xfrm>
          <a:off x="1613711" y="1090969"/>
          <a:ext cx="1159358" cy="829321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3495" y="1212420"/>
        <a:ext cx="819790" cy="586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C12D9-F506-4A5E-AAC1-F678629CDD08}">
      <dsp:nvSpPr>
        <dsp:cNvPr id="0" name=""/>
        <dsp:cNvSpPr/>
      </dsp:nvSpPr>
      <dsp:spPr>
        <a:xfrm>
          <a:off x="2933618" y="1201430"/>
          <a:ext cx="914201" cy="9142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7500" y="1335312"/>
        <a:ext cx="646437" cy="646437"/>
      </dsp:txXfrm>
    </dsp:sp>
    <dsp:sp modelId="{9CE05318-21E9-406B-9D47-23A6C8AED83D}">
      <dsp:nvSpPr>
        <dsp:cNvPr id="0" name=""/>
        <dsp:cNvSpPr/>
      </dsp:nvSpPr>
      <dsp:spPr>
        <a:xfrm rot="16200000">
          <a:off x="3252727" y="1051208"/>
          <a:ext cx="275983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75983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3819" y="1056539"/>
        <a:ext cx="13799" cy="13799"/>
      </dsp:txXfrm>
    </dsp:sp>
    <dsp:sp modelId="{312F5D1C-64FD-42F3-A500-76B65695E8F9}">
      <dsp:nvSpPr>
        <dsp:cNvPr id="0" name=""/>
        <dsp:cNvSpPr/>
      </dsp:nvSpPr>
      <dsp:spPr>
        <a:xfrm>
          <a:off x="2805776" y="11245"/>
          <a:ext cx="1169885" cy="9142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7102" y="145127"/>
        <a:ext cx="827233" cy="646437"/>
      </dsp:txXfrm>
    </dsp:sp>
    <dsp:sp modelId="{B2CEBCC6-2788-4180-82E8-B67ABE03F814}">
      <dsp:nvSpPr>
        <dsp:cNvPr id="0" name=""/>
        <dsp:cNvSpPr/>
      </dsp:nvSpPr>
      <dsp:spPr>
        <a:xfrm rot="20520000">
          <a:off x="3821405" y="1479528"/>
          <a:ext cx="165173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165173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99863" y="1487629"/>
        <a:ext cx="8258" cy="8258"/>
      </dsp:txXfrm>
    </dsp:sp>
    <dsp:sp modelId="{5DA6F10D-580D-4970-8DC4-D89C20198E05}">
      <dsp:nvSpPr>
        <dsp:cNvPr id="0" name=""/>
        <dsp:cNvSpPr/>
      </dsp:nvSpPr>
      <dsp:spPr>
        <a:xfrm>
          <a:off x="3937709" y="833643"/>
          <a:ext cx="1169885" cy="914201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35" y="967525"/>
        <a:ext cx="827233" cy="646437"/>
      </dsp:txXfrm>
    </dsp:sp>
    <dsp:sp modelId="{501DC791-708E-4CDA-B7E7-581E5460C0D2}">
      <dsp:nvSpPr>
        <dsp:cNvPr id="0" name=""/>
        <dsp:cNvSpPr/>
      </dsp:nvSpPr>
      <dsp:spPr>
        <a:xfrm rot="3240000">
          <a:off x="3608349" y="2116288"/>
          <a:ext cx="247669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47669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992" y="2122326"/>
        <a:ext cx="12383" cy="12383"/>
      </dsp:txXfrm>
    </dsp:sp>
    <dsp:sp modelId="{0C640ECF-FF3B-48DE-BFBF-BB5B4A36A833}">
      <dsp:nvSpPr>
        <dsp:cNvPr id="0" name=""/>
        <dsp:cNvSpPr/>
      </dsp:nvSpPr>
      <dsp:spPr>
        <a:xfrm>
          <a:off x="3532766" y="2164310"/>
          <a:ext cx="1115052" cy="914201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6062" y="2298192"/>
        <a:ext cx="788460" cy="646437"/>
      </dsp:txXfrm>
    </dsp:sp>
    <dsp:sp modelId="{88EBD2D6-71DD-4D20-83BF-F4FBC9E655D1}">
      <dsp:nvSpPr>
        <dsp:cNvPr id="0" name=""/>
        <dsp:cNvSpPr/>
      </dsp:nvSpPr>
      <dsp:spPr>
        <a:xfrm rot="7560000">
          <a:off x="2939311" y="2109209"/>
          <a:ext cx="230169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30169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48642" y="2115685"/>
        <a:ext cx="11508" cy="11508"/>
      </dsp:txXfrm>
    </dsp:sp>
    <dsp:sp modelId="{64032549-AFB7-4350-BA5F-F8743706AA46}">
      <dsp:nvSpPr>
        <dsp:cNvPr id="0" name=""/>
        <dsp:cNvSpPr/>
      </dsp:nvSpPr>
      <dsp:spPr>
        <a:xfrm>
          <a:off x="2042551" y="2164310"/>
          <a:ext cx="1297188" cy="914201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2520" y="2298192"/>
        <a:ext cx="917250" cy="646437"/>
      </dsp:txXfrm>
    </dsp:sp>
    <dsp:sp modelId="{9A3A83F9-DF4F-4949-8CC7-98396083CB40}">
      <dsp:nvSpPr>
        <dsp:cNvPr id="0" name=""/>
        <dsp:cNvSpPr/>
      </dsp:nvSpPr>
      <dsp:spPr>
        <a:xfrm rot="11880000">
          <a:off x="2837618" y="1486301"/>
          <a:ext cx="12134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121340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95255" y="1495497"/>
        <a:ext cx="6067" cy="6067"/>
      </dsp:txXfrm>
    </dsp:sp>
    <dsp:sp modelId="{10E1F542-9469-446E-A5BF-F82AA3A807A2}">
      <dsp:nvSpPr>
        <dsp:cNvPr id="0" name=""/>
        <dsp:cNvSpPr/>
      </dsp:nvSpPr>
      <dsp:spPr>
        <a:xfrm>
          <a:off x="1619777" y="833643"/>
          <a:ext cx="1278017" cy="914201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?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6938" y="967525"/>
        <a:ext cx="903695" cy="646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C12D9-F506-4A5E-AAC1-F678629CDD08}">
      <dsp:nvSpPr>
        <dsp:cNvPr id="0" name=""/>
        <dsp:cNvSpPr/>
      </dsp:nvSpPr>
      <dsp:spPr>
        <a:xfrm>
          <a:off x="2770306" y="1149354"/>
          <a:ext cx="931833" cy="7876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6770" y="1264702"/>
        <a:ext cx="658905" cy="556952"/>
      </dsp:txXfrm>
    </dsp:sp>
    <dsp:sp modelId="{9CE05318-21E9-406B-9D47-23A6C8AED83D}">
      <dsp:nvSpPr>
        <dsp:cNvPr id="0" name=""/>
        <dsp:cNvSpPr/>
      </dsp:nvSpPr>
      <dsp:spPr>
        <a:xfrm rot="16200000">
          <a:off x="3139319" y="1040917"/>
          <a:ext cx="193807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193807" y="11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1378" y="1047605"/>
        <a:ext cx="9690" cy="9690"/>
      </dsp:txXfrm>
    </dsp:sp>
    <dsp:sp modelId="{312F5D1C-64FD-42F3-A500-76B65695E8F9}">
      <dsp:nvSpPr>
        <dsp:cNvPr id="0" name=""/>
        <dsp:cNvSpPr/>
      </dsp:nvSpPr>
      <dsp:spPr>
        <a:xfrm>
          <a:off x="2597683" y="-28252"/>
          <a:ext cx="1277080" cy="9837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4707" y="115822"/>
        <a:ext cx="903032" cy="695651"/>
      </dsp:txXfrm>
    </dsp:sp>
    <dsp:sp modelId="{501DC791-708E-4CDA-B7E7-581E5460C0D2}">
      <dsp:nvSpPr>
        <dsp:cNvPr id="0" name=""/>
        <dsp:cNvSpPr/>
      </dsp:nvSpPr>
      <dsp:spPr>
        <a:xfrm rot="10800000">
          <a:off x="3677089" y="1531645"/>
          <a:ext cx="25050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25050" y="11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88988" y="1542551"/>
        <a:ext cx="1252" cy="1252"/>
      </dsp:txXfrm>
    </dsp:sp>
    <dsp:sp modelId="{0C640ECF-FF3B-48DE-BFBF-BB5B4A36A833}">
      <dsp:nvSpPr>
        <dsp:cNvPr id="0" name=""/>
        <dsp:cNvSpPr/>
      </dsp:nvSpPr>
      <dsp:spPr>
        <a:xfrm>
          <a:off x="3677089" y="1082183"/>
          <a:ext cx="1277329" cy="921989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4150" y="1217205"/>
        <a:ext cx="903207" cy="651945"/>
      </dsp:txXfrm>
    </dsp:sp>
    <dsp:sp modelId="{88EBD2D6-71DD-4D20-83BF-F4FBC9E655D1}">
      <dsp:nvSpPr>
        <dsp:cNvPr id="0" name=""/>
        <dsp:cNvSpPr/>
      </dsp:nvSpPr>
      <dsp:spPr>
        <a:xfrm rot="5385987">
          <a:off x="3120382" y="2043393"/>
          <a:ext cx="235854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235854" y="11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2412" y="2049029"/>
        <a:ext cx="11792" cy="11792"/>
      </dsp:txXfrm>
    </dsp:sp>
    <dsp:sp modelId="{64032549-AFB7-4350-BA5F-F8743706AA46}">
      <dsp:nvSpPr>
        <dsp:cNvPr id="0" name=""/>
        <dsp:cNvSpPr/>
      </dsp:nvSpPr>
      <dsp:spPr>
        <a:xfrm>
          <a:off x="2525447" y="2172850"/>
          <a:ext cx="1430081" cy="833609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4878" y="2294929"/>
        <a:ext cx="1011219" cy="589451"/>
      </dsp:txXfrm>
    </dsp:sp>
    <dsp:sp modelId="{9A3A83F9-DF4F-4949-8CC7-98396083CB40}">
      <dsp:nvSpPr>
        <dsp:cNvPr id="0" name=""/>
        <dsp:cNvSpPr/>
      </dsp:nvSpPr>
      <dsp:spPr>
        <a:xfrm>
          <a:off x="2770306" y="1531645"/>
          <a:ext cx="25573" cy="23065"/>
        </a:xfrm>
        <a:custGeom>
          <a:avLst/>
          <a:gdLst/>
          <a:ahLst/>
          <a:cxnLst/>
          <a:rect l="0" t="0" r="0" b="0"/>
          <a:pathLst>
            <a:path>
              <a:moveTo>
                <a:pt x="0" y="11532"/>
              </a:moveTo>
              <a:lnTo>
                <a:pt x="25573" y="11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2453" y="1542538"/>
        <a:ext cx="1278" cy="1278"/>
      </dsp:txXfrm>
    </dsp:sp>
    <dsp:sp modelId="{10E1F542-9469-446E-A5BF-F82AA3A807A2}">
      <dsp:nvSpPr>
        <dsp:cNvPr id="0" name=""/>
        <dsp:cNvSpPr/>
      </dsp:nvSpPr>
      <dsp:spPr>
        <a:xfrm>
          <a:off x="1517505" y="1082183"/>
          <a:ext cx="1278374" cy="921989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4719" y="1217205"/>
        <a:ext cx="903946" cy="651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C12D9-F506-4A5E-AAC1-F678629CDD08}">
      <dsp:nvSpPr>
        <dsp:cNvPr id="0" name=""/>
        <dsp:cNvSpPr/>
      </dsp:nvSpPr>
      <dsp:spPr>
        <a:xfrm>
          <a:off x="2933618" y="1201430"/>
          <a:ext cx="914201" cy="9142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7500" y="1335312"/>
        <a:ext cx="646437" cy="646437"/>
      </dsp:txXfrm>
    </dsp:sp>
    <dsp:sp modelId="{9CE05318-21E9-406B-9D47-23A6C8AED83D}">
      <dsp:nvSpPr>
        <dsp:cNvPr id="0" name=""/>
        <dsp:cNvSpPr/>
      </dsp:nvSpPr>
      <dsp:spPr>
        <a:xfrm rot="16200000">
          <a:off x="3252727" y="1051208"/>
          <a:ext cx="275983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75983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3819" y="1056539"/>
        <a:ext cx="13799" cy="13799"/>
      </dsp:txXfrm>
    </dsp:sp>
    <dsp:sp modelId="{312F5D1C-64FD-42F3-A500-76B65695E8F9}">
      <dsp:nvSpPr>
        <dsp:cNvPr id="0" name=""/>
        <dsp:cNvSpPr/>
      </dsp:nvSpPr>
      <dsp:spPr>
        <a:xfrm>
          <a:off x="2805776" y="11245"/>
          <a:ext cx="1169885" cy="9142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7102" y="145127"/>
        <a:ext cx="827233" cy="646437"/>
      </dsp:txXfrm>
    </dsp:sp>
    <dsp:sp modelId="{B2CEBCC6-2788-4180-82E8-B67ABE03F814}">
      <dsp:nvSpPr>
        <dsp:cNvPr id="0" name=""/>
        <dsp:cNvSpPr/>
      </dsp:nvSpPr>
      <dsp:spPr>
        <a:xfrm rot="20520000">
          <a:off x="3821405" y="1479528"/>
          <a:ext cx="165173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165173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99863" y="1487629"/>
        <a:ext cx="8258" cy="8258"/>
      </dsp:txXfrm>
    </dsp:sp>
    <dsp:sp modelId="{5DA6F10D-580D-4970-8DC4-D89C20198E05}">
      <dsp:nvSpPr>
        <dsp:cNvPr id="0" name=""/>
        <dsp:cNvSpPr/>
      </dsp:nvSpPr>
      <dsp:spPr>
        <a:xfrm>
          <a:off x="3937709" y="833643"/>
          <a:ext cx="1169885" cy="914201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</a:t>
          </a:r>
          <a:r>
            <a:rPr lang="uk-UA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35" y="967525"/>
        <a:ext cx="827233" cy="646437"/>
      </dsp:txXfrm>
    </dsp:sp>
    <dsp:sp modelId="{501DC791-708E-4CDA-B7E7-581E5460C0D2}">
      <dsp:nvSpPr>
        <dsp:cNvPr id="0" name=""/>
        <dsp:cNvSpPr/>
      </dsp:nvSpPr>
      <dsp:spPr>
        <a:xfrm rot="3240000">
          <a:off x="3608349" y="2116288"/>
          <a:ext cx="247669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47669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992" y="2122326"/>
        <a:ext cx="12383" cy="12383"/>
      </dsp:txXfrm>
    </dsp:sp>
    <dsp:sp modelId="{0C640ECF-FF3B-48DE-BFBF-BB5B4A36A833}">
      <dsp:nvSpPr>
        <dsp:cNvPr id="0" name=""/>
        <dsp:cNvSpPr/>
      </dsp:nvSpPr>
      <dsp:spPr>
        <a:xfrm>
          <a:off x="3532766" y="2164310"/>
          <a:ext cx="1115052" cy="914201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6062" y="2298192"/>
        <a:ext cx="788460" cy="646437"/>
      </dsp:txXfrm>
    </dsp:sp>
    <dsp:sp modelId="{88EBD2D6-71DD-4D20-83BF-F4FBC9E655D1}">
      <dsp:nvSpPr>
        <dsp:cNvPr id="0" name=""/>
        <dsp:cNvSpPr/>
      </dsp:nvSpPr>
      <dsp:spPr>
        <a:xfrm rot="7560000">
          <a:off x="2939311" y="2109209"/>
          <a:ext cx="230169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230169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48642" y="2115685"/>
        <a:ext cx="11508" cy="11508"/>
      </dsp:txXfrm>
    </dsp:sp>
    <dsp:sp modelId="{64032549-AFB7-4350-BA5F-F8743706AA46}">
      <dsp:nvSpPr>
        <dsp:cNvPr id="0" name=""/>
        <dsp:cNvSpPr/>
      </dsp:nvSpPr>
      <dsp:spPr>
        <a:xfrm>
          <a:off x="2042551" y="2164310"/>
          <a:ext cx="1297188" cy="914201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2520" y="2298192"/>
        <a:ext cx="917250" cy="646437"/>
      </dsp:txXfrm>
    </dsp:sp>
    <dsp:sp modelId="{9A3A83F9-DF4F-4949-8CC7-98396083CB40}">
      <dsp:nvSpPr>
        <dsp:cNvPr id="0" name=""/>
        <dsp:cNvSpPr/>
      </dsp:nvSpPr>
      <dsp:spPr>
        <a:xfrm rot="11880000">
          <a:off x="2837618" y="1486301"/>
          <a:ext cx="121340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121340" y="122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95255" y="1495497"/>
        <a:ext cx="6067" cy="6067"/>
      </dsp:txXfrm>
    </dsp:sp>
    <dsp:sp modelId="{10E1F542-9469-446E-A5BF-F82AA3A807A2}">
      <dsp:nvSpPr>
        <dsp:cNvPr id="0" name=""/>
        <dsp:cNvSpPr/>
      </dsp:nvSpPr>
      <dsp:spPr>
        <a:xfrm>
          <a:off x="1619777" y="833643"/>
          <a:ext cx="1278017" cy="914201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+ 4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6938" y="967525"/>
        <a:ext cx="903695" cy="646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706783" y="4649214"/>
            <a:ext cx="8685320" cy="1600438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Ч</a:t>
            </a:r>
            <a:r>
              <a:rPr lang="uk-UA" sz="4400" b="1" dirty="0" smtClean="0">
                <a:solidFill>
                  <a:schemeClr val="bg1"/>
                </a:solidFill>
              </a:rPr>
              <a:t>исла 1-7. 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Порівняння чисел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Молодой мальчик использует ноутбук для обучения">
            <a:extLst>
              <a:ext uri="{FF2B5EF4-FFF2-40B4-BE49-F238E27FC236}">
                <a16:creationId xmlns="" xmlns:a16="http://schemas.microsoft.com/office/drawing/2014/main" id="{D779AFF5-E5F6-34A8-CAE4-22EF3822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56" y="816273"/>
            <a:ext cx="2723702" cy="336963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56284" y="2019199"/>
            <a:ext cx="3450800" cy="17366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24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: округлені кути 7">
            <a:extLst>
              <a:ext uri="{FF2B5EF4-FFF2-40B4-BE49-F238E27FC236}">
                <a16:creationId xmlns="" xmlns:a16="http://schemas.microsoft.com/office/drawing/2014/main" id="{AA1BAF76-B172-B3A5-047C-AB36F0A27D9F}"/>
              </a:ext>
            </a:extLst>
          </p:cNvPr>
          <p:cNvSpPr/>
          <p:nvPr/>
        </p:nvSpPr>
        <p:spPr>
          <a:xfrm>
            <a:off x="2000853" y="2374942"/>
            <a:ext cx="9888071" cy="385062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6" name="Пряма сполучна лінія 44">
            <a:extLst>
              <a:ext uri="{FF2B5EF4-FFF2-40B4-BE49-F238E27FC236}">
                <a16:creationId xmlns="" xmlns:a16="http://schemas.microsoft.com/office/drawing/2014/main" id="{BA496F6F-7269-8F6E-4B03-2C9DFAA8E47C}"/>
              </a:ext>
            </a:extLst>
          </p:cNvPr>
          <p:cNvCxnSpPr>
            <a:cxnSpLocks/>
          </p:cNvCxnSpPr>
          <p:nvPr/>
        </p:nvCxnSpPr>
        <p:spPr>
          <a:xfrm>
            <a:off x="2392624" y="3244542"/>
            <a:ext cx="4552264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CAF1619-D402-BAB3-4FD1-0A5591BB8D4D}"/>
              </a:ext>
            </a:extLst>
          </p:cNvPr>
          <p:cNvSpPr txBox="1"/>
          <p:nvPr/>
        </p:nvSpPr>
        <p:spPr>
          <a:xfrm>
            <a:off x="3545915" y="3613634"/>
            <a:ext cx="217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= 1 + </a:t>
            </a:r>
            <a:endParaRPr lang="x-none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BF8B0CE-62AA-180E-61F1-D73B3A15A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280221" y="292046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 сполучна лінія 10">
            <a:extLst>
              <a:ext uri="{FF2B5EF4-FFF2-40B4-BE49-F238E27FC236}">
                <a16:creationId xmlns="" xmlns:a16="http://schemas.microsoft.com/office/drawing/2014/main" id="{7388C143-C305-8292-33CC-6EC70322B7DA}"/>
              </a:ext>
            </a:extLst>
          </p:cNvPr>
          <p:cNvCxnSpPr>
            <a:cxnSpLocks/>
          </p:cNvCxnSpPr>
          <p:nvPr/>
        </p:nvCxnSpPr>
        <p:spPr>
          <a:xfrm>
            <a:off x="7187084" y="3229891"/>
            <a:ext cx="453180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86BE194-8766-5599-3643-F30120EC4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751760" y="292046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C15AAD6-820F-7C42-4AFA-BE4D08DF8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5221341" y="292046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5B43B79-D411-42B2-8FA2-2B1BCED1B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691901" y="292046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6CBF784-33F4-3C18-8EFB-73521599A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94830" y="292046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526472C-0FC0-1C56-8B32-5D02CA023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2508028" y="2919104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A7AF9E4-1199-464E-89AC-F188BA1D1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300795" y="294113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C82A0AC-E4A9-EF45-33BB-ADCABF79E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803936" y="294113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460E251-15B1-2D03-51A3-883F4F22C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9426330" y="294113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DB810D74-0EC4-A742-0DFB-4E0CBDDBC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9929471" y="294113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BD953AE-8A3E-F5C8-9EB0-CCDCD754F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450015" y="294113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0DC5E7B-C222-08A6-EE39-17AFD2F4A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953156" y="294113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7">
            <a:extLst>
              <a:ext uri="{FF2B5EF4-FFF2-40B4-BE49-F238E27FC236}">
                <a16:creationId xmlns="" xmlns:a16="http://schemas.microsoft.com/office/drawing/2014/main" id="{9D9D49D0-5471-B490-7593-B0B7F1A94513}"/>
              </a:ext>
            </a:extLst>
          </p:cNvPr>
          <p:cNvSpPr/>
          <p:nvPr/>
        </p:nvSpPr>
        <p:spPr>
          <a:xfrm>
            <a:off x="2185380" y="466139"/>
            <a:ext cx="8767776" cy="6224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ая прямоугольная выноска 27">
            <a:extLst>
              <a:ext uri="{FF2B5EF4-FFF2-40B4-BE49-F238E27FC236}">
                <a16:creationId xmlns="" xmlns:a16="http://schemas.microsoft.com/office/drawing/2014/main" id="{AD7E0855-028B-225E-1C1A-073AF4455A85}"/>
              </a:ext>
            </a:extLst>
          </p:cNvPr>
          <p:cNvSpPr/>
          <p:nvPr/>
        </p:nvSpPr>
        <p:spPr>
          <a:xfrm>
            <a:off x="3441767" y="1268600"/>
            <a:ext cx="5486352" cy="636400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 малюнками </a:t>
            </a:r>
            <a:r>
              <a:rPr lang="uk-UA" sz="2400" b="1" dirty="0" smtClean="0">
                <a:solidFill>
                  <a:srgbClr val="7030A0"/>
                </a:solidFill>
              </a:rPr>
              <a:t>назви </a:t>
            </a:r>
            <a:r>
              <a:rPr lang="uk-UA" sz="2400" b="1" dirty="0">
                <a:solidFill>
                  <a:srgbClr val="7030A0"/>
                </a:solidFill>
              </a:rPr>
              <a:t>склад числа 7.</a:t>
            </a:r>
          </a:p>
        </p:txBody>
      </p:sp>
      <p:sp>
        <p:nvSpPr>
          <p:cNvPr id="48" name="Прямокутник: округлені кути 19">
            <a:extLst>
              <a:ext uri="{FF2B5EF4-FFF2-40B4-BE49-F238E27FC236}">
                <a16:creationId xmlns="" xmlns:a16="http://schemas.microsoft.com/office/drawing/2014/main" id="{88C6758B-9E16-1E66-B5BE-8F0F2C6144F1}"/>
              </a:ext>
            </a:extLst>
          </p:cNvPr>
          <p:cNvSpPr/>
          <p:nvPr/>
        </p:nvSpPr>
        <p:spPr>
          <a:xfrm>
            <a:off x="5319230" y="3736438"/>
            <a:ext cx="482080" cy="48316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C619825-B930-9DB3-E474-347D66645405}"/>
              </a:ext>
            </a:extLst>
          </p:cNvPr>
          <p:cNvSpPr txBox="1"/>
          <p:nvPr/>
        </p:nvSpPr>
        <p:spPr>
          <a:xfrm>
            <a:off x="5295458" y="3620510"/>
            <a:ext cx="529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9283E41-6AAE-D28F-1BBE-8603278BA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642359" y="2919104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9881E5-0465-8BC9-862B-873F5E671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886481" y="2941139"/>
            <a:ext cx="613394" cy="6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A2473B2-C774-9FFB-1397-A7EBEBEE0D47}"/>
              </a:ext>
            </a:extLst>
          </p:cNvPr>
          <p:cNvSpPr txBox="1"/>
          <p:nvPr/>
        </p:nvSpPr>
        <p:spPr>
          <a:xfrm>
            <a:off x="8413945" y="3613634"/>
            <a:ext cx="217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= 2 + </a:t>
            </a:r>
            <a:endParaRPr lang="x-none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кутник: округлені кути 32">
            <a:extLst>
              <a:ext uri="{FF2B5EF4-FFF2-40B4-BE49-F238E27FC236}">
                <a16:creationId xmlns="" xmlns:a16="http://schemas.microsoft.com/office/drawing/2014/main" id="{BFD9C3AC-B78C-27F0-D75E-C9089F4D6FD7}"/>
              </a:ext>
            </a:extLst>
          </p:cNvPr>
          <p:cNvSpPr/>
          <p:nvPr/>
        </p:nvSpPr>
        <p:spPr>
          <a:xfrm>
            <a:off x="10187260" y="3736438"/>
            <a:ext cx="482080" cy="48316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469D4EE-5431-52BF-940F-3FBF0888D1B1}"/>
              </a:ext>
            </a:extLst>
          </p:cNvPr>
          <p:cNvSpPr txBox="1"/>
          <p:nvPr/>
        </p:nvSpPr>
        <p:spPr>
          <a:xfrm>
            <a:off x="10163488" y="3620510"/>
            <a:ext cx="529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 сполучна лінія 36">
            <a:extLst>
              <a:ext uri="{FF2B5EF4-FFF2-40B4-BE49-F238E27FC236}">
                <a16:creationId xmlns="" xmlns:a16="http://schemas.microsoft.com/office/drawing/2014/main" id="{7E9DE2F6-9B82-F453-582F-2BD52636DA33}"/>
              </a:ext>
            </a:extLst>
          </p:cNvPr>
          <p:cNvCxnSpPr>
            <a:cxnSpLocks/>
          </p:cNvCxnSpPr>
          <p:nvPr/>
        </p:nvCxnSpPr>
        <p:spPr>
          <a:xfrm>
            <a:off x="4691901" y="4907966"/>
            <a:ext cx="4531806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4F21B9D-1DD3-CE14-B083-B5D6FAD4C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4808224" y="4607243"/>
            <a:ext cx="631344" cy="6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EA3C74D-BBD7-7E71-6CE0-214B39DD7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5319230" y="4607243"/>
            <a:ext cx="631344" cy="6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3F7E1D0-6D83-3366-E649-BF7AE33A5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5843093" y="4607243"/>
            <a:ext cx="631344" cy="6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5B822A2-92BE-83D7-B1C5-7499F86F8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7535940" y="4607243"/>
            <a:ext cx="631344" cy="6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DEE706FD-FC88-71DA-85F1-AB383DB2C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8046946" y="4607243"/>
            <a:ext cx="631344" cy="6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D25068DC-E128-8B72-A241-B8B6F2EDF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8570809" y="4607243"/>
            <a:ext cx="631344" cy="6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6A69F19-5E26-0F98-FF67-5C3A459F3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7023738" y="4607243"/>
            <a:ext cx="631344" cy="6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3330185-E2BC-494B-C25C-23A472CDD2CD}"/>
              </a:ext>
            </a:extLst>
          </p:cNvPr>
          <p:cNvSpPr txBox="1"/>
          <p:nvPr/>
        </p:nvSpPr>
        <p:spPr>
          <a:xfrm>
            <a:off x="5632077" y="5341573"/>
            <a:ext cx="217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= 3 + </a:t>
            </a:r>
            <a:endParaRPr lang="x-none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кутник: округлені кути 50">
            <a:extLst>
              <a:ext uri="{FF2B5EF4-FFF2-40B4-BE49-F238E27FC236}">
                <a16:creationId xmlns="" xmlns:a16="http://schemas.microsoft.com/office/drawing/2014/main" id="{EEBC604D-CF35-6005-AF48-B96FCF64371D}"/>
              </a:ext>
            </a:extLst>
          </p:cNvPr>
          <p:cNvSpPr/>
          <p:nvPr/>
        </p:nvSpPr>
        <p:spPr>
          <a:xfrm>
            <a:off x="7405392" y="5464377"/>
            <a:ext cx="482080" cy="48316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20F9661-F722-4A8C-D6A5-DC3AFD50CCF2}"/>
              </a:ext>
            </a:extLst>
          </p:cNvPr>
          <p:cNvSpPr txBox="1"/>
          <p:nvPr/>
        </p:nvSpPr>
        <p:spPr>
          <a:xfrm>
            <a:off x="7381620" y="5348449"/>
            <a:ext cx="529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3" y="2377528"/>
            <a:ext cx="1641274" cy="36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увати 23">
            <a:extLst>
              <a:ext uri="{FF2B5EF4-FFF2-40B4-BE49-F238E27FC236}">
                <a16:creationId xmlns="" xmlns:a16="http://schemas.microsoft.com/office/drawing/2014/main" id="{813B03E1-E7A4-6696-3E5D-B20A62AAA580}"/>
              </a:ext>
            </a:extLst>
          </p:cNvPr>
          <p:cNvGrpSpPr/>
          <p:nvPr/>
        </p:nvGrpSpPr>
        <p:grpSpPr>
          <a:xfrm>
            <a:off x="2317401" y="2414039"/>
            <a:ext cx="9148877" cy="3485806"/>
            <a:chOff x="4120488" y="1444690"/>
            <a:chExt cx="7047345" cy="4679494"/>
          </a:xfrm>
        </p:grpSpPr>
        <p:sp>
          <p:nvSpPr>
            <p:cNvPr id="47" name="Прямокутник: округлені кути 24">
              <a:extLst>
                <a:ext uri="{FF2B5EF4-FFF2-40B4-BE49-F238E27FC236}">
                  <a16:creationId xmlns="" xmlns:a16="http://schemas.microsoft.com/office/drawing/2014/main" id="{ECFE67C1-35D2-6D6F-C8CA-2F9A8DFC4D6A}"/>
                </a:ext>
              </a:extLst>
            </p:cNvPr>
            <p:cNvSpPr/>
            <p:nvPr/>
          </p:nvSpPr>
          <p:spPr>
            <a:xfrm>
              <a:off x="4120488" y="1444690"/>
              <a:ext cx="7047345" cy="4679494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рямокутник: округлені кути 25">
              <a:extLst>
                <a:ext uri="{FF2B5EF4-FFF2-40B4-BE49-F238E27FC236}">
                  <a16:creationId xmlns="" xmlns:a16="http://schemas.microsoft.com/office/drawing/2014/main" id="{CEEE19AA-E83E-E964-EF22-74BABFE2885C}"/>
                </a:ext>
              </a:extLst>
            </p:cNvPr>
            <p:cNvSpPr/>
            <p:nvPr/>
          </p:nvSpPr>
          <p:spPr>
            <a:xfrm>
              <a:off x="4228851" y="1560946"/>
              <a:ext cx="6836313" cy="44519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3768614" y="1298809"/>
            <a:ext cx="4480137" cy="684088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Доповни склад числа 7.</a:t>
            </a:r>
          </a:p>
        </p:txBody>
      </p:sp>
      <p:sp>
        <p:nvSpPr>
          <p:cNvPr id="53" name="Прямоугольник 7">
            <a:extLst>
              <a:ext uri="{FF2B5EF4-FFF2-40B4-BE49-F238E27FC236}">
                <a16:creationId xmlns="" xmlns:a16="http://schemas.microsoft.com/office/drawing/2014/main" id="{705E7C41-0381-D888-D5F4-A0407CA7D84B}"/>
              </a:ext>
            </a:extLst>
          </p:cNvPr>
          <p:cNvSpPr/>
          <p:nvPr/>
        </p:nvSpPr>
        <p:spPr>
          <a:xfrm>
            <a:off x="1590440" y="389939"/>
            <a:ext cx="8767776" cy="6986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44801F5-57F8-D45F-839B-FEB7F7F0FCDA}"/>
              </a:ext>
            </a:extLst>
          </p:cNvPr>
          <p:cNvSpPr txBox="1"/>
          <p:nvPr/>
        </p:nvSpPr>
        <p:spPr>
          <a:xfrm>
            <a:off x="3590636" y="3131324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Пряма сполучна лінія 43">
            <a:extLst>
              <a:ext uri="{FF2B5EF4-FFF2-40B4-BE49-F238E27FC236}">
                <a16:creationId xmlns="" xmlns:a16="http://schemas.microsoft.com/office/drawing/2014/main" id="{8682921B-19F6-4108-5621-745BFD6224BD}"/>
              </a:ext>
            </a:extLst>
          </p:cNvPr>
          <p:cNvCxnSpPr>
            <a:cxnSpLocks/>
          </p:cNvCxnSpPr>
          <p:nvPr/>
        </p:nvCxnSpPr>
        <p:spPr>
          <a:xfrm flipH="1">
            <a:off x="3331731" y="3717961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45">
            <a:extLst>
              <a:ext uri="{FF2B5EF4-FFF2-40B4-BE49-F238E27FC236}">
                <a16:creationId xmlns="" xmlns:a16="http://schemas.microsoft.com/office/drawing/2014/main" id="{191F0CD9-5530-9051-A0D3-76EB8E9E74C3}"/>
              </a:ext>
            </a:extLst>
          </p:cNvPr>
          <p:cNvCxnSpPr>
            <a:cxnSpLocks/>
          </p:cNvCxnSpPr>
          <p:nvPr/>
        </p:nvCxnSpPr>
        <p:spPr>
          <a:xfrm>
            <a:off x="3857067" y="3713410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кутник: округлені кути 5">
            <a:extLst>
              <a:ext uri="{FF2B5EF4-FFF2-40B4-BE49-F238E27FC236}">
                <a16:creationId xmlns="" xmlns:a16="http://schemas.microsoft.com/office/drawing/2014/main" id="{90ABF755-82E6-2B84-5376-8C85AEE01CD0}"/>
              </a:ext>
            </a:extLst>
          </p:cNvPr>
          <p:cNvSpPr/>
          <p:nvPr/>
        </p:nvSpPr>
        <p:spPr>
          <a:xfrm>
            <a:off x="3000701" y="4566373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Прямокутник: округлені кути 7">
            <a:extLst>
              <a:ext uri="{FF2B5EF4-FFF2-40B4-BE49-F238E27FC236}">
                <a16:creationId xmlns="" xmlns:a16="http://schemas.microsoft.com/office/drawing/2014/main" id="{84092999-07CB-236E-A8FC-28D6340BC115}"/>
              </a:ext>
            </a:extLst>
          </p:cNvPr>
          <p:cNvSpPr/>
          <p:nvPr/>
        </p:nvSpPr>
        <p:spPr>
          <a:xfrm>
            <a:off x="3967470" y="4582664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14B23A8-1903-D85A-F011-14CBFC26242A}"/>
              </a:ext>
            </a:extLst>
          </p:cNvPr>
          <p:cNvSpPr txBox="1"/>
          <p:nvPr/>
        </p:nvSpPr>
        <p:spPr>
          <a:xfrm>
            <a:off x="3094499" y="4566373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4061268" y="45826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6C74A17-FD05-F60B-B09B-8B10CFF28DE2}"/>
              </a:ext>
            </a:extLst>
          </p:cNvPr>
          <p:cNvSpPr txBox="1"/>
          <p:nvPr/>
        </p:nvSpPr>
        <p:spPr>
          <a:xfrm>
            <a:off x="5707897" y="3147615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Пряма сполучна лінія 68">
            <a:extLst>
              <a:ext uri="{FF2B5EF4-FFF2-40B4-BE49-F238E27FC236}">
                <a16:creationId xmlns="" xmlns:a16="http://schemas.microsoft.com/office/drawing/2014/main" id="{28F914EC-4231-4589-B429-7978BBD22CEE}"/>
              </a:ext>
            </a:extLst>
          </p:cNvPr>
          <p:cNvCxnSpPr>
            <a:cxnSpLocks/>
          </p:cNvCxnSpPr>
          <p:nvPr/>
        </p:nvCxnSpPr>
        <p:spPr>
          <a:xfrm flipH="1">
            <a:off x="5448992" y="3734252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9">
            <a:extLst>
              <a:ext uri="{FF2B5EF4-FFF2-40B4-BE49-F238E27FC236}">
                <a16:creationId xmlns="" xmlns:a16="http://schemas.microsoft.com/office/drawing/2014/main" id="{A1836433-2334-CAC9-7771-2FB405A5E68F}"/>
              </a:ext>
            </a:extLst>
          </p:cNvPr>
          <p:cNvCxnSpPr>
            <a:cxnSpLocks/>
          </p:cNvCxnSpPr>
          <p:nvPr/>
        </p:nvCxnSpPr>
        <p:spPr>
          <a:xfrm>
            <a:off x="5974328" y="3729701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кутник: округлені кути 70">
            <a:extLst>
              <a:ext uri="{FF2B5EF4-FFF2-40B4-BE49-F238E27FC236}">
                <a16:creationId xmlns="" xmlns:a16="http://schemas.microsoft.com/office/drawing/2014/main" id="{3EBB5224-0B05-D6D8-67BA-4C9E7C478657}"/>
              </a:ext>
            </a:extLst>
          </p:cNvPr>
          <p:cNvSpPr/>
          <p:nvPr/>
        </p:nvSpPr>
        <p:spPr>
          <a:xfrm>
            <a:off x="5117962" y="4582664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Прямокутник: округлені кути 71">
            <a:extLst>
              <a:ext uri="{FF2B5EF4-FFF2-40B4-BE49-F238E27FC236}">
                <a16:creationId xmlns="" xmlns:a16="http://schemas.microsoft.com/office/drawing/2014/main" id="{5F7748D4-02BD-991C-C601-018F7E4652B4}"/>
              </a:ext>
            </a:extLst>
          </p:cNvPr>
          <p:cNvSpPr/>
          <p:nvPr/>
        </p:nvSpPr>
        <p:spPr>
          <a:xfrm>
            <a:off x="6084731" y="459895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910030C-65F4-A620-422A-CD3B92EAF2DC}"/>
              </a:ext>
            </a:extLst>
          </p:cNvPr>
          <p:cNvSpPr txBox="1"/>
          <p:nvPr/>
        </p:nvSpPr>
        <p:spPr>
          <a:xfrm>
            <a:off x="5211760" y="45826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FF4B99E-CFEE-E742-0ADA-E3AB3265D2E3}"/>
              </a:ext>
            </a:extLst>
          </p:cNvPr>
          <p:cNvSpPr txBox="1"/>
          <p:nvPr/>
        </p:nvSpPr>
        <p:spPr>
          <a:xfrm>
            <a:off x="6178529" y="459895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CB222B9-5527-325C-D795-4BA29F400FB1}"/>
              </a:ext>
            </a:extLst>
          </p:cNvPr>
          <p:cNvSpPr txBox="1"/>
          <p:nvPr/>
        </p:nvSpPr>
        <p:spPr>
          <a:xfrm>
            <a:off x="7890475" y="3163906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0" name="Пряма сполучна лінія 75">
            <a:extLst>
              <a:ext uri="{FF2B5EF4-FFF2-40B4-BE49-F238E27FC236}">
                <a16:creationId xmlns="" xmlns:a16="http://schemas.microsoft.com/office/drawing/2014/main" id="{8154829A-4868-01C6-B309-6BEA50AD0B22}"/>
              </a:ext>
            </a:extLst>
          </p:cNvPr>
          <p:cNvCxnSpPr>
            <a:cxnSpLocks/>
          </p:cNvCxnSpPr>
          <p:nvPr/>
        </p:nvCxnSpPr>
        <p:spPr>
          <a:xfrm flipH="1">
            <a:off x="7631570" y="3750543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6">
            <a:extLst>
              <a:ext uri="{FF2B5EF4-FFF2-40B4-BE49-F238E27FC236}">
                <a16:creationId xmlns="" xmlns:a16="http://schemas.microsoft.com/office/drawing/2014/main" id="{4F95394E-3042-DE3A-36BE-2DF997117A2E}"/>
              </a:ext>
            </a:extLst>
          </p:cNvPr>
          <p:cNvCxnSpPr>
            <a:cxnSpLocks/>
          </p:cNvCxnSpPr>
          <p:nvPr/>
        </p:nvCxnSpPr>
        <p:spPr>
          <a:xfrm>
            <a:off x="8156906" y="3745992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кутник: округлені кути 77">
            <a:extLst>
              <a:ext uri="{FF2B5EF4-FFF2-40B4-BE49-F238E27FC236}">
                <a16:creationId xmlns="" xmlns:a16="http://schemas.microsoft.com/office/drawing/2014/main" id="{0A7525D6-AA9E-8936-A34F-8A722A0C2E76}"/>
              </a:ext>
            </a:extLst>
          </p:cNvPr>
          <p:cNvSpPr/>
          <p:nvPr/>
        </p:nvSpPr>
        <p:spPr>
          <a:xfrm>
            <a:off x="7300540" y="459895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Прямокутник: округлені кути 78">
            <a:extLst>
              <a:ext uri="{FF2B5EF4-FFF2-40B4-BE49-F238E27FC236}">
                <a16:creationId xmlns="" xmlns:a16="http://schemas.microsoft.com/office/drawing/2014/main" id="{1821F759-E5BD-B393-5029-C87706B1E1D6}"/>
              </a:ext>
            </a:extLst>
          </p:cNvPr>
          <p:cNvSpPr/>
          <p:nvPr/>
        </p:nvSpPr>
        <p:spPr>
          <a:xfrm>
            <a:off x="8267309" y="4615246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4BE2903-03B2-5566-C2EB-72BFC8965EB6}"/>
              </a:ext>
            </a:extLst>
          </p:cNvPr>
          <p:cNvSpPr txBox="1"/>
          <p:nvPr/>
        </p:nvSpPr>
        <p:spPr>
          <a:xfrm>
            <a:off x="7394338" y="459895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422CB00-9C5C-89F8-A1B3-FE5796C3ED89}"/>
              </a:ext>
            </a:extLst>
          </p:cNvPr>
          <p:cNvSpPr txBox="1"/>
          <p:nvPr/>
        </p:nvSpPr>
        <p:spPr>
          <a:xfrm>
            <a:off x="8361107" y="4615246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5375F0A-944D-CCBC-BEF1-626F209A2367}"/>
              </a:ext>
            </a:extLst>
          </p:cNvPr>
          <p:cNvSpPr txBox="1"/>
          <p:nvPr/>
        </p:nvSpPr>
        <p:spPr>
          <a:xfrm>
            <a:off x="10101534" y="3163906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Пряма сполучна лінія 82">
            <a:extLst>
              <a:ext uri="{FF2B5EF4-FFF2-40B4-BE49-F238E27FC236}">
                <a16:creationId xmlns="" xmlns:a16="http://schemas.microsoft.com/office/drawing/2014/main" id="{A0440B3C-96DF-CC4E-904B-828326D14E7B}"/>
              </a:ext>
            </a:extLst>
          </p:cNvPr>
          <p:cNvCxnSpPr>
            <a:cxnSpLocks/>
          </p:cNvCxnSpPr>
          <p:nvPr/>
        </p:nvCxnSpPr>
        <p:spPr>
          <a:xfrm flipH="1">
            <a:off x="9842629" y="3750543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83">
            <a:extLst>
              <a:ext uri="{FF2B5EF4-FFF2-40B4-BE49-F238E27FC236}">
                <a16:creationId xmlns="" xmlns:a16="http://schemas.microsoft.com/office/drawing/2014/main" id="{6F9AE56B-19B3-511F-3711-A55BC542184D}"/>
              </a:ext>
            </a:extLst>
          </p:cNvPr>
          <p:cNvCxnSpPr>
            <a:cxnSpLocks/>
          </p:cNvCxnSpPr>
          <p:nvPr/>
        </p:nvCxnSpPr>
        <p:spPr>
          <a:xfrm>
            <a:off x="10367965" y="3745992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кутник: округлені кути 84">
            <a:extLst>
              <a:ext uri="{FF2B5EF4-FFF2-40B4-BE49-F238E27FC236}">
                <a16:creationId xmlns="" xmlns:a16="http://schemas.microsoft.com/office/drawing/2014/main" id="{0495915F-F163-47EE-6C8F-11F38240816C}"/>
              </a:ext>
            </a:extLst>
          </p:cNvPr>
          <p:cNvSpPr/>
          <p:nvPr/>
        </p:nvSpPr>
        <p:spPr>
          <a:xfrm>
            <a:off x="9511599" y="459895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Прямокутник: округлені кути 85">
            <a:extLst>
              <a:ext uri="{FF2B5EF4-FFF2-40B4-BE49-F238E27FC236}">
                <a16:creationId xmlns="" xmlns:a16="http://schemas.microsoft.com/office/drawing/2014/main" id="{47455DAE-F2C3-CDBF-0DAA-F3CBDA20B85D}"/>
              </a:ext>
            </a:extLst>
          </p:cNvPr>
          <p:cNvSpPr/>
          <p:nvPr/>
        </p:nvSpPr>
        <p:spPr>
          <a:xfrm>
            <a:off x="10478368" y="4615246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D549658-FD56-5545-6374-D68C13510143}"/>
              </a:ext>
            </a:extLst>
          </p:cNvPr>
          <p:cNvSpPr txBox="1"/>
          <p:nvPr/>
        </p:nvSpPr>
        <p:spPr>
          <a:xfrm>
            <a:off x="9605397" y="459895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EA00222-F3C4-48E4-D033-001684EF8BCB}"/>
              </a:ext>
            </a:extLst>
          </p:cNvPr>
          <p:cNvSpPr txBox="1"/>
          <p:nvPr/>
        </p:nvSpPr>
        <p:spPr>
          <a:xfrm>
            <a:off x="10572166" y="4615246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8" y="2413742"/>
            <a:ext cx="1641274" cy="36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5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6097" y="483643"/>
            <a:ext cx="8732066" cy="7395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8482" y="1384856"/>
            <a:ext cx="4600749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Назви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склад числа 5 і склад числа 6.</a:t>
            </a: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3" y="122315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94883083"/>
              </p:ext>
            </p:extLst>
          </p:nvPr>
        </p:nvGraphicFramePr>
        <p:xfrm>
          <a:off x="1817311" y="3608199"/>
          <a:ext cx="6471924" cy="301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136789971"/>
              </p:ext>
            </p:extLst>
          </p:nvPr>
        </p:nvGraphicFramePr>
        <p:xfrm>
          <a:off x="6153741" y="3529702"/>
          <a:ext cx="6727372" cy="3089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151441389"/>
              </p:ext>
            </p:extLst>
          </p:nvPr>
        </p:nvGraphicFramePr>
        <p:xfrm>
          <a:off x="1817311" y="3598916"/>
          <a:ext cx="6471924" cy="301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96523059"/>
              </p:ext>
            </p:extLst>
          </p:nvPr>
        </p:nvGraphicFramePr>
        <p:xfrm>
          <a:off x="6153741" y="3520419"/>
          <a:ext cx="6727372" cy="3089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1343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3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664" r="61141" b="88325"/>
          <a:stretch/>
        </p:blipFill>
        <p:spPr>
          <a:xfrm>
            <a:off x="2576811" y="5215069"/>
            <a:ext cx="9305528" cy="1080000"/>
          </a:xfrm>
          <a:prstGeom prst="round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2280194" y="447595"/>
            <a:ext cx="8732066" cy="7642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 в клітинку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42269" y="1211854"/>
            <a:ext cx="7949241" cy="118426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Прочитай </a:t>
            </a:r>
            <a:r>
              <a:rPr lang="ru-RU" sz="2000" dirty="0" err="1" smtClean="0">
                <a:solidFill>
                  <a:srgbClr val="7030A0"/>
                </a:solidFill>
              </a:rPr>
              <a:t>числовий</a:t>
            </a:r>
            <a:r>
              <a:rPr lang="ru-RU" sz="2000" dirty="0" smtClean="0">
                <a:solidFill>
                  <a:srgbClr val="7030A0"/>
                </a:solidFill>
              </a:rPr>
              <a:t> ряд. Встав </a:t>
            </a:r>
            <a:r>
              <a:rPr lang="ru-RU" sz="2000" dirty="0" err="1" smtClean="0">
                <a:solidFill>
                  <a:srgbClr val="7030A0"/>
                </a:solidFill>
              </a:rPr>
              <a:t>пропущені</a:t>
            </a:r>
            <a:r>
              <a:rPr lang="ru-RU" sz="2000" dirty="0" smtClean="0">
                <a:solidFill>
                  <a:srgbClr val="7030A0"/>
                </a:solidFill>
              </a:rPr>
              <a:t> числа.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Запиши </a:t>
            </a:r>
            <a:r>
              <a:rPr lang="ru-RU" sz="2000" dirty="0" err="1" smtClean="0">
                <a:solidFill>
                  <a:srgbClr val="7030A0"/>
                </a:solidFill>
              </a:rPr>
              <a:t>сусідів</a:t>
            </a:r>
            <a:r>
              <a:rPr lang="ru-RU" sz="2000" dirty="0" smtClean="0">
                <a:solidFill>
                  <a:srgbClr val="7030A0"/>
                </a:solidFill>
              </a:rPr>
              <a:t> чисел 6 і 3.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Добери </a:t>
            </a:r>
            <a:r>
              <a:rPr lang="ru-RU" sz="2000" dirty="0">
                <a:solidFill>
                  <a:srgbClr val="7030A0"/>
                </a:solidFill>
              </a:rPr>
              <a:t>і запиши </a:t>
            </a:r>
            <a:r>
              <a:rPr lang="ru-RU" sz="2000" dirty="0" err="1">
                <a:solidFill>
                  <a:srgbClr val="7030A0"/>
                </a:solidFill>
              </a:rPr>
              <a:t>відповідні</a:t>
            </a:r>
            <a:r>
              <a:rPr lang="ru-RU" sz="2000" dirty="0">
                <a:solidFill>
                  <a:srgbClr val="7030A0"/>
                </a:solidFill>
              </a:rPr>
              <a:t> числа. 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7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5" y="1338602"/>
            <a:ext cx="1860370" cy="41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1141" b="79513"/>
          <a:stretch/>
        </p:blipFill>
        <p:spPr>
          <a:xfrm>
            <a:off x="2576811" y="2508702"/>
            <a:ext cx="9305528" cy="2762008"/>
          </a:xfrm>
          <a:prstGeom prst="roundRect">
            <a:avLst/>
          </a:prstGeom>
        </p:spPr>
      </p:pic>
      <p:sp>
        <p:nvSpPr>
          <p:cNvPr id="77" name="Скругленный прямоугольник 76"/>
          <p:cNvSpPr/>
          <p:nvPr/>
        </p:nvSpPr>
        <p:spPr>
          <a:xfrm>
            <a:off x="2646166" y="2588251"/>
            <a:ext cx="9305529" cy="3756591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8E484030-1743-8F74-AD4A-D6D809C95D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980131" y="5108389"/>
            <a:ext cx="455016" cy="5676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24A8F11E-D0C1-56BD-3A3D-40B518383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32" y="4366212"/>
            <a:ext cx="481247" cy="59674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4E55F806-B03D-5198-5FF7-1A5FD9329B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688605" y="4308380"/>
            <a:ext cx="424330" cy="686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AB5D06FC-799B-797F-5809-C74C601844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080733" y="5731070"/>
            <a:ext cx="424330" cy="6868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063BCBEA-4521-B4C1-590A-6C7989F73A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850723" y="3546260"/>
            <a:ext cx="424330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EA89FD63-0C86-CBE3-6623-B109FFD67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969266" y="5896517"/>
            <a:ext cx="451191" cy="386774"/>
          </a:xfrm>
          <a:prstGeom prst="rect">
            <a:avLst/>
          </a:prstGeom>
        </p:spPr>
      </p:pic>
      <p:sp>
        <p:nvSpPr>
          <p:cNvPr id="85" name="Прямокутник 6">
            <a:extLst>
              <a:ext uri="{FF2B5EF4-FFF2-40B4-BE49-F238E27FC236}">
                <a16:creationId xmlns="" xmlns:a16="http://schemas.microsoft.com/office/drawing/2014/main" id="{3C793742-A1CE-55B7-5846-11AEFFB0F169}"/>
              </a:ext>
            </a:extLst>
          </p:cNvPr>
          <p:cNvSpPr/>
          <p:nvPr/>
        </p:nvSpPr>
        <p:spPr>
          <a:xfrm>
            <a:off x="3774723" y="4442923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Прямокутник 56">
            <a:extLst>
              <a:ext uri="{FF2B5EF4-FFF2-40B4-BE49-F238E27FC236}">
                <a16:creationId xmlns="" xmlns:a16="http://schemas.microsoft.com/office/drawing/2014/main" id="{7FDB036F-955F-A515-06A1-191311692708}"/>
              </a:ext>
            </a:extLst>
          </p:cNvPr>
          <p:cNvSpPr/>
          <p:nvPr/>
        </p:nvSpPr>
        <p:spPr>
          <a:xfrm>
            <a:off x="6423842" y="4458439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Прямокутник 68">
            <a:extLst>
              <a:ext uri="{FF2B5EF4-FFF2-40B4-BE49-F238E27FC236}">
                <a16:creationId xmlns="" xmlns:a16="http://schemas.microsoft.com/office/drawing/2014/main" id="{B6C26C70-7DA0-CE5C-AE4F-5C1CD939A8AE}"/>
              </a:ext>
            </a:extLst>
          </p:cNvPr>
          <p:cNvSpPr/>
          <p:nvPr/>
        </p:nvSpPr>
        <p:spPr>
          <a:xfrm>
            <a:off x="9760696" y="4458439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Прямокутник 71">
            <a:extLst>
              <a:ext uri="{FF2B5EF4-FFF2-40B4-BE49-F238E27FC236}">
                <a16:creationId xmlns="" xmlns:a16="http://schemas.microsoft.com/office/drawing/2014/main" id="{5C156C13-19CB-C02E-37C3-FD3DBD37B4C4}"/>
              </a:ext>
            </a:extLst>
          </p:cNvPr>
          <p:cNvSpPr/>
          <p:nvPr/>
        </p:nvSpPr>
        <p:spPr>
          <a:xfrm>
            <a:off x="7529678" y="3716080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CB9DD130-2114-673A-DD2E-16E1DC99E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71075" y="4458439"/>
            <a:ext cx="451191" cy="386774"/>
          </a:xfrm>
          <a:prstGeom prst="rect">
            <a:avLst/>
          </a:prstGeom>
        </p:spPr>
      </p:pic>
      <p:sp>
        <p:nvSpPr>
          <p:cNvPr id="93" name="Прямокутник 73">
            <a:extLst>
              <a:ext uri="{FF2B5EF4-FFF2-40B4-BE49-F238E27FC236}">
                <a16:creationId xmlns="" xmlns:a16="http://schemas.microsoft.com/office/drawing/2014/main" id="{110CFBD8-A55C-691B-CA9E-C756A3C1AF2A}"/>
              </a:ext>
            </a:extLst>
          </p:cNvPr>
          <p:cNvSpPr/>
          <p:nvPr/>
        </p:nvSpPr>
        <p:spPr>
          <a:xfrm>
            <a:off x="3022716" y="3704437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0962E47D-204C-AE3D-5DCE-F72A7C46B0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724787" y="5774899"/>
            <a:ext cx="470074" cy="686891"/>
          </a:xfrm>
          <a:prstGeom prst="rect">
            <a:avLst/>
          </a:prstGeom>
        </p:spPr>
      </p:pic>
      <p:sp>
        <p:nvSpPr>
          <p:cNvPr id="98" name="Прямокутник 6">
            <a:extLst>
              <a:ext uri="{FF2B5EF4-FFF2-40B4-BE49-F238E27FC236}">
                <a16:creationId xmlns="" xmlns:a16="http://schemas.microsoft.com/office/drawing/2014/main" id="{3C793742-A1CE-55B7-5846-11AEFFB0F169}"/>
              </a:ext>
            </a:extLst>
          </p:cNvPr>
          <p:cNvSpPr/>
          <p:nvPr/>
        </p:nvSpPr>
        <p:spPr>
          <a:xfrm>
            <a:off x="3817308" y="5181878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CB9DD130-2114-673A-DD2E-16E1DC99E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68500" y="5163204"/>
            <a:ext cx="451191" cy="38677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4E55F806-B03D-5198-5FF7-1A5FD9329B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356738" y="5044179"/>
            <a:ext cx="424330" cy="68689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720699" y="5046024"/>
            <a:ext cx="424330" cy="68689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130678" y="4547557"/>
            <a:ext cx="317675" cy="208538"/>
          </a:xfrm>
          <a:prstGeom prst="rect">
            <a:avLst/>
          </a:prstGeom>
        </p:spPr>
      </p:pic>
      <p:sp>
        <p:nvSpPr>
          <p:cNvPr id="104" name="Прямокутник 56">
            <a:extLst>
              <a:ext uri="{FF2B5EF4-FFF2-40B4-BE49-F238E27FC236}">
                <a16:creationId xmlns="" xmlns:a16="http://schemas.microsoft.com/office/drawing/2014/main" id="{7FDB036F-955F-A515-06A1-191311692708}"/>
              </a:ext>
            </a:extLst>
          </p:cNvPr>
          <p:cNvSpPr/>
          <p:nvPr/>
        </p:nvSpPr>
        <p:spPr>
          <a:xfrm>
            <a:off x="6428183" y="5222032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452592" y="4539439"/>
            <a:ext cx="317675" cy="208538"/>
          </a:xfrm>
          <a:prstGeom prst="rect">
            <a:avLst/>
          </a:prstGeom>
        </p:spPr>
      </p:pic>
      <p:sp>
        <p:nvSpPr>
          <p:cNvPr id="106" name="Прямокутник 68">
            <a:extLst>
              <a:ext uri="{FF2B5EF4-FFF2-40B4-BE49-F238E27FC236}">
                <a16:creationId xmlns="" xmlns:a16="http://schemas.microsoft.com/office/drawing/2014/main" id="{B6C26C70-7DA0-CE5C-AE4F-5C1CD939A8AE}"/>
              </a:ext>
            </a:extLst>
          </p:cNvPr>
          <p:cNvSpPr/>
          <p:nvPr/>
        </p:nvSpPr>
        <p:spPr>
          <a:xfrm>
            <a:off x="9785349" y="5223296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362ED8C-EDB9-6CC9-42CA-B03878A98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1458" y="5215069"/>
            <a:ext cx="406895" cy="348802"/>
          </a:xfrm>
          <a:prstGeom prst="rect">
            <a:avLst/>
          </a:prstGeom>
        </p:spPr>
      </p:pic>
      <p:sp>
        <p:nvSpPr>
          <p:cNvPr id="110" name="Прямокутник 71">
            <a:extLst>
              <a:ext uri="{FF2B5EF4-FFF2-40B4-BE49-F238E27FC236}">
                <a16:creationId xmlns="" xmlns:a16="http://schemas.microsoft.com/office/drawing/2014/main" id="{5C156C13-19CB-C02E-37C3-FD3DBD37B4C4}"/>
              </a:ext>
            </a:extLst>
          </p:cNvPr>
          <p:cNvSpPr/>
          <p:nvPr/>
        </p:nvSpPr>
        <p:spPr>
          <a:xfrm>
            <a:off x="6025232" y="3713192"/>
            <a:ext cx="369846" cy="37631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F362ED8C-EDB9-6CC9-42CA-B03878A98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2857" y="5907385"/>
            <a:ext cx="406895" cy="348802"/>
          </a:xfrm>
          <a:prstGeom prst="rect">
            <a:avLst/>
          </a:prstGeom>
        </p:spPr>
      </p:pic>
      <p:sp>
        <p:nvSpPr>
          <p:cNvPr id="115" name="Прямокутник 73">
            <a:extLst>
              <a:ext uri="{FF2B5EF4-FFF2-40B4-BE49-F238E27FC236}">
                <a16:creationId xmlns="" xmlns:a16="http://schemas.microsoft.com/office/drawing/2014/main" id="{110CFBD8-A55C-691B-CA9E-C756A3C1AF2A}"/>
              </a:ext>
            </a:extLst>
          </p:cNvPr>
          <p:cNvSpPr/>
          <p:nvPr/>
        </p:nvSpPr>
        <p:spPr>
          <a:xfrm>
            <a:off x="4557906" y="3726384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073308" y="5048773"/>
            <a:ext cx="424330" cy="6868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C3D989E-8D94-A83A-9B69-F2EB2AFEBC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356738" y="4224944"/>
            <a:ext cx="424330" cy="68689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24A8F11E-D0C1-56BD-3A3D-40B518383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49" y="4366212"/>
            <a:ext cx="481247" cy="596745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9F89008C-450A-ED67-8305-83F94E25E1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767554" y="3627823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FE60E59-BDB3-8889-C59E-48DDCBF987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142740" y="2832608"/>
            <a:ext cx="317675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E484030-1743-8F74-AD4A-D6D809C95D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819691" y="2871507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2EAC4AF-0149-D3A9-EB17-44E17D3A96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594942" y="2749642"/>
            <a:ext cx="42433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4E55F806-B03D-5198-5FF7-1A5FD9329B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319425" y="2815179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130678" y="2811891"/>
            <a:ext cx="42433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0962E47D-204C-AE3D-5DCE-F72A7C46B0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827851" y="2823050"/>
            <a:ext cx="470074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24A8F11E-D0C1-56BD-3A3D-40B518383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14" y="2842423"/>
            <a:ext cx="481247" cy="596745"/>
          </a:xfrm>
          <a:prstGeom prst="rect">
            <a:avLst/>
          </a:prstGeom>
        </p:spPr>
      </p:pic>
      <p:sp>
        <p:nvSpPr>
          <p:cNvPr id="60" name="Прямокутник 6">
            <a:extLst>
              <a:ext uri="{FF2B5EF4-FFF2-40B4-BE49-F238E27FC236}">
                <a16:creationId xmlns="" xmlns:a16="http://schemas.microsoft.com/office/drawing/2014/main" id="{3C793742-A1CE-55B7-5846-11AEFFB0F169}"/>
              </a:ext>
            </a:extLst>
          </p:cNvPr>
          <p:cNvSpPr/>
          <p:nvPr/>
        </p:nvSpPr>
        <p:spPr>
          <a:xfrm>
            <a:off x="3837992" y="5896517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рямокутник 6">
            <a:extLst>
              <a:ext uri="{FF2B5EF4-FFF2-40B4-BE49-F238E27FC236}">
                <a16:creationId xmlns="" xmlns:a16="http://schemas.microsoft.com/office/drawing/2014/main" id="{3C793742-A1CE-55B7-5846-11AEFFB0F169}"/>
              </a:ext>
            </a:extLst>
          </p:cNvPr>
          <p:cNvSpPr/>
          <p:nvPr/>
        </p:nvSpPr>
        <p:spPr>
          <a:xfrm>
            <a:off x="6428183" y="5923620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497638" y="5283355"/>
            <a:ext cx="317675" cy="20853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517592" y="5994245"/>
            <a:ext cx="317675" cy="208538"/>
          </a:xfrm>
          <a:prstGeom prst="rect">
            <a:avLst/>
          </a:prstGeom>
        </p:spPr>
      </p:pic>
      <p:sp>
        <p:nvSpPr>
          <p:cNvPr id="65" name="Прямокутник 68">
            <a:extLst>
              <a:ext uri="{FF2B5EF4-FFF2-40B4-BE49-F238E27FC236}">
                <a16:creationId xmlns="" xmlns:a16="http://schemas.microsoft.com/office/drawing/2014/main" id="{B6C26C70-7DA0-CE5C-AE4F-5C1CD939A8AE}"/>
              </a:ext>
            </a:extLst>
          </p:cNvPr>
          <p:cNvSpPr/>
          <p:nvPr/>
        </p:nvSpPr>
        <p:spPr>
          <a:xfrm>
            <a:off x="9815313" y="5933075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962E47D-204C-AE3D-5DCE-F72A7C46B0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073308" y="5755068"/>
            <a:ext cx="470074" cy="686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63BCBEA-4521-B4C1-590A-6C7989F73A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356738" y="5774899"/>
            <a:ext cx="424330" cy="686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48192" y="433580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667070" y="509127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685948" y="584674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8" grpId="0" animBg="1"/>
      <p:bldP spid="91" grpId="0" animBg="1"/>
      <p:bldP spid="93" grpId="0" animBg="1"/>
      <p:bldP spid="98" grpId="0" animBg="1"/>
      <p:bldP spid="104" grpId="0" animBg="1"/>
      <p:bldP spid="106" grpId="0" animBg="1"/>
      <p:bldP spid="110" grpId="0" animBg="1"/>
      <p:bldP spid="115" grpId="0" animBg="1"/>
      <p:bldP spid="60" grpId="0" animBg="1"/>
      <p:bldP spid="62" grpId="0" animBg="1"/>
      <p:bldP spid="65" grpId="0" animBg="1"/>
      <p:bldP spid="2" grpId="0"/>
      <p:bldP spid="84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0168" y="435224"/>
            <a:ext cx="8732066" cy="6889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Завдання для кмітливих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82" y="2091037"/>
            <a:ext cx="2068050" cy="2505035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err="1"/>
              <a:t>Розглянь</a:t>
            </a:r>
            <a:r>
              <a:rPr lang="ru-RU" sz="1800" dirty="0"/>
              <a:t> порядок </a:t>
            </a:r>
            <a:r>
              <a:rPr lang="ru-RU" sz="1800" dirty="0" err="1"/>
              <a:t>руху</a:t>
            </a:r>
            <a:r>
              <a:rPr lang="ru-RU" sz="1800" dirty="0"/>
              <a:t> </a:t>
            </a:r>
            <a:r>
              <a:rPr lang="ru-RU" sz="1800" dirty="0" err="1"/>
              <a:t>велогонщиків</a:t>
            </a:r>
            <a:r>
              <a:rPr lang="ru-RU" sz="1800" dirty="0"/>
              <a:t> і </a:t>
            </a:r>
            <a:r>
              <a:rPr lang="ru-RU" sz="1800" dirty="0" err="1"/>
              <a:t>велогоншиць</a:t>
            </a:r>
            <a:r>
              <a:rPr lang="ru-RU" sz="1800" dirty="0"/>
              <a:t>. </a:t>
            </a:r>
            <a:r>
              <a:rPr lang="ru-RU" sz="1800" dirty="0" err="1"/>
              <a:t>Зафарбуй</a:t>
            </a:r>
            <a:r>
              <a:rPr lang="ru-RU" sz="1800" dirty="0"/>
              <a:t> футболки у </a:t>
            </a:r>
            <a:r>
              <a:rPr lang="ru-RU" sz="1800" dirty="0" err="1"/>
              <a:t>відповідні</a:t>
            </a:r>
            <a:r>
              <a:rPr lang="ru-RU" sz="1800" dirty="0"/>
              <a:t> </a:t>
            </a:r>
            <a:r>
              <a:rPr lang="ru-RU" sz="1800" dirty="0" err="1"/>
              <a:t>кольори</a:t>
            </a:r>
            <a:r>
              <a:rPr lang="ru-RU" sz="1800" dirty="0"/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8136"/>
            <a:ext cx="1054100" cy="1269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Зошит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58 №16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o.remove.bg/downloads/70f97458-47fa-480f-8921-dcf5484ea5d3/1113618-removebg-preview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7"/>
          <a:stretch/>
        </p:blipFill>
        <p:spPr bwMode="auto">
          <a:xfrm rot="368991">
            <a:off x="10892789" y="1182817"/>
            <a:ext cx="1191820" cy="18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5130" b="10629"/>
          <a:stretch/>
        </p:blipFill>
        <p:spPr>
          <a:xfrm>
            <a:off x="2400332" y="1278878"/>
            <a:ext cx="7970807" cy="5237456"/>
          </a:xfrm>
          <a:prstGeom prst="rect">
            <a:avLst/>
          </a:prstGeom>
        </p:spPr>
      </p:pic>
      <p:pic>
        <p:nvPicPr>
          <p:cNvPr id="1030" name="Picture 6" descr="https://o.remove.bg/downloads/04f741ff-a76a-4501-84d7-cf04c29bdbc4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53" y="4379111"/>
            <a:ext cx="5097559" cy="19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o.remove.bg/downloads/70f97458-47fa-480f-8921-dcf5484ea5d3/1113618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7"/>
          <a:stretch/>
        </p:blipFill>
        <p:spPr bwMode="auto">
          <a:xfrm rot="19859597">
            <a:off x="10848224" y="2798388"/>
            <a:ext cx="1280948" cy="19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o.remove.bg/downloads/70f97458-47fa-480f-8921-dcf5484ea5d3/1113618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7"/>
          <a:stretch/>
        </p:blipFill>
        <p:spPr bwMode="auto">
          <a:xfrm rot="368991">
            <a:off x="10736284" y="4583315"/>
            <a:ext cx="1318513" cy="20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41810" y="1798650"/>
            <a:ext cx="49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3</a:t>
            </a:r>
            <a:endParaRPr lang="uk-UA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148653" y="3482140"/>
            <a:ext cx="49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1</a:t>
            </a:r>
            <a:endParaRPr lang="uk-UA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079515" y="5260580"/>
            <a:ext cx="49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7</a:t>
            </a:r>
            <a:endParaRPr lang="uk-UA" sz="3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8302752" y="5344567"/>
            <a:ext cx="167626" cy="9129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70378" y="5552967"/>
            <a:ext cx="81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Фініш</a:t>
            </a:r>
            <a:endParaRPr lang="uk-UA" dirty="0"/>
          </a:p>
        </p:txBody>
      </p:sp>
      <p:pic>
        <p:nvPicPr>
          <p:cNvPr id="1026" name="Picture 2" descr="https://o.remove.bg/downloads/6cafcd61-1a5b-47ad-861c-5dba8d6e4942/30438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2" t="-1698" r="49881" b="71585"/>
          <a:stretch/>
        </p:blipFill>
        <p:spPr bwMode="auto">
          <a:xfrm rot="660849">
            <a:off x="10425470" y="1248781"/>
            <a:ext cx="1446365" cy="14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o.remove.bg/downloads/6cafcd61-1a5b-47ad-861c-5dba8d6e4942/30438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t="31315" r="24653" b="38554"/>
          <a:stretch/>
        </p:blipFill>
        <p:spPr bwMode="auto">
          <a:xfrm rot="20302999">
            <a:off x="10489976" y="2915789"/>
            <a:ext cx="1503666" cy="15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o.remove.bg/downloads/6cafcd61-1a5b-47ad-861c-5dba8d6e4942/30438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2" r="74775" b="40236"/>
          <a:stretch/>
        </p:blipFill>
        <p:spPr bwMode="auto">
          <a:xfrm rot="762780">
            <a:off x="10520634" y="4747827"/>
            <a:ext cx="1545480" cy="15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0168" y="435224"/>
            <a:ext cx="8732066" cy="6889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Завдання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15000"/>
            <a:ext cx="1054100" cy="1143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59-60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1 клас\2 Матем\1 УРОКИ Листопад\№024 Числа 1-7\2023-10-11_224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01" y="1254831"/>
            <a:ext cx="5723482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клас\2 Матем\1 УРОКИ Листопад\№024 Числа 1-7\2023-10-11_224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3" y="1254831"/>
            <a:ext cx="58197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1 клас\2 Матем\1 УРОКИ Листопад\№024 Числа 1-7\2023-10-11_2248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6" y="4173991"/>
            <a:ext cx="7751989" cy="198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222" y="1980033"/>
            <a:ext cx="4024219" cy="2671098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першу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, </a:t>
            </a:r>
            <a:r>
              <a:rPr lang="ru-RU" dirty="0" err="1"/>
              <a:t>зверни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в </a:t>
            </a:r>
            <a:r>
              <a:rPr lang="ru-RU" dirty="0" err="1"/>
              <a:t>першому</a:t>
            </a:r>
            <a:r>
              <a:rPr lang="ru-RU" dirty="0"/>
              <a:t> рядку і на форму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в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стовпчику</a:t>
            </a:r>
            <a:r>
              <a:rPr lang="ru-RU" dirty="0"/>
              <a:t>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75047" y="315687"/>
            <a:ext cx="8732066" cy="6790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з таблицею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32106"/>
              </p:ext>
            </p:extLst>
          </p:nvPr>
        </p:nvGraphicFramePr>
        <p:xfrm>
          <a:off x="4640243" y="1431605"/>
          <a:ext cx="7395672" cy="4273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8918">
                  <a:extLst>
                    <a:ext uri="{9D8B030D-6E8A-4147-A177-3AD203B41FA5}">
                      <a16:colId xmlns="" xmlns:a16="http://schemas.microsoft.com/office/drawing/2014/main" val="1622075657"/>
                    </a:ext>
                  </a:extLst>
                </a:gridCol>
                <a:gridCol w="1848918">
                  <a:extLst>
                    <a:ext uri="{9D8B030D-6E8A-4147-A177-3AD203B41FA5}">
                      <a16:colId xmlns="" xmlns:a16="http://schemas.microsoft.com/office/drawing/2014/main" val="1294534546"/>
                    </a:ext>
                  </a:extLst>
                </a:gridCol>
                <a:gridCol w="1848918">
                  <a:extLst>
                    <a:ext uri="{9D8B030D-6E8A-4147-A177-3AD203B41FA5}">
                      <a16:colId xmlns="" xmlns:a16="http://schemas.microsoft.com/office/drawing/2014/main" val="1913552358"/>
                    </a:ext>
                  </a:extLst>
                </a:gridCol>
                <a:gridCol w="1848918">
                  <a:extLst>
                    <a:ext uri="{9D8B030D-6E8A-4147-A177-3AD203B41FA5}">
                      <a16:colId xmlns="" xmlns:a16="http://schemas.microsoft.com/office/drawing/2014/main" val="948377926"/>
                    </a:ext>
                  </a:extLst>
                </a:gridCol>
              </a:tblGrid>
              <a:tr h="142446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86616914"/>
                  </a:ext>
                </a:extLst>
              </a:tr>
              <a:tr h="142446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04360513"/>
                  </a:ext>
                </a:extLst>
              </a:tr>
              <a:tr h="142446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46693849"/>
                  </a:ext>
                </a:extLst>
              </a:tr>
            </a:tbl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4816866" y="3620579"/>
            <a:ext cx="1331457" cy="352419"/>
          </a:xfrm>
          <a:custGeom>
            <a:avLst/>
            <a:gdLst>
              <a:gd name="connsiteX0" fmla="*/ 18902 w 1331457"/>
              <a:gd name="connsiteY0" fmla="*/ 88199 h 352419"/>
              <a:gd name="connsiteX1" fmla="*/ 599194 w 1331457"/>
              <a:gd name="connsiteY1" fmla="*/ 351968 h 352419"/>
              <a:gd name="connsiteX2" fmla="*/ 1320163 w 1331457"/>
              <a:gd name="connsiteY2" fmla="*/ 17860 h 352419"/>
              <a:gd name="connsiteX3" fmla="*/ 18902 w 1331457"/>
              <a:gd name="connsiteY3" fmla="*/ 88199 h 3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457" h="352419">
                <a:moveTo>
                  <a:pt x="18902" y="88199"/>
                </a:moveTo>
                <a:cubicBezTo>
                  <a:pt x="-101259" y="143884"/>
                  <a:pt x="382317" y="363691"/>
                  <a:pt x="599194" y="351968"/>
                </a:cubicBezTo>
                <a:cubicBezTo>
                  <a:pt x="816071" y="340245"/>
                  <a:pt x="1421274" y="67683"/>
                  <a:pt x="1320163" y="17860"/>
                </a:cubicBezTo>
                <a:cubicBezTo>
                  <a:pt x="1219052" y="-31963"/>
                  <a:pt x="139063" y="32514"/>
                  <a:pt x="18902" y="88199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илиния 53"/>
          <p:cNvSpPr/>
          <p:nvPr/>
        </p:nvSpPr>
        <p:spPr>
          <a:xfrm>
            <a:off x="4891031" y="4784653"/>
            <a:ext cx="1331457" cy="352419"/>
          </a:xfrm>
          <a:custGeom>
            <a:avLst/>
            <a:gdLst>
              <a:gd name="connsiteX0" fmla="*/ 18902 w 1331457"/>
              <a:gd name="connsiteY0" fmla="*/ 88199 h 352419"/>
              <a:gd name="connsiteX1" fmla="*/ 599194 w 1331457"/>
              <a:gd name="connsiteY1" fmla="*/ 351968 h 352419"/>
              <a:gd name="connsiteX2" fmla="*/ 1320163 w 1331457"/>
              <a:gd name="connsiteY2" fmla="*/ 17860 h 352419"/>
              <a:gd name="connsiteX3" fmla="*/ 18902 w 1331457"/>
              <a:gd name="connsiteY3" fmla="*/ 88199 h 3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457" h="352419">
                <a:moveTo>
                  <a:pt x="18902" y="88199"/>
                </a:moveTo>
                <a:cubicBezTo>
                  <a:pt x="-101259" y="143884"/>
                  <a:pt x="382317" y="363691"/>
                  <a:pt x="599194" y="351968"/>
                </a:cubicBezTo>
                <a:cubicBezTo>
                  <a:pt x="816071" y="340245"/>
                  <a:pt x="1421274" y="67683"/>
                  <a:pt x="1320163" y="17860"/>
                </a:cubicBezTo>
                <a:cubicBezTo>
                  <a:pt x="1219052" y="-31963"/>
                  <a:pt x="139063" y="32514"/>
                  <a:pt x="18902" y="8819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763987" y="1688123"/>
            <a:ext cx="1213339" cy="984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10663238" y="1688122"/>
            <a:ext cx="1072662" cy="9847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8669782" y="1623644"/>
            <a:ext cx="1063870" cy="984739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угольник 56"/>
          <p:cNvSpPr/>
          <p:nvPr/>
        </p:nvSpPr>
        <p:spPr>
          <a:xfrm>
            <a:off x="6763988" y="3089229"/>
            <a:ext cx="1213339" cy="984738"/>
          </a:xfrm>
          <a:prstGeom prst="rect">
            <a:avLst/>
          </a:prstGeom>
          <a:solidFill>
            <a:srgbClr val="FF99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lt1"/>
              </a:solidFill>
            </a:endParaRPr>
          </a:p>
        </p:txBody>
      </p:sp>
      <p:sp>
        <p:nvSpPr>
          <p:cNvPr id="62" name="Равнобедренный треугольник 61"/>
          <p:cNvSpPr/>
          <p:nvPr/>
        </p:nvSpPr>
        <p:spPr>
          <a:xfrm>
            <a:off x="8730761" y="3049427"/>
            <a:ext cx="1063870" cy="984739"/>
          </a:xfrm>
          <a:prstGeom prst="triangle">
            <a:avLst/>
          </a:prstGeom>
          <a:solidFill>
            <a:srgbClr val="FF99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lt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0691708" y="3139372"/>
            <a:ext cx="1072662" cy="984739"/>
          </a:xfrm>
          <a:prstGeom prst="ellipse">
            <a:avLst/>
          </a:prstGeom>
          <a:solidFill>
            <a:srgbClr val="FF99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lt1"/>
              </a:solidFill>
            </a:endParaRPr>
          </a:p>
        </p:txBody>
      </p: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7370656" y="2672861"/>
            <a:ext cx="1" cy="4665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57" idx="1"/>
          </p:cNvCxnSpPr>
          <p:nvPr/>
        </p:nvCxnSpPr>
        <p:spPr>
          <a:xfrm>
            <a:off x="6016965" y="3581597"/>
            <a:ext cx="74702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6796130" y="4517514"/>
            <a:ext cx="1213339" cy="98473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lt1"/>
              </a:solidFill>
            </a:endParaRPr>
          </a:p>
        </p:txBody>
      </p:sp>
      <p:sp>
        <p:nvSpPr>
          <p:cNvPr id="86" name="Равнобедренный треугольник 85"/>
          <p:cNvSpPr/>
          <p:nvPr/>
        </p:nvSpPr>
        <p:spPr>
          <a:xfrm>
            <a:off x="8738895" y="4468492"/>
            <a:ext cx="1063870" cy="984739"/>
          </a:xfrm>
          <a:prstGeom prst="triangl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Овал 88"/>
          <p:cNvSpPr/>
          <p:nvPr/>
        </p:nvSpPr>
        <p:spPr>
          <a:xfrm>
            <a:off x="10647485" y="4435777"/>
            <a:ext cx="1072662" cy="984739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8136"/>
            <a:ext cx="1054100" cy="1269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Зошит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62 №30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3" grpId="0" animBg="1"/>
      <p:bldP spid="84" grpId="0" animBg="1"/>
      <p:bldP spid="86" grpId="0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7950" y="323439"/>
            <a:ext cx="8732066" cy="8278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48984A-CE17-9B30-1EEA-F567855FF70C}"/>
              </a:ext>
            </a:extLst>
          </p:cNvPr>
          <p:cNvSpPr txBox="1"/>
          <p:nvPr/>
        </p:nvSpPr>
        <p:spPr>
          <a:xfrm>
            <a:off x="2447196" y="1510468"/>
            <a:ext cx="7688159" cy="707886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/>
              <a:t>Назви </a:t>
            </a:r>
            <a:r>
              <a:rPr lang="uk-UA" dirty="0"/>
              <a:t>числа </a:t>
            </a:r>
            <a:r>
              <a:rPr lang="uk-UA" dirty="0" smtClean="0"/>
              <a:t>за </a:t>
            </a:r>
            <a:r>
              <a:rPr lang="uk-UA" dirty="0"/>
              <a:t>малюнками.</a:t>
            </a:r>
            <a:endParaRPr lang="ru-RU" dirty="0"/>
          </a:p>
        </p:txBody>
      </p:sp>
      <p:sp>
        <p:nvSpPr>
          <p:cNvPr id="60" name="Прямокутник: округлені кути 7">
            <a:extLst>
              <a:ext uri="{FF2B5EF4-FFF2-40B4-BE49-F238E27FC236}">
                <a16:creationId xmlns="" xmlns:a16="http://schemas.microsoft.com/office/drawing/2014/main" id="{AA1BAF76-B172-B3A5-047C-AB36F0A27D9F}"/>
              </a:ext>
            </a:extLst>
          </p:cNvPr>
          <p:cNvSpPr/>
          <p:nvPr/>
        </p:nvSpPr>
        <p:spPr>
          <a:xfrm>
            <a:off x="879138" y="2342768"/>
            <a:ext cx="10824277" cy="396772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1" name="Групувати 9">
            <a:extLst>
              <a:ext uri="{FF2B5EF4-FFF2-40B4-BE49-F238E27FC236}">
                <a16:creationId xmlns="" xmlns:a16="http://schemas.microsoft.com/office/drawing/2014/main" id="{CA028FA3-FAF2-6406-FEB3-96AA000011A4}"/>
              </a:ext>
            </a:extLst>
          </p:cNvPr>
          <p:cNvGrpSpPr/>
          <p:nvPr/>
        </p:nvGrpSpPr>
        <p:grpSpPr>
          <a:xfrm>
            <a:off x="1721459" y="4466039"/>
            <a:ext cx="1001227" cy="1305502"/>
            <a:chOff x="2611973" y="3578068"/>
            <a:chExt cx="1001227" cy="1305502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3BA4CF1C-AD92-DA08-765C-43A2DCBEF377}"/>
                </a:ext>
              </a:extLst>
            </p:cNvPr>
            <p:cNvSpPr txBox="1"/>
            <p:nvPr/>
          </p:nvSpPr>
          <p:spPr>
            <a:xfrm>
              <a:off x="2906980" y="3578068"/>
              <a:ext cx="558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x-none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олілінія: фігура 20">
              <a:extLst>
                <a:ext uri="{FF2B5EF4-FFF2-40B4-BE49-F238E27FC236}">
                  <a16:creationId xmlns="" xmlns:a16="http://schemas.microsoft.com/office/drawing/2014/main" id="{E6EF501B-51AB-2118-E6B2-3ED18D6506B7}"/>
                </a:ext>
              </a:extLst>
            </p:cNvPr>
            <p:cNvSpPr/>
            <p:nvPr/>
          </p:nvSpPr>
          <p:spPr>
            <a:xfrm rot="10800000">
              <a:off x="2824796" y="4130983"/>
              <a:ext cx="600364" cy="301689"/>
            </a:xfrm>
            <a:custGeom>
              <a:avLst/>
              <a:gdLst>
                <a:gd name="connsiteX0" fmla="*/ 0 w 600364"/>
                <a:gd name="connsiteY0" fmla="*/ 4618 h 452582"/>
                <a:gd name="connsiteX1" fmla="*/ 304800 w 600364"/>
                <a:gd name="connsiteY1" fmla="*/ 452582 h 452582"/>
                <a:gd name="connsiteX2" fmla="*/ 600364 w 600364"/>
                <a:gd name="connsiteY2" fmla="*/ 0 h 45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64" h="452582">
                  <a:moveTo>
                    <a:pt x="0" y="4618"/>
                  </a:moveTo>
                  <a:lnTo>
                    <a:pt x="304800" y="452582"/>
                  </a:lnTo>
                  <a:lnTo>
                    <a:pt x="600364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Прямокутник: округлені кути 21">
              <a:extLst>
                <a:ext uri="{FF2B5EF4-FFF2-40B4-BE49-F238E27FC236}">
                  <a16:creationId xmlns="" xmlns:a16="http://schemas.microsoft.com/office/drawing/2014/main" id="{C90B1386-480E-39CD-3899-DF9F5A1C79D6}"/>
                </a:ext>
              </a:extLst>
            </p:cNvPr>
            <p:cNvSpPr/>
            <p:nvPr/>
          </p:nvSpPr>
          <p:spPr>
            <a:xfrm>
              <a:off x="2611973" y="4432672"/>
              <a:ext cx="398394" cy="45089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Прямокутник: округлені кути 23">
              <a:extLst>
                <a:ext uri="{FF2B5EF4-FFF2-40B4-BE49-F238E27FC236}">
                  <a16:creationId xmlns="" xmlns:a16="http://schemas.microsoft.com/office/drawing/2014/main" id="{7CBFF465-EA46-433B-0622-7020D61E0CDE}"/>
                </a:ext>
              </a:extLst>
            </p:cNvPr>
            <p:cNvSpPr/>
            <p:nvPr/>
          </p:nvSpPr>
          <p:spPr>
            <a:xfrm>
              <a:off x="3214806" y="4432672"/>
              <a:ext cx="398394" cy="45089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9388C33F-AAA1-7CE7-AC20-F28471BA12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175349" y="5191625"/>
            <a:ext cx="381740" cy="60433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AFB6B8E-5362-F414-9876-3B7F1358D8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123447" y="5211969"/>
            <a:ext cx="470074" cy="68689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003B4E1-A259-7614-8C7A-F8541A7D8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703440" y="5234382"/>
            <a:ext cx="424330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024C6459-30BE-022B-107A-D373C6465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313685" y="5225436"/>
            <a:ext cx="42433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A39AA63B-F491-ED9E-E394-C1CE56EBC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479313" y="5154423"/>
            <a:ext cx="424330" cy="6868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2B3CB55-D25A-1455-D541-60256755A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775785" y="5219315"/>
            <a:ext cx="381740" cy="686891"/>
          </a:xfrm>
          <a:prstGeom prst="rect">
            <a:avLst/>
          </a:prstGeom>
        </p:spPr>
      </p:pic>
      <p:grpSp>
        <p:nvGrpSpPr>
          <p:cNvPr id="72" name="Групувати 11">
            <a:extLst>
              <a:ext uri="{FF2B5EF4-FFF2-40B4-BE49-F238E27FC236}">
                <a16:creationId xmlns="" xmlns:a16="http://schemas.microsoft.com/office/drawing/2014/main" id="{6C1C7475-CF58-D5C2-3F71-1B68EB912C4B}"/>
              </a:ext>
            </a:extLst>
          </p:cNvPr>
          <p:cNvGrpSpPr/>
          <p:nvPr/>
        </p:nvGrpSpPr>
        <p:grpSpPr>
          <a:xfrm>
            <a:off x="4538157" y="4466039"/>
            <a:ext cx="1001227" cy="1305502"/>
            <a:chOff x="2611973" y="3578068"/>
            <a:chExt cx="1001227" cy="1305502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EC4C4D49-F24B-4161-386F-5C9FC0F07AEF}"/>
                </a:ext>
              </a:extLst>
            </p:cNvPr>
            <p:cNvSpPr txBox="1"/>
            <p:nvPr/>
          </p:nvSpPr>
          <p:spPr>
            <a:xfrm>
              <a:off x="2906980" y="3578068"/>
              <a:ext cx="558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x-none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Полілінія: фігура 14">
              <a:extLst>
                <a:ext uri="{FF2B5EF4-FFF2-40B4-BE49-F238E27FC236}">
                  <a16:creationId xmlns="" xmlns:a16="http://schemas.microsoft.com/office/drawing/2014/main" id="{C94E842C-6B0C-53C4-949E-D57394A63E91}"/>
                </a:ext>
              </a:extLst>
            </p:cNvPr>
            <p:cNvSpPr/>
            <p:nvPr/>
          </p:nvSpPr>
          <p:spPr>
            <a:xfrm rot="10800000">
              <a:off x="2824796" y="4130983"/>
              <a:ext cx="600364" cy="301689"/>
            </a:xfrm>
            <a:custGeom>
              <a:avLst/>
              <a:gdLst>
                <a:gd name="connsiteX0" fmla="*/ 0 w 600364"/>
                <a:gd name="connsiteY0" fmla="*/ 4618 h 452582"/>
                <a:gd name="connsiteX1" fmla="*/ 304800 w 600364"/>
                <a:gd name="connsiteY1" fmla="*/ 452582 h 452582"/>
                <a:gd name="connsiteX2" fmla="*/ 600364 w 600364"/>
                <a:gd name="connsiteY2" fmla="*/ 0 h 45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64" h="452582">
                  <a:moveTo>
                    <a:pt x="0" y="4618"/>
                  </a:moveTo>
                  <a:lnTo>
                    <a:pt x="304800" y="452582"/>
                  </a:lnTo>
                  <a:lnTo>
                    <a:pt x="600364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Прямокутник: округлені кути 25">
              <a:extLst>
                <a:ext uri="{FF2B5EF4-FFF2-40B4-BE49-F238E27FC236}">
                  <a16:creationId xmlns="" xmlns:a16="http://schemas.microsoft.com/office/drawing/2014/main" id="{B56BE1EE-B0DC-1AC2-52B5-22DE88632C5A}"/>
                </a:ext>
              </a:extLst>
            </p:cNvPr>
            <p:cNvSpPr/>
            <p:nvPr/>
          </p:nvSpPr>
          <p:spPr>
            <a:xfrm>
              <a:off x="2611973" y="4432672"/>
              <a:ext cx="398394" cy="45089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Прямокутник: округлені кути 27">
              <a:extLst>
                <a:ext uri="{FF2B5EF4-FFF2-40B4-BE49-F238E27FC236}">
                  <a16:creationId xmlns="" xmlns:a16="http://schemas.microsoft.com/office/drawing/2014/main" id="{E320E633-7298-DFD4-986C-E7020BC1DB97}"/>
                </a:ext>
              </a:extLst>
            </p:cNvPr>
            <p:cNvSpPr/>
            <p:nvPr/>
          </p:nvSpPr>
          <p:spPr>
            <a:xfrm>
              <a:off x="3214806" y="4432672"/>
              <a:ext cx="398394" cy="45089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7" name="Групувати 30">
            <a:extLst>
              <a:ext uri="{FF2B5EF4-FFF2-40B4-BE49-F238E27FC236}">
                <a16:creationId xmlns="" xmlns:a16="http://schemas.microsoft.com/office/drawing/2014/main" id="{1F600839-614C-371E-6AC5-27ECA6164E0B}"/>
              </a:ext>
            </a:extLst>
          </p:cNvPr>
          <p:cNvGrpSpPr/>
          <p:nvPr/>
        </p:nvGrpSpPr>
        <p:grpSpPr>
          <a:xfrm>
            <a:off x="7172952" y="4456400"/>
            <a:ext cx="1001227" cy="1305502"/>
            <a:chOff x="2611973" y="3578068"/>
            <a:chExt cx="1001227" cy="1305502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7B086C8A-781F-C8F1-4D11-569468A5BD56}"/>
                </a:ext>
              </a:extLst>
            </p:cNvPr>
            <p:cNvSpPr txBox="1"/>
            <p:nvPr/>
          </p:nvSpPr>
          <p:spPr>
            <a:xfrm>
              <a:off x="2906980" y="3578068"/>
              <a:ext cx="558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x-none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Полілінія: фігура 32">
              <a:extLst>
                <a:ext uri="{FF2B5EF4-FFF2-40B4-BE49-F238E27FC236}">
                  <a16:creationId xmlns="" xmlns:a16="http://schemas.microsoft.com/office/drawing/2014/main" id="{CE6EAE62-5DE8-8E4B-BB3C-A9EAD0BFE1BE}"/>
                </a:ext>
              </a:extLst>
            </p:cNvPr>
            <p:cNvSpPr/>
            <p:nvPr/>
          </p:nvSpPr>
          <p:spPr>
            <a:xfrm rot="10800000">
              <a:off x="2824796" y="4130983"/>
              <a:ext cx="600364" cy="301689"/>
            </a:xfrm>
            <a:custGeom>
              <a:avLst/>
              <a:gdLst>
                <a:gd name="connsiteX0" fmla="*/ 0 w 600364"/>
                <a:gd name="connsiteY0" fmla="*/ 4618 h 452582"/>
                <a:gd name="connsiteX1" fmla="*/ 304800 w 600364"/>
                <a:gd name="connsiteY1" fmla="*/ 452582 h 452582"/>
                <a:gd name="connsiteX2" fmla="*/ 600364 w 600364"/>
                <a:gd name="connsiteY2" fmla="*/ 0 h 45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64" h="452582">
                  <a:moveTo>
                    <a:pt x="0" y="4618"/>
                  </a:moveTo>
                  <a:lnTo>
                    <a:pt x="304800" y="452582"/>
                  </a:lnTo>
                  <a:lnTo>
                    <a:pt x="600364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Прямокутник: округлені кути 33">
              <a:extLst>
                <a:ext uri="{FF2B5EF4-FFF2-40B4-BE49-F238E27FC236}">
                  <a16:creationId xmlns="" xmlns:a16="http://schemas.microsoft.com/office/drawing/2014/main" id="{36CF521B-7774-0140-4CE7-B3CCD8ADDAF2}"/>
                </a:ext>
              </a:extLst>
            </p:cNvPr>
            <p:cNvSpPr/>
            <p:nvPr/>
          </p:nvSpPr>
          <p:spPr>
            <a:xfrm>
              <a:off x="2611973" y="4432672"/>
              <a:ext cx="398394" cy="45089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1" name="Прямокутник: округлені кути 47">
              <a:extLst>
                <a:ext uri="{FF2B5EF4-FFF2-40B4-BE49-F238E27FC236}">
                  <a16:creationId xmlns="" xmlns:a16="http://schemas.microsoft.com/office/drawing/2014/main" id="{464405A2-EB46-14BE-8012-1D9DE820F350}"/>
                </a:ext>
              </a:extLst>
            </p:cNvPr>
            <p:cNvSpPr/>
            <p:nvPr/>
          </p:nvSpPr>
          <p:spPr>
            <a:xfrm>
              <a:off x="3214806" y="4432672"/>
              <a:ext cx="398394" cy="45089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2" name="Групувати 53">
            <a:extLst>
              <a:ext uri="{FF2B5EF4-FFF2-40B4-BE49-F238E27FC236}">
                <a16:creationId xmlns="" xmlns:a16="http://schemas.microsoft.com/office/drawing/2014/main" id="{CC073818-5290-BCE6-DFAE-58C24D200D3B}"/>
              </a:ext>
            </a:extLst>
          </p:cNvPr>
          <p:cNvGrpSpPr/>
          <p:nvPr/>
        </p:nvGrpSpPr>
        <p:grpSpPr>
          <a:xfrm>
            <a:off x="9979770" y="4466039"/>
            <a:ext cx="1001227" cy="1305502"/>
            <a:chOff x="2611973" y="3578068"/>
            <a:chExt cx="1001227" cy="1305502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B11F856B-3D5D-5C19-400C-A4E89DAE3A1A}"/>
                </a:ext>
              </a:extLst>
            </p:cNvPr>
            <p:cNvSpPr txBox="1"/>
            <p:nvPr/>
          </p:nvSpPr>
          <p:spPr>
            <a:xfrm>
              <a:off x="2906980" y="3578068"/>
              <a:ext cx="558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x-none" sz="3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Полілінія: фігура 55">
              <a:extLst>
                <a:ext uri="{FF2B5EF4-FFF2-40B4-BE49-F238E27FC236}">
                  <a16:creationId xmlns="" xmlns:a16="http://schemas.microsoft.com/office/drawing/2014/main" id="{50313AC4-A882-55B5-B7D4-C8AE8A5BE5AF}"/>
                </a:ext>
              </a:extLst>
            </p:cNvPr>
            <p:cNvSpPr/>
            <p:nvPr/>
          </p:nvSpPr>
          <p:spPr>
            <a:xfrm rot="10800000">
              <a:off x="2824796" y="4130983"/>
              <a:ext cx="600364" cy="301689"/>
            </a:xfrm>
            <a:custGeom>
              <a:avLst/>
              <a:gdLst>
                <a:gd name="connsiteX0" fmla="*/ 0 w 600364"/>
                <a:gd name="connsiteY0" fmla="*/ 4618 h 452582"/>
                <a:gd name="connsiteX1" fmla="*/ 304800 w 600364"/>
                <a:gd name="connsiteY1" fmla="*/ 452582 h 452582"/>
                <a:gd name="connsiteX2" fmla="*/ 600364 w 600364"/>
                <a:gd name="connsiteY2" fmla="*/ 0 h 45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64" h="452582">
                  <a:moveTo>
                    <a:pt x="0" y="4618"/>
                  </a:moveTo>
                  <a:lnTo>
                    <a:pt x="304800" y="452582"/>
                  </a:lnTo>
                  <a:lnTo>
                    <a:pt x="600364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5" name="Прямокутник: округлені кути 56">
              <a:extLst>
                <a:ext uri="{FF2B5EF4-FFF2-40B4-BE49-F238E27FC236}">
                  <a16:creationId xmlns="" xmlns:a16="http://schemas.microsoft.com/office/drawing/2014/main" id="{E872C26C-80C3-B8F0-B451-817A91130496}"/>
                </a:ext>
              </a:extLst>
            </p:cNvPr>
            <p:cNvSpPr/>
            <p:nvPr/>
          </p:nvSpPr>
          <p:spPr>
            <a:xfrm>
              <a:off x="2611973" y="4432672"/>
              <a:ext cx="398394" cy="45089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6" name="Прямокутник: округлені кути 57">
              <a:extLst>
                <a:ext uri="{FF2B5EF4-FFF2-40B4-BE49-F238E27FC236}">
                  <a16:creationId xmlns="" xmlns:a16="http://schemas.microsoft.com/office/drawing/2014/main" id="{83BB9EE6-3B87-6CB6-CEE8-47E26160276C}"/>
                </a:ext>
              </a:extLst>
            </p:cNvPr>
            <p:cNvSpPr/>
            <p:nvPr/>
          </p:nvSpPr>
          <p:spPr>
            <a:xfrm>
              <a:off x="3214806" y="4432672"/>
              <a:ext cx="398394" cy="45089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87" name="Прямокутник: округлені кути 58">
            <a:extLst>
              <a:ext uri="{FF2B5EF4-FFF2-40B4-BE49-F238E27FC236}">
                <a16:creationId xmlns="" xmlns:a16="http://schemas.microsoft.com/office/drawing/2014/main" id="{C6AC7832-608D-75C9-7077-B621407C1DF7}"/>
              </a:ext>
            </a:extLst>
          </p:cNvPr>
          <p:cNvSpPr/>
          <p:nvPr/>
        </p:nvSpPr>
        <p:spPr>
          <a:xfrm>
            <a:off x="1203459" y="2982008"/>
            <a:ext cx="2137180" cy="13317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Прямокутник: округлені кути 59">
            <a:extLst>
              <a:ext uri="{FF2B5EF4-FFF2-40B4-BE49-F238E27FC236}">
                <a16:creationId xmlns="" xmlns:a16="http://schemas.microsoft.com/office/drawing/2014/main" id="{A9BA93FA-F6F1-2F12-683D-86043BEEA553}"/>
              </a:ext>
            </a:extLst>
          </p:cNvPr>
          <p:cNvSpPr/>
          <p:nvPr/>
        </p:nvSpPr>
        <p:spPr>
          <a:xfrm>
            <a:off x="3881432" y="2982669"/>
            <a:ext cx="2137180" cy="13317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Прямокутник: округлені кути 60">
            <a:extLst>
              <a:ext uri="{FF2B5EF4-FFF2-40B4-BE49-F238E27FC236}">
                <a16:creationId xmlns="" xmlns:a16="http://schemas.microsoft.com/office/drawing/2014/main" id="{68B6E0D1-C760-045D-0A5C-12B56D291B55}"/>
              </a:ext>
            </a:extLst>
          </p:cNvPr>
          <p:cNvSpPr/>
          <p:nvPr/>
        </p:nvSpPr>
        <p:spPr>
          <a:xfrm>
            <a:off x="6576041" y="2982008"/>
            <a:ext cx="2137180" cy="13317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Прямокутник: округлені кути 61">
            <a:extLst>
              <a:ext uri="{FF2B5EF4-FFF2-40B4-BE49-F238E27FC236}">
                <a16:creationId xmlns="" xmlns:a16="http://schemas.microsoft.com/office/drawing/2014/main" id="{C5FB15E9-6CC7-31E3-3CE8-6FB85B6572B5}"/>
              </a:ext>
            </a:extLst>
          </p:cNvPr>
          <p:cNvSpPr/>
          <p:nvPr/>
        </p:nvSpPr>
        <p:spPr>
          <a:xfrm>
            <a:off x="9275267" y="2982008"/>
            <a:ext cx="2137180" cy="13317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BFCE05F-0ABB-8073-7A7E-078E1C19DE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977214" y="5225436"/>
            <a:ext cx="424330" cy="68689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86056EF6-6D0E-C598-D3E5-6ECD2134E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591993" y="5234382"/>
            <a:ext cx="424330" cy="686891"/>
          </a:xfrm>
          <a:prstGeom prst="rect">
            <a:avLst/>
          </a:prstGeom>
        </p:spPr>
      </p:pic>
      <p:pic>
        <p:nvPicPr>
          <p:cNvPr id="93" name="Picture 2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FAC670B1-5981-D18D-A467-1D8410AA8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2" t="53667" r="29127"/>
          <a:stretch/>
        </p:blipFill>
        <p:spPr bwMode="auto">
          <a:xfrm>
            <a:off x="1266674" y="3240162"/>
            <a:ext cx="511384" cy="4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1ADC02DC-EACC-DC94-1BE4-DFF05278A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1398903" y="3606744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7F6801CD-142C-378E-77D2-29188915A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1789147" y="3260180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D80880F2-D85B-1F45-5AF0-97762417B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2" t="53667" r="29127"/>
          <a:stretch/>
        </p:blipFill>
        <p:spPr bwMode="auto">
          <a:xfrm>
            <a:off x="2328730" y="3644544"/>
            <a:ext cx="511384" cy="4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1FD150AB-0845-0E24-8F2B-5EB714A07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2829335" y="3610908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3381EFF3-CB52-28D4-A3E2-CA24FC870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2521685" y="3195482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14CD6620-F6AC-2D71-68A2-F8C619432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2869523" y="3209644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D7E34940-4309-25FC-2B9E-ED5929251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3960458" y="3048397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A76EF1C5-C23B-31EC-ABB7-463440651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3996127" y="3546137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5EF53B04-4A54-6BD5-DE70-609611154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4250408" y="3265224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1BBB462F-F138-6F1E-641F-F41E831A3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4428109" y="3676841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D1DC263F-AD3C-5112-32D4-C49C1089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4626929" y="3145230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472A1C14-426E-5982-A1C8-3272BE5E8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2" t="53667" r="29127"/>
          <a:stretch/>
        </p:blipFill>
        <p:spPr bwMode="auto">
          <a:xfrm>
            <a:off x="5290066" y="3652953"/>
            <a:ext cx="511384" cy="4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6B7CF29E-1E42-153C-6FF8-770910E1D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2" t="53667" r="29127"/>
          <a:stretch/>
        </p:blipFill>
        <p:spPr bwMode="auto">
          <a:xfrm>
            <a:off x="5275177" y="3141854"/>
            <a:ext cx="511384" cy="4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D59C146C-511C-9861-5FF7-E04161AF1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2" t="53667" r="29127"/>
          <a:stretch/>
        </p:blipFill>
        <p:spPr bwMode="auto">
          <a:xfrm>
            <a:off x="6716580" y="3488874"/>
            <a:ext cx="511384" cy="4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FE55B868-06FA-39E0-EC56-3AD505A4F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7480769" y="3048397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4A9A3DD8-87F2-D60D-869C-1C3AB5FFF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7516438" y="3546137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A39EAFA0-BD57-028B-FA97-0FB73FA4B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7770719" y="3265224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26E7565D-9D18-9040-48D7-6693FFC5C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7948420" y="3676841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02ABFC77-DFA7-CABF-3B9B-3303ACCF2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8147240" y="3145230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ED9D5A29-1510-5718-6F38-088CA93E7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8186290" y="3513483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0A582914-D673-38F0-F772-46EDFA22A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9425599" y="3055281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B5C2AB81-5E8A-CA80-C5F0-0A242AD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9306922" y="3598785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A59A30C0-D8F1-75F2-8DD1-E55BDB201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9818650" y="3246757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A1CC9DD1-3684-F485-DB59-9EB754E98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10833756" y="3120738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982E4339-E7D6-35D2-7823-CA2F089E9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2" t="53667" r="29127"/>
          <a:stretch/>
        </p:blipFill>
        <p:spPr bwMode="auto">
          <a:xfrm>
            <a:off x="9789222" y="3697654"/>
            <a:ext cx="511384" cy="4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D027A41A-BBB6-11F9-166F-10B2A3C57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10580711" y="3406661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Download HD Blueberries Png - Черника Пнг Transparent PNG Image -  NicePNG.com">
            <a:extLst>
              <a:ext uri="{FF2B5EF4-FFF2-40B4-BE49-F238E27FC236}">
                <a16:creationId xmlns="" xmlns:a16="http://schemas.microsoft.com/office/drawing/2014/main" id="{91C540BE-75A4-A871-68BD-A51E31BAD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b="52354"/>
          <a:stretch/>
        </p:blipFill>
        <p:spPr bwMode="auto">
          <a:xfrm>
            <a:off x="10965411" y="3669863"/>
            <a:ext cx="384700" cy="4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0333" y="422211"/>
            <a:ext cx="8732066" cy="7752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820" y="1460938"/>
            <a:ext cx="476010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37831" y="1460938"/>
            <a:ext cx="6252573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0667" y="2562124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01495" y="2026547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01495" y="3132081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8" idx="3"/>
          </p:cNvCxnSpPr>
          <p:nvPr/>
        </p:nvCxnSpPr>
        <p:spPr>
          <a:xfrm flipV="1">
            <a:off x="1730270" y="2444558"/>
            <a:ext cx="454431" cy="5094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3"/>
          </p:cNvCxnSpPr>
          <p:nvPr/>
        </p:nvCxnSpPr>
        <p:spPr>
          <a:xfrm>
            <a:off x="1730270" y="2954010"/>
            <a:ext cx="454431" cy="42640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672323" y="2529073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72323" y="3634607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49201" y="3013879"/>
            <a:ext cx="454431" cy="5094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149201" y="3523331"/>
            <a:ext cx="454431" cy="42640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385086" y="3186386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62402" y="3688912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59548" y="2240361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30376" y="1704784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30376" y="2810318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>
            <a:stCxn id="19" idx="3"/>
          </p:cNvCxnSpPr>
          <p:nvPr/>
        </p:nvCxnSpPr>
        <p:spPr>
          <a:xfrm flipV="1">
            <a:off x="6759151" y="2122795"/>
            <a:ext cx="454431" cy="5094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3"/>
          </p:cNvCxnSpPr>
          <p:nvPr/>
        </p:nvCxnSpPr>
        <p:spPr>
          <a:xfrm>
            <a:off x="6759151" y="2632247"/>
            <a:ext cx="454431" cy="42640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8701204" y="2207310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701204" y="3312844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26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F26F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8178082" y="2692116"/>
            <a:ext cx="454431" cy="5094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178082" y="3201568"/>
            <a:ext cx="454431" cy="42640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0072032" y="2764167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072032" y="3869701"/>
            <a:ext cx="799603" cy="7837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9548910" y="3248973"/>
            <a:ext cx="454431" cy="5094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548910" y="3758425"/>
            <a:ext cx="454431" cy="42640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413967" y="2866070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801057" y="3371160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0178850" y="3915852"/>
            <a:ext cx="667750" cy="71145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2943747" y="5431745"/>
            <a:ext cx="6799341" cy="779338"/>
          </a:xfrm>
          <a:prstGeom prst="roundRect">
            <a:avLst/>
          </a:prstGeom>
          <a:solidFill>
            <a:srgbClr val="99FFCC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Яких чисел не вистачає в ланцюжках?</a:t>
            </a:r>
          </a:p>
        </p:txBody>
      </p:sp>
    </p:spTree>
    <p:extLst>
      <p:ext uri="{BB962C8B-B14F-4D97-AF65-F5344CB8AC3E}">
        <p14:creationId xmlns:p14="http://schemas.microsoft.com/office/powerpoint/2010/main" val="32738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по запросу &quot;клипарт нит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08" y="3887306"/>
            <a:ext cx="10341237" cy="25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&quot;клипарт нит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09" y="1499784"/>
            <a:ext cx="9602200" cy="25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87293" y="440506"/>
            <a:ext cx="8732066" cy="6154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«Намисто»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3657" y="1169150"/>
            <a:ext cx="5943600" cy="707886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Скільки намистин треба «донизати» або убрати, </a:t>
            </a:r>
          </a:p>
          <a:p>
            <a:r>
              <a:rPr lang="uk-UA" dirty="0">
                <a:solidFill>
                  <a:srgbClr val="7030A0"/>
                </a:solidFill>
              </a:rPr>
              <a:t>щоб їх стало по 7.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62" y="2330499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93" y="4779733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98" y="2234936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18" y="2254532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03" y="2254532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95" y="4658126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31" y="4683184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17" y="4658126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27" y="4689010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53" y="4760491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14" y="2241509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05" y="4760491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&quot;клипарт бусы&quot;">
            <a:extLst>
              <a:ext uri="{FF2B5EF4-FFF2-40B4-BE49-F238E27FC236}">
                <a16:creationId xmlns="" xmlns:a16="http://schemas.microsoft.com/office/drawing/2014/main" id="{7E136022-C184-4EDB-5F41-1165F788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66" y="2254532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&quot;клипарт бусы&quot;">
            <a:extLst>
              <a:ext uri="{FF2B5EF4-FFF2-40B4-BE49-F238E27FC236}">
                <a16:creationId xmlns="" xmlns:a16="http://schemas.microsoft.com/office/drawing/2014/main" id="{49413638-AF55-902C-F2D7-3568E4D4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464" y="2316541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 &quot;клипарт бусы&quot;">
            <a:extLst>
              <a:ext uri="{FF2B5EF4-FFF2-40B4-BE49-F238E27FC236}">
                <a16:creationId xmlns="" xmlns:a16="http://schemas.microsoft.com/office/drawing/2014/main" id="{3C2CD5D5-618D-5EDC-143E-DABC26A0E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623" y="4760491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03592" y="488752"/>
            <a:ext cx="8732066" cy="7739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t="287" b="-1"/>
          <a:stretch/>
        </p:blipFill>
        <p:spPr>
          <a:xfrm>
            <a:off x="870420" y="1600200"/>
            <a:ext cx="4862780" cy="4604658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15" name="Скругленный прямоугольник 14"/>
          <p:cNvSpPr/>
          <p:nvPr/>
        </p:nvSpPr>
        <p:spPr>
          <a:xfrm>
            <a:off x="5861740" y="2095534"/>
            <a:ext cx="5554974" cy="316220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8699" y="2507083"/>
            <a:ext cx="54010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Всіх </a:t>
            </a:r>
            <a:r>
              <a:rPr lang="uk-UA" sz="3200" b="1" dirty="0">
                <a:solidFill>
                  <a:srgbClr val="7030A0"/>
                </a:solidFill>
              </a:rPr>
              <a:t>до класу він скликає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Голосистий наш дзвінок,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І ми радо поспішаєм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Не в садок, а на... </a:t>
            </a:r>
          </a:p>
        </p:txBody>
      </p:sp>
    </p:spTree>
    <p:extLst>
      <p:ext uri="{BB962C8B-B14F-4D97-AF65-F5344CB8AC3E}">
        <p14:creationId xmlns:p14="http://schemas.microsoft.com/office/powerpoint/2010/main" val="1257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етский сад №178 &quot;Неболейка&quot;, Чебоксары">
            <a:extLst>
              <a:ext uri="{FF2B5EF4-FFF2-40B4-BE49-F238E27FC236}">
                <a16:creationId xmlns="" xmlns:a16="http://schemas.microsoft.com/office/drawing/2014/main" id="{9C0B2B0C-2D42-9FA8-1D41-44BB894A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7" y="2866652"/>
            <a:ext cx="5329249" cy="36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7">
            <a:extLst>
              <a:ext uri="{FF2B5EF4-FFF2-40B4-BE49-F238E27FC236}">
                <a16:creationId xmlns="" xmlns:a16="http://schemas.microsoft.com/office/drawing/2014/main" id="{6F63E062-C441-ABCF-64AE-479E4B210208}"/>
              </a:ext>
            </a:extLst>
          </p:cNvPr>
          <p:cNvSpPr/>
          <p:nvPr/>
        </p:nvSpPr>
        <p:spPr>
          <a:xfrm>
            <a:off x="1059174" y="398345"/>
            <a:ext cx="8767776" cy="6444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 </a:t>
            </a:r>
            <a:r>
              <a:rPr lang="uk-UA" sz="3600" b="1" dirty="0">
                <a:solidFill>
                  <a:schemeClr val="bg1"/>
                </a:solidFill>
              </a:rPr>
              <a:t>числа 7. Гра «Веселка»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1">
            <a:extLst>
              <a:ext uri="{FF2B5EF4-FFF2-40B4-BE49-F238E27FC236}">
                <a16:creationId xmlns="" xmlns:a16="http://schemas.microsoft.com/office/drawing/2014/main" id="{A81B430B-9BD4-8622-0D5D-47DCDD7F7E9E}"/>
              </a:ext>
            </a:extLst>
          </p:cNvPr>
          <p:cNvSpPr/>
          <p:nvPr/>
        </p:nvSpPr>
        <p:spPr>
          <a:xfrm>
            <a:off x="6869270" y="3058531"/>
            <a:ext cx="4927494" cy="355014"/>
          </a:xfrm>
          <a:prstGeom prst="roundRect">
            <a:avLst/>
          </a:prstGeom>
          <a:solidFill>
            <a:srgbClr val="FC5134"/>
          </a:solidFill>
          <a:ln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червоний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11">
            <a:extLst>
              <a:ext uri="{FF2B5EF4-FFF2-40B4-BE49-F238E27FC236}">
                <a16:creationId xmlns="" xmlns:a16="http://schemas.microsoft.com/office/drawing/2014/main" id="{7708323C-BB25-6C88-BC0C-332907187AC4}"/>
              </a:ext>
            </a:extLst>
          </p:cNvPr>
          <p:cNvSpPr/>
          <p:nvPr/>
        </p:nvSpPr>
        <p:spPr>
          <a:xfrm>
            <a:off x="6869270" y="3610070"/>
            <a:ext cx="4927494" cy="355014"/>
          </a:xfrm>
          <a:prstGeom prst="roundRect">
            <a:avLst/>
          </a:prstGeom>
          <a:solidFill>
            <a:srgbClr val="FB840D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оранжевий </a:t>
            </a:r>
          </a:p>
        </p:txBody>
      </p:sp>
      <p:sp>
        <p:nvSpPr>
          <p:cNvPr id="11" name="Скругленный прямоугольник 12">
            <a:extLst>
              <a:ext uri="{FF2B5EF4-FFF2-40B4-BE49-F238E27FC236}">
                <a16:creationId xmlns="" xmlns:a16="http://schemas.microsoft.com/office/drawing/2014/main" id="{C9CD9152-19AA-9949-7EC5-58B7D0AB23AA}"/>
              </a:ext>
            </a:extLst>
          </p:cNvPr>
          <p:cNvSpPr/>
          <p:nvPr/>
        </p:nvSpPr>
        <p:spPr>
          <a:xfrm>
            <a:off x="6869270" y="4113040"/>
            <a:ext cx="4927494" cy="35501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жовтий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3">
            <a:extLst>
              <a:ext uri="{FF2B5EF4-FFF2-40B4-BE49-F238E27FC236}">
                <a16:creationId xmlns="" xmlns:a16="http://schemas.microsoft.com/office/drawing/2014/main" id="{B327C9B9-016E-5DE3-6543-6EB02705F11D}"/>
              </a:ext>
            </a:extLst>
          </p:cNvPr>
          <p:cNvSpPr/>
          <p:nvPr/>
        </p:nvSpPr>
        <p:spPr>
          <a:xfrm>
            <a:off x="6869270" y="4616010"/>
            <a:ext cx="4927494" cy="35501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зелений</a:t>
            </a:r>
          </a:p>
        </p:txBody>
      </p:sp>
      <p:sp>
        <p:nvSpPr>
          <p:cNvPr id="13" name="Скругленный прямоугольник 14">
            <a:extLst>
              <a:ext uri="{FF2B5EF4-FFF2-40B4-BE49-F238E27FC236}">
                <a16:creationId xmlns="" xmlns:a16="http://schemas.microsoft.com/office/drawing/2014/main" id="{45ED15C0-FE2B-CBA7-8E73-32A18AE53D1C}"/>
              </a:ext>
            </a:extLst>
          </p:cNvPr>
          <p:cNvSpPr/>
          <p:nvPr/>
        </p:nvSpPr>
        <p:spPr>
          <a:xfrm>
            <a:off x="6869270" y="5107106"/>
            <a:ext cx="4927494" cy="3550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блакитний</a:t>
            </a: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="" xmlns:a16="http://schemas.microsoft.com/office/drawing/2014/main" id="{8495139A-9EDA-5EB4-A084-C0F30208FF37}"/>
              </a:ext>
            </a:extLst>
          </p:cNvPr>
          <p:cNvSpPr/>
          <p:nvPr/>
        </p:nvSpPr>
        <p:spPr>
          <a:xfrm>
            <a:off x="6869270" y="5610076"/>
            <a:ext cx="4927494" cy="35501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6. синій</a:t>
            </a:r>
          </a:p>
        </p:txBody>
      </p:sp>
      <p:sp>
        <p:nvSpPr>
          <p:cNvPr id="15" name="Скругленный прямоугольник 16">
            <a:extLst>
              <a:ext uri="{FF2B5EF4-FFF2-40B4-BE49-F238E27FC236}">
                <a16:creationId xmlns="" xmlns:a16="http://schemas.microsoft.com/office/drawing/2014/main" id="{257E4B2A-03C1-BD96-81BA-70DFA7FBC4EC}"/>
              </a:ext>
            </a:extLst>
          </p:cNvPr>
          <p:cNvSpPr/>
          <p:nvPr/>
        </p:nvSpPr>
        <p:spPr>
          <a:xfrm>
            <a:off x="6869270" y="6113046"/>
            <a:ext cx="4927494" cy="355014"/>
          </a:xfrm>
          <a:prstGeom prst="roundRect">
            <a:avLst/>
          </a:prstGeom>
          <a:solidFill>
            <a:srgbClr val="CB23B3"/>
          </a:solidFill>
          <a:ln>
            <a:solidFill>
              <a:srgbClr val="CB23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фіолетовий</a:t>
            </a:r>
          </a:p>
        </p:txBody>
      </p:sp>
      <p:pic>
        <p:nvPicPr>
          <p:cNvPr id="16" name="Picture 4" descr="Солнышко. Клипарт с прозрачностью. png">
            <a:extLst>
              <a:ext uri="{FF2B5EF4-FFF2-40B4-BE49-F238E27FC236}">
                <a16:creationId xmlns="" xmlns:a16="http://schemas.microsoft.com/office/drawing/2014/main" id="{4C89D075-6FE9-C13F-D18F-ED30F189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421" y="247891"/>
            <a:ext cx="1961909" cy="19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ульбашка думок: хмарка 33">
            <a:extLst>
              <a:ext uri="{FF2B5EF4-FFF2-40B4-BE49-F238E27FC236}">
                <a16:creationId xmlns="" xmlns:a16="http://schemas.microsoft.com/office/drawing/2014/main" id="{72D306E6-F1B7-BE5F-2CB9-05AEF5E371BA}"/>
              </a:ext>
            </a:extLst>
          </p:cNvPr>
          <p:cNvSpPr/>
          <p:nvPr/>
        </p:nvSpPr>
        <p:spPr>
          <a:xfrm>
            <a:off x="1810288" y="1042822"/>
            <a:ext cx="4601397" cy="1820121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У веселки 7 кольорів. Називай число і колір за зразком: перший колір — червоний, другий — … </a:t>
            </a:r>
          </a:p>
        </p:txBody>
      </p:sp>
    </p:spTree>
    <p:extLst>
      <p:ext uri="{BB962C8B-B14F-4D97-AF65-F5344CB8AC3E}">
        <p14:creationId xmlns:p14="http://schemas.microsoft.com/office/powerpoint/2010/main" val="29588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Поэтапное изображение раду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3" b="3129"/>
          <a:stretch/>
        </p:blipFill>
        <p:spPr bwMode="auto">
          <a:xfrm>
            <a:off x="3891354" y="1002247"/>
            <a:ext cx="7266173" cy="51962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3078" y="470276"/>
            <a:ext cx="8732066" cy="7380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«Веселка»</a:t>
            </a:r>
          </a:p>
        </p:txBody>
      </p:sp>
      <p:pic>
        <p:nvPicPr>
          <p:cNvPr id="7" name="Picture 10" descr="Последние публикации на сайте » Страница 17 » Анимированные картинки GIF.  Коллекция фоновых картинок, обоев для рабочего стола и анимашек. Уроки по  анимаци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2380" y="1125338"/>
            <a:ext cx="1905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3776" y="1381988"/>
            <a:ext cx="3038604" cy="797509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кольорів у веселки?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776" y="2434327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Яким є четвертий колір веселки?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3776" y="3539180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Котрим за порядком є жовтий колір веселки?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3776" y="4681501"/>
            <a:ext cx="3038604" cy="960260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Запам'ятати кольори веселки нам допоможе речення-підказка: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275" y="6009132"/>
            <a:ext cx="1123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екаючи </a:t>
            </a:r>
            <a:r>
              <a:rPr lang="uk-UA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біду,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ирафа </a:t>
            </a:r>
            <a:r>
              <a:rPr lang="uk-U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їла </a:t>
            </a:r>
            <a:r>
              <a:rPr lang="uk-UA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агато 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ушених </a:t>
            </a:r>
            <a:r>
              <a:rPr lang="uk-UA" sz="3600" b="1" dirty="0">
                <a:solidFill>
                  <a:srgbClr val="BA1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руктів.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374332" y="1241359"/>
            <a:ext cx="2856685" cy="254699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9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37" y="1284514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876666" y="492783"/>
            <a:ext cx="8732066" cy="60379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23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86" y="2500246"/>
            <a:ext cx="2296976" cy="399418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806403" y="1497530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нового дізналися на уроці?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5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568092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809429" y="2696416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Чи знадобиться це нам у житті чи на уроках математики?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7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87828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3927050" y="4134934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здалося складним?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9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2847550" y="5191982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З чим ви упоралися легко?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22431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4706" y="439506"/>
            <a:ext cx="9628093" cy="853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12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4043635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786296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8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2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6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027171" y="2276763"/>
            <a:ext cx="1514706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150115" y="2284032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232161" y="2381555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3781" y="1292866"/>
            <a:ext cx="827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яку скриньку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покладеш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 від уроку?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26292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 подиву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7876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радості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4152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суму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41222" y="389940"/>
            <a:ext cx="8732066" cy="8945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Підготовчі вправи. Лічба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591389" y="1861058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431061" y="1849228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2864396" y="1788729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9957008" y="1788729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702727" y="4252831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7" t="-2563" r="69956" b="54902"/>
          <a:stretch/>
        </p:blipFill>
        <p:spPr bwMode="auto">
          <a:xfrm>
            <a:off x="10031398" y="412748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80071" y="4133377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5385538" y="4227677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208241" y="1808252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991005" y="4321378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2056" y="1861058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3478" y="1903345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8421" y="1903345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271" y="1903345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4368" y="18315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6639" y="435655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06594" y="4193606"/>
            <a:ext cx="1740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7431" y="4321697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2898" y="4356328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69776" y="4356328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1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928" y="406700"/>
            <a:ext cx="10413942" cy="79069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 </a:t>
            </a:r>
            <a:r>
              <a:rPr lang="uk-UA" sz="3600" b="1" dirty="0">
                <a:solidFill>
                  <a:schemeClr val="bg1"/>
                </a:solidFill>
              </a:rPr>
              <a:t>«Яка кулька наступна?»</a:t>
            </a:r>
          </a:p>
        </p:txBody>
      </p:sp>
      <p:pic>
        <p:nvPicPr>
          <p:cNvPr id="4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="" xmlns:a16="http://schemas.microsoft.com/office/drawing/2014/main" id="{5B5666C4-4B21-EDDF-9F9A-CBCEA281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3628325" y="1096591"/>
            <a:ext cx="1645331" cy="31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Воздушный Шар Фиолетовый Блестящий - Бесплатная векторная графика на Pixabay">
            <a:extLst>
              <a:ext uri="{FF2B5EF4-FFF2-40B4-BE49-F238E27FC236}">
                <a16:creationId xmlns="" xmlns:a16="http://schemas.microsoft.com/office/drawing/2014/main" id="{5E505FE1-8CA9-0B65-CC7E-8D0AD70C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89" y="1197396"/>
            <a:ext cx="1559878" cy="30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иний воздушный шарик PNG фото">
            <a:extLst>
              <a:ext uri="{FF2B5EF4-FFF2-40B4-BE49-F238E27FC236}">
                <a16:creationId xmlns="" xmlns:a16="http://schemas.microsoft.com/office/drawing/2014/main" id="{689C31BD-4F16-FF22-B07E-4818BDD5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7047162" y="3887830"/>
            <a:ext cx="1933637" cy="3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wnload HD Red Balloon Transparent Background - Красный Шарик Пнг  Transparent PNG Image - NicePNG.com">
            <a:extLst>
              <a:ext uri="{FF2B5EF4-FFF2-40B4-BE49-F238E27FC236}">
                <a16:creationId xmlns="" xmlns:a16="http://schemas.microsoft.com/office/drawing/2014/main" id="{5E5B0B6B-7496-1A72-3C73-5D098D20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60" y="4115562"/>
            <a:ext cx="1738024" cy="36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Воздушный шар PNG картинки для бесплатного скачивания - CrazyPNG-PNG  изображение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38" y="1301391"/>
            <a:ext cx="1440112" cy="26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✓ Воздушный шар #2 скачать клипарт бесплатно - Clipart-DB">
            <a:extLst>
              <a:ext uri="{FF2B5EF4-FFF2-40B4-BE49-F238E27FC236}">
                <a16:creationId xmlns="" xmlns:a16="http://schemas.microsoft.com/office/drawing/2014/main" id="{0E26DD4C-A67B-52A6-4348-D3C423DF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36" y="3355372"/>
            <a:ext cx="1770624" cy="39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="" xmlns:a16="http://schemas.microsoft.com/office/drawing/2014/main" id="{6E0CF08C-0131-6664-6907-AC2ECD1F2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9709174" y="994737"/>
            <a:ext cx="1992888" cy="37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1288989">
            <a:off x="7648194" y="4442790"/>
            <a:ext cx="891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0764" y="1521030"/>
            <a:ext cx="73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1465" y="1647079"/>
            <a:ext cx="43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3680" y="1408372"/>
            <a:ext cx="1221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0" descr="Воздушный шар PNG картинки для бесплатного скачивания - CrazyPNG-PNG  изображение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572" y="3725316"/>
            <a:ext cx="1685468" cy="30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596857" y="4404593"/>
            <a:ext cx="914827" cy="101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4629" y="4507023"/>
            <a:ext cx="123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0511" y="3832911"/>
            <a:ext cx="79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4878913" y="2477131"/>
            <a:ext cx="789485" cy="1751761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CF397756-1C2F-2684-5B0C-2C24D4971C06}"/>
              </a:ext>
            </a:extLst>
          </p:cNvPr>
          <p:cNvSpPr/>
          <p:nvPr/>
        </p:nvSpPr>
        <p:spPr>
          <a:xfrm>
            <a:off x="198155" y="1463897"/>
            <a:ext cx="3430170" cy="1362723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Вибери для кожного числа у верхньому рядку кульок,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наступне число у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нижньому рядку.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44BAB2B-4E7F-0DBB-BFEE-2F111F7D00DE}"/>
              </a:ext>
            </a:extLst>
          </p:cNvPr>
          <p:cNvSpPr txBox="1"/>
          <p:nvPr/>
        </p:nvSpPr>
        <p:spPr>
          <a:xfrm>
            <a:off x="4135028" y="1051495"/>
            <a:ext cx="43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36">
            <a:extLst>
              <a:ext uri="{FF2B5EF4-FFF2-40B4-BE49-F238E27FC236}">
                <a16:creationId xmlns="" xmlns:a16="http://schemas.microsoft.com/office/drawing/2014/main" id="{CBEAA97B-21CE-CF25-FFA7-054CF9D48BA4}"/>
              </a:ext>
            </a:extLst>
          </p:cNvPr>
          <p:cNvCxnSpPr>
            <a:cxnSpLocks/>
          </p:cNvCxnSpPr>
          <p:nvPr/>
        </p:nvCxnSpPr>
        <p:spPr>
          <a:xfrm>
            <a:off x="6797788" y="2848653"/>
            <a:ext cx="3380116" cy="1441821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36">
            <a:extLst>
              <a:ext uri="{FF2B5EF4-FFF2-40B4-BE49-F238E27FC236}">
                <a16:creationId xmlns="" xmlns:a16="http://schemas.microsoft.com/office/drawing/2014/main" id="{DE2D3401-50DA-0AC7-8D25-9A6F44383534}"/>
              </a:ext>
            </a:extLst>
          </p:cNvPr>
          <p:cNvCxnSpPr>
            <a:cxnSpLocks/>
          </p:cNvCxnSpPr>
          <p:nvPr/>
        </p:nvCxnSpPr>
        <p:spPr>
          <a:xfrm flipH="1">
            <a:off x="4002991" y="2785383"/>
            <a:ext cx="4010989" cy="1328516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36">
            <a:extLst>
              <a:ext uri="{FF2B5EF4-FFF2-40B4-BE49-F238E27FC236}">
                <a16:creationId xmlns="" xmlns:a16="http://schemas.microsoft.com/office/drawing/2014/main" id="{DC2678A3-1762-8145-9A90-B2719B895698}"/>
              </a:ext>
            </a:extLst>
          </p:cNvPr>
          <p:cNvCxnSpPr>
            <a:cxnSpLocks/>
          </p:cNvCxnSpPr>
          <p:nvPr/>
        </p:nvCxnSpPr>
        <p:spPr>
          <a:xfrm flipH="1">
            <a:off x="8583781" y="2716709"/>
            <a:ext cx="1683178" cy="1631140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1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875197" y="434245"/>
            <a:ext cx="8732066" cy="8200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Гра «Математична естафета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571" y="1254273"/>
            <a:ext cx="3248404" cy="21736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571" y="4008636"/>
            <a:ext cx="3375404" cy="19814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538" y="1304001"/>
            <a:ext cx="3060845" cy="20741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272" y="3928139"/>
            <a:ext cx="3080511" cy="2142461"/>
          </a:xfrm>
          <a:prstGeom prst="rect">
            <a:avLst/>
          </a:prstGeom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305750" y="1593808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попереднє число від числа 6.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219061" y="3634619"/>
            <a:ext cx="1794454" cy="82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0650829" y="3634619"/>
            <a:ext cx="808531" cy="230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209019" y="6066466"/>
            <a:ext cx="177527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172704" y="3224536"/>
            <a:ext cx="2023872" cy="7841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9009" y="3262643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…, 6, …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1494" y="3252483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5750" y="2777479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наступне число за числом 4.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626957" y="3224536"/>
            <a:ext cx="2023872" cy="7841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3262" y="3262643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…, 4, …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58113" y="3252483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5750" y="3961150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сусідні числа для числа 3.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85147" y="5661539"/>
            <a:ext cx="2023872" cy="7841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49009" y="5699646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…, 3, …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5274" y="5688335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94355" y="5699646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05750" y="5171281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наступне число за числом 6.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742042" y="5674416"/>
            <a:ext cx="2023872" cy="7841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18347" y="5712523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…, 6, …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76193" y="5712523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6" grpId="0"/>
      <p:bldP spid="37" grpId="0" animBg="1"/>
      <p:bldP spid="38" grpId="0" animBg="1"/>
      <p:bldP spid="40" grpId="0"/>
      <p:bldP spid="41" grpId="0" animBg="1"/>
      <p:bldP spid="42" grpId="0" animBg="1"/>
      <p:bldP spid="43" grpId="0" animBg="1"/>
      <p:bldP spid="45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6048" y="494529"/>
            <a:ext cx="8732066" cy="7682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9850" y="1906339"/>
            <a:ext cx="542364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</a:t>
            </a:r>
            <a:r>
              <a:rPr lang="uk-UA" sz="2800" b="1" dirty="0" smtClean="0">
                <a:solidFill>
                  <a:schemeClr val="bg1"/>
                </a:solidFill>
              </a:rPr>
              <a:t>повторимо числа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 1 до 7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Будемо порівнювати числа.</a:t>
            </a:r>
          </a:p>
          <a:p>
            <a:pPr algn="ctr"/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354767" y="1337562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0" y="2061748"/>
            <a:ext cx="2126680" cy="47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4277953" y="502026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195284" y="502026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112615" y="502026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029946" y="502026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993291" y="5033452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903571" y="5020261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82574" y="442892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9905" y="441242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6028" y="442892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3359" y="441242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7912" y="4412422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08192" y="442892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6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589850" y="5247251"/>
            <a:ext cx="6998264" cy="367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9809180" y="4983481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узел 2"/>
          <p:cNvSpPr/>
          <p:nvPr/>
        </p:nvSpPr>
        <p:spPr>
          <a:xfrm>
            <a:off x="3361250" y="518292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FE60E59-BDB3-8889-C59E-48DDCBF98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650342" y="4388369"/>
            <a:ext cx="317675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4050" y="1463268"/>
            <a:ext cx="476010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8146" y="1463268"/>
            <a:ext cx="482138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1509492" y="5416039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8599023" y="5416039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5390343" y="5377072"/>
            <a:ext cx="1318187" cy="857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2">
                    <a:lumMod val="50000"/>
                  </a:schemeClr>
                </a:solidFill>
              </a:rPr>
              <a:t>&gt;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Улыбающееся лицо 1"/>
          <p:cNvSpPr/>
          <p:nvPr/>
        </p:nvSpPr>
        <p:spPr>
          <a:xfrm>
            <a:off x="1170359" y="1829420"/>
            <a:ext cx="1125415" cy="1107831"/>
          </a:xfrm>
          <a:prstGeom prst="smileyFace">
            <a:avLst/>
          </a:prstGeom>
          <a:solidFill>
            <a:schemeClr val="accent4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Улыбающееся лицо 37"/>
          <p:cNvSpPr/>
          <p:nvPr/>
        </p:nvSpPr>
        <p:spPr>
          <a:xfrm>
            <a:off x="3157259" y="1807310"/>
            <a:ext cx="1125415" cy="1107831"/>
          </a:xfrm>
          <a:prstGeom prst="smileyFace">
            <a:avLst/>
          </a:prstGeom>
          <a:solidFill>
            <a:schemeClr val="accent4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Улыбающееся лицо 38"/>
          <p:cNvSpPr/>
          <p:nvPr/>
        </p:nvSpPr>
        <p:spPr>
          <a:xfrm>
            <a:off x="1170359" y="3405782"/>
            <a:ext cx="1125415" cy="1107831"/>
          </a:xfrm>
          <a:prstGeom prst="smileyFace">
            <a:avLst/>
          </a:prstGeom>
          <a:solidFill>
            <a:schemeClr val="accent4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Улыбающееся лицо 39"/>
          <p:cNvSpPr/>
          <p:nvPr/>
        </p:nvSpPr>
        <p:spPr>
          <a:xfrm>
            <a:off x="3135159" y="3455989"/>
            <a:ext cx="1125415" cy="1107831"/>
          </a:xfrm>
          <a:prstGeom prst="smileyFace">
            <a:avLst/>
          </a:prstGeom>
          <a:solidFill>
            <a:schemeClr val="accent4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7-конечная звезда 40"/>
          <p:cNvSpPr/>
          <p:nvPr/>
        </p:nvSpPr>
        <p:spPr>
          <a:xfrm>
            <a:off x="8089157" y="1723937"/>
            <a:ext cx="1292469" cy="1129941"/>
          </a:xfrm>
          <a:prstGeom prst="star7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7-конечная звезда 41"/>
          <p:cNvSpPr/>
          <p:nvPr/>
        </p:nvSpPr>
        <p:spPr>
          <a:xfrm>
            <a:off x="10134955" y="2648269"/>
            <a:ext cx="1292469" cy="1129941"/>
          </a:xfrm>
          <a:prstGeom prst="star7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7-конечная звезда 42"/>
          <p:cNvSpPr/>
          <p:nvPr/>
        </p:nvSpPr>
        <p:spPr>
          <a:xfrm>
            <a:off x="8397637" y="3394726"/>
            <a:ext cx="1292469" cy="1129941"/>
          </a:xfrm>
          <a:prstGeom prst="star7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944261" y="509296"/>
            <a:ext cx="8732066" cy="796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Порівняння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96661" y="661696"/>
            <a:ext cx="8732066" cy="796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Порівняння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4050" y="1463268"/>
            <a:ext cx="476010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8146" y="1463268"/>
            <a:ext cx="482138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1509492" y="5416039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8599023" y="5416039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5390343" y="5377072"/>
            <a:ext cx="1318187" cy="857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2">
                    <a:lumMod val="50000"/>
                  </a:schemeClr>
                </a:solidFill>
              </a:rPr>
              <a:t>&gt;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>
          <a:xfrm>
            <a:off x="853671" y="1837232"/>
            <a:ext cx="879397" cy="115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>
          <a:xfrm>
            <a:off x="1293369" y="3158908"/>
            <a:ext cx="879397" cy="115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>
          <a:xfrm>
            <a:off x="2432150" y="3158908"/>
            <a:ext cx="879397" cy="115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>
          <a:xfrm>
            <a:off x="3441453" y="3151114"/>
            <a:ext cx="879397" cy="115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>
          <a:xfrm>
            <a:off x="4061477" y="1833729"/>
            <a:ext cx="879397" cy="115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>
          <a:xfrm>
            <a:off x="1960633" y="1833730"/>
            <a:ext cx="879397" cy="115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>
          <a:xfrm>
            <a:off x="3011055" y="1862999"/>
            <a:ext cx="879397" cy="115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6"/>
          <a:stretch/>
        </p:blipFill>
        <p:spPr>
          <a:xfrm>
            <a:off x="7567878" y="1699386"/>
            <a:ext cx="2010795" cy="18439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6"/>
          <a:stretch/>
        </p:blipFill>
        <p:spPr>
          <a:xfrm>
            <a:off x="9578673" y="2581618"/>
            <a:ext cx="2010795" cy="18439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44261" y="509296"/>
            <a:ext cx="8732066" cy="796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Порівняння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4261" y="509296"/>
            <a:ext cx="8732066" cy="796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Порівняння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4050" y="1463268"/>
            <a:ext cx="476010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8146" y="1463268"/>
            <a:ext cx="482138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1509492" y="5416039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8599023" y="5416039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5390343" y="5377072"/>
            <a:ext cx="1318187" cy="857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7833766" y="1560286"/>
            <a:ext cx="1530513" cy="1402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829488" y="1678972"/>
            <a:ext cx="1318881" cy="12750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9690106" y="1551331"/>
            <a:ext cx="1530513" cy="14027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8924849" y="3042116"/>
            <a:ext cx="1530513" cy="14027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10381559" y="2982786"/>
            <a:ext cx="1530513" cy="14027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7351144" y="3085543"/>
            <a:ext cx="1530513" cy="14027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2266873" y="1933899"/>
            <a:ext cx="1323287" cy="12793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3691659" y="1738847"/>
            <a:ext cx="1256949" cy="121520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1282618" y="3318962"/>
            <a:ext cx="1323287" cy="12793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3059321" y="3308265"/>
            <a:ext cx="1323287" cy="12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7710</TotalTime>
  <Words>576</Words>
  <Application>Microsoft Office PowerPoint</Application>
  <PresentationFormat>Произвольный</PresentationFormat>
  <Paragraphs>204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705</cp:revision>
  <dcterms:created xsi:type="dcterms:W3CDTF">2018-01-05T16:38:53Z</dcterms:created>
  <dcterms:modified xsi:type="dcterms:W3CDTF">2023-10-11T19:58:57Z</dcterms:modified>
</cp:coreProperties>
</file>