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741" r:id="rId3"/>
    <p:sldId id="818" r:id="rId4"/>
    <p:sldId id="819" r:id="rId5"/>
    <p:sldId id="820" r:id="rId6"/>
    <p:sldId id="808" r:id="rId7"/>
    <p:sldId id="761" r:id="rId8"/>
    <p:sldId id="510" r:id="rId9"/>
    <p:sldId id="811" r:id="rId10"/>
    <p:sldId id="812" r:id="rId11"/>
    <p:sldId id="813" r:id="rId12"/>
    <p:sldId id="815" r:id="rId13"/>
    <p:sldId id="822" r:id="rId14"/>
    <p:sldId id="823" r:id="rId15"/>
    <p:sldId id="779" r:id="rId16"/>
    <p:sldId id="780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FFF"/>
    <a:srgbClr val="F5F6F9"/>
    <a:srgbClr val="F7F8FB"/>
    <a:srgbClr val="78B64E"/>
    <a:srgbClr val="FCFCFE"/>
    <a:srgbClr val="FF5050"/>
    <a:srgbClr val="F0F2F6"/>
    <a:srgbClr val="FF66FF"/>
    <a:srgbClr val="CC00CC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77" autoAdjust="0"/>
    <p:restoredTop sz="94660"/>
  </p:normalViewPr>
  <p:slideViewPr>
    <p:cSldViewPr snapToGrid="0">
      <p:cViewPr varScale="1">
        <p:scale>
          <a:sx n="81" d="100"/>
          <a:sy n="81" d="100"/>
        </p:scale>
        <p:origin x="-90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12.10.2023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12.10.2023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12.10.2023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26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5.wdp"/><Relationship Id="rId7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9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wm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99914" y="4662504"/>
            <a:ext cx="9013805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chemeClr val="bg1"/>
                </a:solidFill>
              </a:rPr>
              <a:t>Написання великої букви І</a:t>
            </a:r>
            <a:endParaRPr lang="ru-RU" sz="54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914" y="1234652"/>
            <a:ext cx="4313854" cy="3051891"/>
          </a:xfrm>
          <a:prstGeom prst="round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49705" y="1756066"/>
            <a:ext cx="368984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</a:t>
            </a:r>
            <a:r>
              <a:rPr lang="uk-UA" sz="2800" b="1" dirty="0">
                <a:solidFill>
                  <a:schemeClr val="bg1"/>
                </a:solidFill>
              </a:rPr>
              <a:t>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2</a:t>
            </a:r>
            <a:r>
              <a:rPr lang="en-US" sz="2800" b="1" dirty="0" smtClean="0">
                <a:solidFill>
                  <a:schemeClr val="bg1"/>
                </a:solidFill>
              </a:rPr>
              <a:t>4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Рисунок 109">
            <a:extLst>
              <a:ext uri="{FF2B5EF4-FFF2-40B4-BE49-F238E27FC236}">
                <a16:creationId xmlns="" xmlns:a16="http://schemas.microsoft.com/office/drawing/2014/main" id="{3B561AE6-5F1C-40E6-BE2D-C7DCD6339E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31293" r="6248" b="33240"/>
          <a:stretch/>
        </p:blipFill>
        <p:spPr>
          <a:xfrm>
            <a:off x="4065445" y="1909606"/>
            <a:ext cx="7549534" cy="4064112"/>
          </a:xfrm>
          <a:prstGeom prst="rect">
            <a:avLst/>
          </a:prstGeom>
        </p:spPr>
      </p:pic>
      <p:sp>
        <p:nvSpPr>
          <p:cNvPr id="62" name="Полилиния 61"/>
          <p:cNvSpPr/>
          <p:nvPr/>
        </p:nvSpPr>
        <p:spPr>
          <a:xfrm>
            <a:off x="6169037" y="2288969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олилиния 62"/>
          <p:cNvSpPr/>
          <p:nvPr/>
        </p:nvSpPr>
        <p:spPr>
          <a:xfrm>
            <a:off x="6557193" y="2301346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олилиния 63"/>
          <p:cNvSpPr/>
          <p:nvPr/>
        </p:nvSpPr>
        <p:spPr>
          <a:xfrm>
            <a:off x="6937290" y="2288969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олилиния 64"/>
          <p:cNvSpPr/>
          <p:nvPr/>
        </p:nvSpPr>
        <p:spPr>
          <a:xfrm>
            <a:off x="7308890" y="2288969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олилиния 65"/>
          <p:cNvSpPr/>
          <p:nvPr/>
        </p:nvSpPr>
        <p:spPr>
          <a:xfrm>
            <a:off x="7688987" y="2288969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олилиния 66"/>
          <p:cNvSpPr/>
          <p:nvPr/>
        </p:nvSpPr>
        <p:spPr>
          <a:xfrm>
            <a:off x="8086560" y="2288969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олилиния 67"/>
          <p:cNvSpPr/>
          <p:nvPr/>
        </p:nvSpPr>
        <p:spPr>
          <a:xfrm>
            <a:off x="8456803" y="2288969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олилиния 68"/>
          <p:cNvSpPr/>
          <p:nvPr/>
        </p:nvSpPr>
        <p:spPr>
          <a:xfrm>
            <a:off x="8827046" y="2288969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олилиния 69"/>
          <p:cNvSpPr/>
          <p:nvPr/>
        </p:nvSpPr>
        <p:spPr>
          <a:xfrm>
            <a:off x="9201820" y="2288969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олилиния 70"/>
          <p:cNvSpPr/>
          <p:nvPr/>
        </p:nvSpPr>
        <p:spPr>
          <a:xfrm>
            <a:off x="9572609" y="2288969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Полилиния 71"/>
          <p:cNvSpPr/>
          <p:nvPr/>
        </p:nvSpPr>
        <p:spPr>
          <a:xfrm>
            <a:off x="9935930" y="2288969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олилиния 72"/>
          <p:cNvSpPr/>
          <p:nvPr/>
        </p:nvSpPr>
        <p:spPr>
          <a:xfrm>
            <a:off x="10272131" y="2288969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Группа 19"/>
          <p:cNvGrpSpPr/>
          <p:nvPr/>
        </p:nvGrpSpPr>
        <p:grpSpPr>
          <a:xfrm>
            <a:off x="5083193" y="2995685"/>
            <a:ext cx="492647" cy="447934"/>
            <a:chOff x="3707607" y="2729626"/>
            <a:chExt cx="558506" cy="476326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3949201" y="2754551"/>
              <a:ext cx="316912" cy="451401"/>
              <a:chOff x="4936125" y="1800225"/>
              <a:chExt cx="316912" cy="451401"/>
            </a:xfrm>
          </p:grpSpPr>
          <p:sp>
            <p:nvSpPr>
              <p:cNvPr id="25" name="Полилиния 24"/>
              <p:cNvSpPr/>
              <p:nvPr/>
            </p:nvSpPr>
            <p:spPr>
              <a:xfrm>
                <a:off x="4957557" y="2052638"/>
                <a:ext cx="157369" cy="19898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369" h="198988">
                    <a:moveTo>
                      <a:pt x="76406" y="0"/>
                    </a:moveTo>
                    <a:cubicBezTo>
                      <a:pt x="39893" y="64690"/>
                      <a:pt x="3381" y="129381"/>
                      <a:pt x="206" y="161925"/>
                    </a:cubicBezTo>
                    <a:cubicBezTo>
                      <a:pt x="-2969" y="194469"/>
                      <a:pt x="31162" y="205581"/>
                      <a:pt x="57356" y="195262"/>
                    </a:cubicBezTo>
                    <a:cubicBezTo>
                      <a:pt x="83550" y="184943"/>
                      <a:pt x="120459" y="142477"/>
                      <a:pt x="157369" y="10001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936125" y="1800225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23" name="Полилиния 22"/>
            <p:cNvSpPr/>
            <p:nvPr/>
          </p:nvSpPr>
          <p:spPr>
            <a:xfrm>
              <a:off x="3707607" y="2729626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3819525" y="3026569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5686737" y="2995685"/>
            <a:ext cx="492647" cy="447934"/>
            <a:chOff x="3707607" y="2729626"/>
            <a:chExt cx="558506" cy="476326"/>
          </a:xfrm>
        </p:grpSpPr>
        <p:grpSp>
          <p:nvGrpSpPr>
            <p:cNvPr id="28" name="Группа 27"/>
            <p:cNvGrpSpPr/>
            <p:nvPr/>
          </p:nvGrpSpPr>
          <p:grpSpPr>
            <a:xfrm>
              <a:off x="3949201" y="2754551"/>
              <a:ext cx="316912" cy="451401"/>
              <a:chOff x="4936125" y="1800225"/>
              <a:chExt cx="316912" cy="451401"/>
            </a:xfrm>
          </p:grpSpPr>
          <p:sp>
            <p:nvSpPr>
              <p:cNvPr id="31" name="Полилиния 30"/>
              <p:cNvSpPr/>
              <p:nvPr/>
            </p:nvSpPr>
            <p:spPr>
              <a:xfrm>
                <a:off x="4957557" y="2052638"/>
                <a:ext cx="157369" cy="19898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369" h="198988">
                    <a:moveTo>
                      <a:pt x="76406" y="0"/>
                    </a:moveTo>
                    <a:cubicBezTo>
                      <a:pt x="39893" y="64690"/>
                      <a:pt x="3381" y="129381"/>
                      <a:pt x="206" y="161925"/>
                    </a:cubicBezTo>
                    <a:cubicBezTo>
                      <a:pt x="-2969" y="194469"/>
                      <a:pt x="31162" y="205581"/>
                      <a:pt x="57356" y="195262"/>
                    </a:cubicBezTo>
                    <a:cubicBezTo>
                      <a:pt x="83550" y="184943"/>
                      <a:pt x="120459" y="142477"/>
                      <a:pt x="157369" y="10001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936125" y="1800225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29" name="Полилиния 28"/>
            <p:cNvSpPr/>
            <p:nvPr/>
          </p:nvSpPr>
          <p:spPr>
            <a:xfrm>
              <a:off x="3707607" y="2729626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3819525" y="3026569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6280774" y="2995812"/>
            <a:ext cx="492647" cy="447934"/>
            <a:chOff x="3707607" y="2729626"/>
            <a:chExt cx="558506" cy="476326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3949201" y="2754551"/>
              <a:ext cx="316912" cy="451401"/>
              <a:chOff x="4936125" y="1800225"/>
              <a:chExt cx="316912" cy="451401"/>
            </a:xfrm>
          </p:grpSpPr>
          <p:sp>
            <p:nvSpPr>
              <p:cNvPr id="37" name="Полилиния 36"/>
              <p:cNvSpPr/>
              <p:nvPr/>
            </p:nvSpPr>
            <p:spPr>
              <a:xfrm>
                <a:off x="4957557" y="2052638"/>
                <a:ext cx="157369" cy="19898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369" h="198988">
                    <a:moveTo>
                      <a:pt x="76406" y="0"/>
                    </a:moveTo>
                    <a:cubicBezTo>
                      <a:pt x="39893" y="64690"/>
                      <a:pt x="3381" y="129381"/>
                      <a:pt x="206" y="161925"/>
                    </a:cubicBezTo>
                    <a:cubicBezTo>
                      <a:pt x="-2969" y="194469"/>
                      <a:pt x="31162" y="205581"/>
                      <a:pt x="57356" y="195262"/>
                    </a:cubicBezTo>
                    <a:cubicBezTo>
                      <a:pt x="83550" y="184943"/>
                      <a:pt x="120459" y="142477"/>
                      <a:pt x="157369" y="10001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4936125" y="1800225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35" name="Полилиния 34"/>
            <p:cNvSpPr/>
            <p:nvPr/>
          </p:nvSpPr>
          <p:spPr>
            <a:xfrm>
              <a:off x="3707607" y="2729626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олилиния 35"/>
            <p:cNvSpPr/>
            <p:nvPr/>
          </p:nvSpPr>
          <p:spPr>
            <a:xfrm>
              <a:off x="3819525" y="3026569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6877211" y="3000724"/>
            <a:ext cx="492647" cy="447934"/>
            <a:chOff x="3707607" y="2729626"/>
            <a:chExt cx="558506" cy="476326"/>
          </a:xfrm>
        </p:grpSpPr>
        <p:grpSp>
          <p:nvGrpSpPr>
            <p:cNvPr id="40" name="Группа 39"/>
            <p:cNvGrpSpPr/>
            <p:nvPr/>
          </p:nvGrpSpPr>
          <p:grpSpPr>
            <a:xfrm>
              <a:off x="3949201" y="2754551"/>
              <a:ext cx="316912" cy="451401"/>
              <a:chOff x="4936125" y="1800225"/>
              <a:chExt cx="316912" cy="451401"/>
            </a:xfrm>
          </p:grpSpPr>
          <p:sp>
            <p:nvSpPr>
              <p:cNvPr id="43" name="Полилиния 42"/>
              <p:cNvSpPr/>
              <p:nvPr/>
            </p:nvSpPr>
            <p:spPr>
              <a:xfrm>
                <a:off x="4957557" y="2052638"/>
                <a:ext cx="157369" cy="19898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369" h="198988">
                    <a:moveTo>
                      <a:pt x="76406" y="0"/>
                    </a:moveTo>
                    <a:cubicBezTo>
                      <a:pt x="39893" y="64690"/>
                      <a:pt x="3381" y="129381"/>
                      <a:pt x="206" y="161925"/>
                    </a:cubicBezTo>
                    <a:cubicBezTo>
                      <a:pt x="-2969" y="194469"/>
                      <a:pt x="31162" y="205581"/>
                      <a:pt x="57356" y="195262"/>
                    </a:cubicBezTo>
                    <a:cubicBezTo>
                      <a:pt x="83550" y="184943"/>
                      <a:pt x="120459" y="142477"/>
                      <a:pt x="157369" y="10001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4936125" y="1800225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41" name="Полилиния 40"/>
            <p:cNvSpPr/>
            <p:nvPr/>
          </p:nvSpPr>
          <p:spPr>
            <a:xfrm>
              <a:off x="3707607" y="2729626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олилиния 41"/>
            <p:cNvSpPr/>
            <p:nvPr/>
          </p:nvSpPr>
          <p:spPr>
            <a:xfrm>
              <a:off x="3819525" y="3026569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7505307" y="3000724"/>
            <a:ext cx="492647" cy="447934"/>
            <a:chOff x="3707607" y="2729626"/>
            <a:chExt cx="558506" cy="476326"/>
          </a:xfrm>
        </p:grpSpPr>
        <p:grpSp>
          <p:nvGrpSpPr>
            <p:cNvPr id="46" name="Группа 45"/>
            <p:cNvGrpSpPr/>
            <p:nvPr/>
          </p:nvGrpSpPr>
          <p:grpSpPr>
            <a:xfrm>
              <a:off x="3949201" y="2754551"/>
              <a:ext cx="316912" cy="451401"/>
              <a:chOff x="4936125" y="1800225"/>
              <a:chExt cx="316912" cy="451401"/>
            </a:xfrm>
          </p:grpSpPr>
          <p:sp>
            <p:nvSpPr>
              <p:cNvPr id="49" name="Полилиния 48"/>
              <p:cNvSpPr/>
              <p:nvPr/>
            </p:nvSpPr>
            <p:spPr>
              <a:xfrm>
                <a:off x="4957557" y="2052638"/>
                <a:ext cx="157369" cy="19898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369" h="198988">
                    <a:moveTo>
                      <a:pt x="76406" y="0"/>
                    </a:moveTo>
                    <a:cubicBezTo>
                      <a:pt x="39893" y="64690"/>
                      <a:pt x="3381" y="129381"/>
                      <a:pt x="206" y="161925"/>
                    </a:cubicBezTo>
                    <a:cubicBezTo>
                      <a:pt x="-2969" y="194469"/>
                      <a:pt x="31162" y="205581"/>
                      <a:pt x="57356" y="195262"/>
                    </a:cubicBezTo>
                    <a:cubicBezTo>
                      <a:pt x="83550" y="184943"/>
                      <a:pt x="120459" y="142477"/>
                      <a:pt x="157369" y="10001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4936125" y="1800225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47" name="Полилиния 46"/>
            <p:cNvSpPr/>
            <p:nvPr/>
          </p:nvSpPr>
          <p:spPr>
            <a:xfrm>
              <a:off x="3707607" y="2729626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Полилиния 47"/>
            <p:cNvSpPr/>
            <p:nvPr/>
          </p:nvSpPr>
          <p:spPr>
            <a:xfrm>
              <a:off x="3819525" y="3026569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8177019" y="3006988"/>
            <a:ext cx="431565" cy="701082"/>
            <a:chOff x="6915305" y="2754550"/>
            <a:chExt cx="476517" cy="745519"/>
          </a:xfrm>
        </p:grpSpPr>
        <p:sp>
          <p:nvSpPr>
            <p:cNvPr id="52" name="Полилиния 51"/>
            <p:cNvSpPr/>
            <p:nvPr/>
          </p:nvSpPr>
          <p:spPr>
            <a:xfrm>
              <a:off x="7061124" y="3043126"/>
              <a:ext cx="330698" cy="456943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олилиния 52"/>
            <p:cNvSpPr/>
            <p:nvPr/>
          </p:nvSpPr>
          <p:spPr>
            <a:xfrm>
              <a:off x="6915305" y="2754550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Полилиния 53"/>
            <p:cNvSpPr/>
            <p:nvPr/>
          </p:nvSpPr>
          <p:spPr>
            <a:xfrm>
              <a:off x="6997715" y="3067354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9008602" y="2990394"/>
            <a:ext cx="398951" cy="710284"/>
            <a:chOff x="6915305" y="2754550"/>
            <a:chExt cx="452283" cy="755305"/>
          </a:xfrm>
        </p:grpSpPr>
        <p:sp>
          <p:nvSpPr>
            <p:cNvPr id="56" name="Полилиния 55"/>
            <p:cNvSpPr/>
            <p:nvPr/>
          </p:nvSpPr>
          <p:spPr>
            <a:xfrm>
              <a:off x="7047327" y="3051495"/>
              <a:ext cx="320261" cy="458360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олилиния 56"/>
            <p:cNvSpPr/>
            <p:nvPr/>
          </p:nvSpPr>
          <p:spPr>
            <a:xfrm>
              <a:off x="6915305" y="2754550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олилиния 57"/>
            <p:cNvSpPr/>
            <p:nvPr/>
          </p:nvSpPr>
          <p:spPr>
            <a:xfrm>
              <a:off x="6997715" y="3067354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9" name="Группа 58"/>
          <p:cNvGrpSpPr/>
          <p:nvPr/>
        </p:nvGrpSpPr>
        <p:grpSpPr>
          <a:xfrm>
            <a:off x="9715152" y="2997783"/>
            <a:ext cx="398951" cy="710284"/>
            <a:chOff x="6915305" y="2754550"/>
            <a:chExt cx="452283" cy="755305"/>
          </a:xfrm>
        </p:grpSpPr>
        <p:sp>
          <p:nvSpPr>
            <p:cNvPr id="60" name="Полилиния 59"/>
            <p:cNvSpPr/>
            <p:nvPr/>
          </p:nvSpPr>
          <p:spPr>
            <a:xfrm>
              <a:off x="7047327" y="3051495"/>
              <a:ext cx="320261" cy="458360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Полилиния 60"/>
            <p:cNvSpPr/>
            <p:nvPr/>
          </p:nvSpPr>
          <p:spPr>
            <a:xfrm>
              <a:off x="6915305" y="2754550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Полилиния 73"/>
            <p:cNvSpPr/>
            <p:nvPr/>
          </p:nvSpPr>
          <p:spPr>
            <a:xfrm>
              <a:off x="6997715" y="3067354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5" name="Группа 74"/>
          <p:cNvGrpSpPr/>
          <p:nvPr/>
        </p:nvGrpSpPr>
        <p:grpSpPr>
          <a:xfrm>
            <a:off x="10419266" y="3015868"/>
            <a:ext cx="398951" cy="710284"/>
            <a:chOff x="6915305" y="2754550"/>
            <a:chExt cx="452283" cy="755305"/>
          </a:xfrm>
        </p:grpSpPr>
        <p:sp>
          <p:nvSpPr>
            <p:cNvPr id="76" name="Полилиния 75"/>
            <p:cNvSpPr/>
            <p:nvPr/>
          </p:nvSpPr>
          <p:spPr>
            <a:xfrm>
              <a:off x="7047327" y="3051495"/>
              <a:ext cx="320261" cy="458360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Полилиния 76"/>
            <p:cNvSpPr/>
            <p:nvPr/>
          </p:nvSpPr>
          <p:spPr>
            <a:xfrm>
              <a:off x="6915305" y="2754550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Полилиния 77"/>
            <p:cNvSpPr/>
            <p:nvPr/>
          </p:nvSpPr>
          <p:spPr>
            <a:xfrm>
              <a:off x="6997715" y="3067354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9" name="Группа 78"/>
          <p:cNvGrpSpPr/>
          <p:nvPr/>
        </p:nvGrpSpPr>
        <p:grpSpPr>
          <a:xfrm>
            <a:off x="5032123" y="3729750"/>
            <a:ext cx="371055" cy="445874"/>
            <a:chOff x="3707607" y="3458365"/>
            <a:chExt cx="373189" cy="479856"/>
          </a:xfrm>
        </p:grpSpPr>
        <p:sp>
          <p:nvSpPr>
            <p:cNvPr id="81" name="Полилиния 80"/>
            <p:cNvSpPr/>
            <p:nvPr/>
          </p:nvSpPr>
          <p:spPr>
            <a:xfrm>
              <a:off x="3707607" y="3458365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Полилиния 81"/>
            <p:cNvSpPr/>
            <p:nvPr/>
          </p:nvSpPr>
          <p:spPr>
            <a:xfrm>
              <a:off x="3790017" y="3771169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Овал 82"/>
            <p:cNvSpPr/>
            <p:nvPr/>
          </p:nvSpPr>
          <p:spPr>
            <a:xfrm rot="971368">
              <a:off x="3960441" y="3758896"/>
              <a:ext cx="120355" cy="17932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4" name="Группа 83"/>
          <p:cNvGrpSpPr/>
          <p:nvPr/>
        </p:nvGrpSpPr>
        <p:grpSpPr>
          <a:xfrm>
            <a:off x="5669944" y="3748709"/>
            <a:ext cx="389111" cy="417117"/>
            <a:chOff x="3707607" y="3458365"/>
            <a:chExt cx="391595" cy="470066"/>
          </a:xfrm>
        </p:grpSpPr>
        <p:sp>
          <p:nvSpPr>
            <p:cNvPr id="85" name="Полилиния 84"/>
            <p:cNvSpPr/>
            <p:nvPr/>
          </p:nvSpPr>
          <p:spPr>
            <a:xfrm>
              <a:off x="3707607" y="3458365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Полилиния 85"/>
            <p:cNvSpPr/>
            <p:nvPr/>
          </p:nvSpPr>
          <p:spPr>
            <a:xfrm>
              <a:off x="3790017" y="3771169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Овал 86"/>
            <p:cNvSpPr/>
            <p:nvPr/>
          </p:nvSpPr>
          <p:spPr>
            <a:xfrm rot="971368">
              <a:off x="3978847" y="3749107"/>
              <a:ext cx="120355" cy="17932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8" name="Группа 87"/>
          <p:cNvGrpSpPr/>
          <p:nvPr/>
        </p:nvGrpSpPr>
        <p:grpSpPr>
          <a:xfrm>
            <a:off x="6255047" y="3746220"/>
            <a:ext cx="396047" cy="425590"/>
            <a:chOff x="3707607" y="3458365"/>
            <a:chExt cx="398575" cy="479615"/>
          </a:xfrm>
        </p:grpSpPr>
        <p:sp>
          <p:nvSpPr>
            <p:cNvPr id="89" name="Полилиния 88"/>
            <p:cNvSpPr/>
            <p:nvPr/>
          </p:nvSpPr>
          <p:spPr>
            <a:xfrm>
              <a:off x="3707607" y="3458365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0" name="Полилиния 89"/>
            <p:cNvSpPr/>
            <p:nvPr/>
          </p:nvSpPr>
          <p:spPr>
            <a:xfrm>
              <a:off x="3795656" y="3776831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Овал 90"/>
            <p:cNvSpPr/>
            <p:nvPr/>
          </p:nvSpPr>
          <p:spPr>
            <a:xfrm rot="971368">
              <a:off x="3985827" y="3758656"/>
              <a:ext cx="120355" cy="17932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2" name="Группа 91"/>
          <p:cNvGrpSpPr/>
          <p:nvPr/>
        </p:nvGrpSpPr>
        <p:grpSpPr>
          <a:xfrm>
            <a:off x="6852350" y="3751245"/>
            <a:ext cx="383864" cy="424377"/>
            <a:chOff x="3707607" y="3458365"/>
            <a:chExt cx="386314" cy="478248"/>
          </a:xfrm>
        </p:grpSpPr>
        <p:sp>
          <p:nvSpPr>
            <p:cNvPr id="93" name="Полилиния 92"/>
            <p:cNvSpPr/>
            <p:nvPr/>
          </p:nvSpPr>
          <p:spPr>
            <a:xfrm>
              <a:off x="3707607" y="3458365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Полилиния 93"/>
            <p:cNvSpPr/>
            <p:nvPr/>
          </p:nvSpPr>
          <p:spPr>
            <a:xfrm>
              <a:off x="3790017" y="3771169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Овал 94"/>
            <p:cNvSpPr/>
            <p:nvPr/>
          </p:nvSpPr>
          <p:spPr>
            <a:xfrm rot="971368">
              <a:off x="3973566" y="3757289"/>
              <a:ext cx="120355" cy="17932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6" name="Группа 95"/>
          <p:cNvGrpSpPr/>
          <p:nvPr/>
        </p:nvGrpSpPr>
        <p:grpSpPr>
          <a:xfrm>
            <a:off x="7496844" y="3766001"/>
            <a:ext cx="402744" cy="415526"/>
            <a:chOff x="3707607" y="3458365"/>
            <a:chExt cx="405315" cy="468273"/>
          </a:xfrm>
        </p:grpSpPr>
        <p:sp>
          <p:nvSpPr>
            <p:cNvPr id="97" name="Полилиния 96"/>
            <p:cNvSpPr/>
            <p:nvPr/>
          </p:nvSpPr>
          <p:spPr>
            <a:xfrm>
              <a:off x="3707607" y="3458365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олилиния 97"/>
            <p:cNvSpPr/>
            <p:nvPr/>
          </p:nvSpPr>
          <p:spPr>
            <a:xfrm>
              <a:off x="3790017" y="3771169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Овал 98"/>
            <p:cNvSpPr/>
            <p:nvPr/>
          </p:nvSpPr>
          <p:spPr>
            <a:xfrm rot="971368">
              <a:off x="3992567" y="3740661"/>
              <a:ext cx="120355" cy="17932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0" name="Группа 99"/>
          <p:cNvGrpSpPr/>
          <p:nvPr/>
        </p:nvGrpSpPr>
        <p:grpSpPr>
          <a:xfrm>
            <a:off x="8126141" y="3750829"/>
            <a:ext cx="495286" cy="422119"/>
            <a:chOff x="6876284" y="3505745"/>
            <a:chExt cx="498447" cy="475703"/>
          </a:xfrm>
        </p:grpSpPr>
        <p:sp>
          <p:nvSpPr>
            <p:cNvPr id="101" name="Полилиния 100"/>
            <p:cNvSpPr/>
            <p:nvPr/>
          </p:nvSpPr>
          <p:spPr>
            <a:xfrm>
              <a:off x="6876284" y="3505745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Полилиния 101"/>
            <p:cNvSpPr/>
            <p:nvPr/>
          </p:nvSpPr>
          <p:spPr>
            <a:xfrm>
              <a:off x="6955982" y="3833354"/>
              <a:ext cx="198914" cy="148094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Овал 102"/>
            <p:cNvSpPr/>
            <p:nvPr/>
          </p:nvSpPr>
          <p:spPr>
            <a:xfrm rot="971368">
              <a:off x="7142774" y="3780692"/>
              <a:ext cx="135427" cy="19458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" name="Полилиния 103"/>
            <p:cNvSpPr/>
            <p:nvPr/>
          </p:nvSpPr>
          <p:spPr>
            <a:xfrm>
              <a:off x="7252299" y="3807619"/>
              <a:ext cx="122432" cy="165713"/>
            </a:xfrm>
            <a:custGeom>
              <a:avLst/>
              <a:gdLst>
                <a:gd name="connsiteX0" fmla="*/ 53376 w 122432"/>
                <a:gd name="connsiteY0" fmla="*/ 0 h 165713"/>
                <a:gd name="connsiteX1" fmla="*/ 989 w 122432"/>
                <a:gd name="connsiteY1" fmla="*/ 133350 h 165713"/>
                <a:gd name="connsiteX2" fmla="*/ 27182 w 122432"/>
                <a:gd name="connsiteY2" fmla="*/ 164306 h 165713"/>
                <a:gd name="connsiteX3" fmla="*/ 122432 w 122432"/>
                <a:gd name="connsiteY3" fmla="*/ 102394 h 165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432" h="165713">
                  <a:moveTo>
                    <a:pt x="53376" y="0"/>
                  </a:moveTo>
                  <a:cubicBezTo>
                    <a:pt x="29365" y="52983"/>
                    <a:pt x="5355" y="105966"/>
                    <a:pt x="989" y="133350"/>
                  </a:cubicBezTo>
                  <a:cubicBezTo>
                    <a:pt x="-3377" y="160734"/>
                    <a:pt x="6942" y="169465"/>
                    <a:pt x="27182" y="164306"/>
                  </a:cubicBezTo>
                  <a:cubicBezTo>
                    <a:pt x="47422" y="159147"/>
                    <a:pt x="84927" y="130770"/>
                    <a:pt x="122432" y="10239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5" name="Группа 104"/>
          <p:cNvGrpSpPr/>
          <p:nvPr/>
        </p:nvGrpSpPr>
        <p:grpSpPr>
          <a:xfrm>
            <a:off x="8835148" y="3756371"/>
            <a:ext cx="509435" cy="420975"/>
            <a:chOff x="6876284" y="3505745"/>
            <a:chExt cx="512686" cy="474414"/>
          </a:xfrm>
        </p:grpSpPr>
        <p:sp>
          <p:nvSpPr>
            <p:cNvPr id="106" name="Полилиния 105"/>
            <p:cNvSpPr/>
            <p:nvPr/>
          </p:nvSpPr>
          <p:spPr>
            <a:xfrm>
              <a:off x="6876284" y="3505745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7" name="Полилиния 106"/>
            <p:cNvSpPr/>
            <p:nvPr/>
          </p:nvSpPr>
          <p:spPr>
            <a:xfrm>
              <a:off x="6958693" y="3809932"/>
              <a:ext cx="224601" cy="163397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" name="Овал 107"/>
            <p:cNvSpPr/>
            <p:nvPr/>
          </p:nvSpPr>
          <p:spPr>
            <a:xfrm rot="971368">
              <a:off x="7149299" y="3785574"/>
              <a:ext cx="121667" cy="19458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" name="Полилиния 108"/>
            <p:cNvSpPr/>
            <p:nvPr/>
          </p:nvSpPr>
          <p:spPr>
            <a:xfrm>
              <a:off x="7252298" y="3774683"/>
              <a:ext cx="136672" cy="198649"/>
            </a:xfrm>
            <a:custGeom>
              <a:avLst/>
              <a:gdLst>
                <a:gd name="connsiteX0" fmla="*/ 53376 w 122432"/>
                <a:gd name="connsiteY0" fmla="*/ 0 h 165713"/>
                <a:gd name="connsiteX1" fmla="*/ 989 w 122432"/>
                <a:gd name="connsiteY1" fmla="*/ 133350 h 165713"/>
                <a:gd name="connsiteX2" fmla="*/ 27182 w 122432"/>
                <a:gd name="connsiteY2" fmla="*/ 164306 h 165713"/>
                <a:gd name="connsiteX3" fmla="*/ 122432 w 122432"/>
                <a:gd name="connsiteY3" fmla="*/ 102394 h 165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432" h="165713">
                  <a:moveTo>
                    <a:pt x="53376" y="0"/>
                  </a:moveTo>
                  <a:cubicBezTo>
                    <a:pt x="29365" y="52983"/>
                    <a:pt x="5355" y="105966"/>
                    <a:pt x="989" y="133350"/>
                  </a:cubicBezTo>
                  <a:cubicBezTo>
                    <a:pt x="-3377" y="160734"/>
                    <a:pt x="6942" y="169465"/>
                    <a:pt x="27182" y="164306"/>
                  </a:cubicBezTo>
                  <a:cubicBezTo>
                    <a:pt x="47422" y="159147"/>
                    <a:pt x="84927" y="130770"/>
                    <a:pt x="122432" y="10239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0" name="Группа 119"/>
          <p:cNvGrpSpPr/>
          <p:nvPr/>
        </p:nvGrpSpPr>
        <p:grpSpPr>
          <a:xfrm>
            <a:off x="9555450" y="3763764"/>
            <a:ext cx="509435" cy="422767"/>
            <a:chOff x="6876284" y="3505745"/>
            <a:chExt cx="512686" cy="476433"/>
          </a:xfrm>
        </p:grpSpPr>
        <p:sp>
          <p:nvSpPr>
            <p:cNvPr id="121" name="Полилиния 120"/>
            <p:cNvSpPr/>
            <p:nvPr/>
          </p:nvSpPr>
          <p:spPr>
            <a:xfrm>
              <a:off x="6876284" y="3505745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2" name="Полилиния 121"/>
            <p:cNvSpPr/>
            <p:nvPr/>
          </p:nvSpPr>
          <p:spPr>
            <a:xfrm>
              <a:off x="6965167" y="3801601"/>
              <a:ext cx="218131" cy="180577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3" name="Овал 122"/>
            <p:cNvSpPr/>
            <p:nvPr/>
          </p:nvSpPr>
          <p:spPr>
            <a:xfrm rot="971368">
              <a:off x="7149299" y="3785574"/>
              <a:ext cx="121667" cy="19458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4" name="Полилиния 123"/>
            <p:cNvSpPr/>
            <p:nvPr/>
          </p:nvSpPr>
          <p:spPr>
            <a:xfrm>
              <a:off x="7252298" y="3774683"/>
              <a:ext cx="136672" cy="198649"/>
            </a:xfrm>
            <a:custGeom>
              <a:avLst/>
              <a:gdLst>
                <a:gd name="connsiteX0" fmla="*/ 53376 w 122432"/>
                <a:gd name="connsiteY0" fmla="*/ 0 h 165713"/>
                <a:gd name="connsiteX1" fmla="*/ 989 w 122432"/>
                <a:gd name="connsiteY1" fmla="*/ 133350 h 165713"/>
                <a:gd name="connsiteX2" fmla="*/ 27182 w 122432"/>
                <a:gd name="connsiteY2" fmla="*/ 164306 h 165713"/>
                <a:gd name="connsiteX3" fmla="*/ 122432 w 122432"/>
                <a:gd name="connsiteY3" fmla="*/ 102394 h 165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432" h="165713">
                  <a:moveTo>
                    <a:pt x="53376" y="0"/>
                  </a:moveTo>
                  <a:cubicBezTo>
                    <a:pt x="29365" y="52983"/>
                    <a:pt x="5355" y="105966"/>
                    <a:pt x="989" y="133350"/>
                  </a:cubicBezTo>
                  <a:cubicBezTo>
                    <a:pt x="-3377" y="160734"/>
                    <a:pt x="6942" y="169465"/>
                    <a:pt x="27182" y="164306"/>
                  </a:cubicBezTo>
                  <a:cubicBezTo>
                    <a:pt x="47422" y="159147"/>
                    <a:pt x="84927" y="130770"/>
                    <a:pt x="122432" y="10239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5" name="Группа 124"/>
          <p:cNvGrpSpPr/>
          <p:nvPr/>
        </p:nvGrpSpPr>
        <p:grpSpPr>
          <a:xfrm>
            <a:off x="10295768" y="3750829"/>
            <a:ext cx="509435" cy="420975"/>
            <a:chOff x="6876284" y="3505745"/>
            <a:chExt cx="512686" cy="474414"/>
          </a:xfrm>
        </p:grpSpPr>
        <p:sp>
          <p:nvSpPr>
            <p:cNvPr id="126" name="Полилиния 125"/>
            <p:cNvSpPr/>
            <p:nvPr/>
          </p:nvSpPr>
          <p:spPr>
            <a:xfrm>
              <a:off x="6876284" y="3505745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7" name="Полилиния 126"/>
            <p:cNvSpPr/>
            <p:nvPr/>
          </p:nvSpPr>
          <p:spPr>
            <a:xfrm>
              <a:off x="6996548" y="3800563"/>
              <a:ext cx="180682" cy="159286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" name="Овал 127"/>
            <p:cNvSpPr/>
            <p:nvPr/>
          </p:nvSpPr>
          <p:spPr>
            <a:xfrm rot="971368">
              <a:off x="7149299" y="3785574"/>
              <a:ext cx="121667" cy="19458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9" name="Полилиния 128"/>
            <p:cNvSpPr/>
            <p:nvPr/>
          </p:nvSpPr>
          <p:spPr>
            <a:xfrm>
              <a:off x="7252298" y="3774683"/>
              <a:ext cx="136672" cy="198649"/>
            </a:xfrm>
            <a:custGeom>
              <a:avLst/>
              <a:gdLst>
                <a:gd name="connsiteX0" fmla="*/ 53376 w 122432"/>
                <a:gd name="connsiteY0" fmla="*/ 0 h 165713"/>
                <a:gd name="connsiteX1" fmla="*/ 989 w 122432"/>
                <a:gd name="connsiteY1" fmla="*/ 133350 h 165713"/>
                <a:gd name="connsiteX2" fmla="*/ 27182 w 122432"/>
                <a:gd name="connsiteY2" fmla="*/ 164306 h 165713"/>
                <a:gd name="connsiteX3" fmla="*/ 122432 w 122432"/>
                <a:gd name="connsiteY3" fmla="*/ 102394 h 165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432" h="165713">
                  <a:moveTo>
                    <a:pt x="53376" y="0"/>
                  </a:moveTo>
                  <a:cubicBezTo>
                    <a:pt x="29365" y="52983"/>
                    <a:pt x="5355" y="105966"/>
                    <a:pt x="989" y="133350"/>
                  </a:cubicBezTo>
                  <a:cubicBezTo>
                    <a:pt x="-3377" y="160734"/>
                    <a:pt x="6942" y="169465"/>
                    <a:pt x="27182" y="164306"/>
                  </a:cubicBezTo>
                  <a:cubicBezTo>
                    <a:pt x="47422" y="159147"/>
                    <a:pt x="84927" y="130770"/>
                    <a:pt x="122432" y="10239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2" name="Прямоугольник 111"/>
          <p:cNvSpPr/>
          <p:nvPr/>
        </p:nvSpPr>
        <p:spPr>
          <a:xfrm>
            <a:off x="1153564" y="423882"/>
            <a:ext cx="9474749" cy="9423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Визнач, які букви ти напишеш у третьому </a:t>
            </a:r>
            <a:r>
              <a:rPr lang="uk-UA" sz="2800" b="1" dirty="0">
                <a:solidFill>
                  <a:schemeClr val="bg1"/>
                </a:solidFill>
              </a:rPr>
              <a:t>рядку.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Напиши їх </a:t>
            </a:r>
            <a:r>
              <a:rPr lang="uk-UA" sz="2800" b="1" dirty="0">
                <a:solidFill>
                  <a:schemeClr val="bg1"/>
                </a:solidFill>
              </a:rPr>
              <a:t>за зразком. </a:t>
            </a:r>
          </a:p>
        </p:txBody>
      </p:sp>
      <p:pic>
        <p:nvPicPr>
          <p:cNvPr id="113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97" y="2388930"/>
            <a:ext cx="2606719" cy="2689285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2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28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06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Рисунок 129">
            <a:extLst>
              <a:ext uri="{FF2B5EF4-FFF2-40B4-BE49-F238E27FC236}">
                <a16:creationId xmlns="" xmlns:a16="http://schemas.microsoft.com/office/drawing/2014/main" id="{E9643E9D-9A99-4DC8-8CAD-0262CDC840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31293" r="6248" b="33240"/>
          <a:stretch/>
        </p:blipFill>
        <p:spPr>
          <a:xfrm>
            <a:off x="4065445" y="1909606"/>
            <a:ext cx="7549534" cy="4064112"/>
          </a:xfrm>
          <a:prstGeom prst="rect">
            <a:avLst/>
          </a:prstGeom>
        </p:spPr>
      </p:pic>
      <p:sp>
        <p:nvSpPr>
          <p:cNvPr id="62" name="Полилиния 61"/>
          <p:cNvSpPr/>
          <p:nvPr/>
        </p:nvSpPr>
        <p:spPr>
          <a:xfrm>
            <a:off x="6177152" y="2279697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олилиния 62"/>
          <p:cNvSpPr/>
          <p:nvPr/>
        </p:nvSpPr>
        <p:spPr>
          <a:xfrm>
            <a:off x="6565308" y="2292074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олилиния 63"/>
          <p:cNvSpPr/>
          <p:nvPr/>
        </p:nvSpPr>
        <p:spPr>
          <a:xfrm>
            <a:off x="6945405" y="2279697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олилиния 64"/>
          <p:cNvSpPr/>
          <p:nvPr/>
        </p:nvSpPr>
        <p:spPr>
          <a:xfrm>
            <a:off x="7317005" y="2279697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олилиния 65"/>
          <p:cNvSpPr/>
          <p:nvPr/>
        </p:nvSpPr>
        <p:spPr>
          <a:xfrm>
            <a:off x="7697102" y="2279697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олилиния 66"/>
          <p:cNvSpPr/>
          <p:nvPr/>
        </p:nvSpPr>
        <p:spPr>
          <a:xfrm>
            <a:off x="8094675" y="2279697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олилиния 67"/>
          <p:cNvSpPr/>
          <p:nvPr/>
        </p:nvSpPr>
        <p:spPr>
          <a:xfrm>
            <a:off x="8464918" y="2279697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олилиния 68"/>
          <p:cNvSpPr/>
          <p:nvPr/>
        </p:nvSpPr>
        <p:spPr>
          <a:xfrm>
            <a:off x="8835161" y="2279697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олилиния 69"/>
          <p:cNvSpPr/>
          <p:nvPr/>
        </p:nvSpPr>
        <p:spPr>
          <a:xfrm>
            <a:off x="9209935" y="2279697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олилиния 70"/>
          <p:cNvSpPr/>
          <p:nvPr/>
        </p:nvSpPr>
        <p:spPr>
          <a:xfrm>
            <a:off x="9580724" y="2279697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Полилиния 71"/>
          <p:cNvSpPr/>
          <p:nvPr/>
        </p:nvSpPr>
        <p:spPr>
          <a:xfrm>
            <a:off x="9944045" y="2279697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олилиния 72"/>
          <p:cNvSpPr/>
          <p:nvPr/>
        </p:nvSpPr>
        <p:spPr>
          <a:xfrm>
            <a:off x="10280246" y="2279697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Группа 19"/>
          <p:cNvGrpSpPr/>
          <p:nvPr/>
        </p:nvGrpSpPr>
        <p:grpSpPr>
          <a:xfrm>
            <a:off x="5072142" y="3004734"/>
            <a:ext cx="492647" cy="447934"/>
            <a:chOff x="3707607" y="2729626"/>
            <a:chExt cx="558506" cy="476326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3949201" y="2754551"/>
              <a:ext cx="316912" cy="451401"/>
              <a:chOff x="4936125" y="1800225"/>
              <a:chExt cx="316912" cy="451401"/>
            </a:xfrm>
          </p:grpSpPr>
          <p:sp>
            <p:nvSpPr>
              <p:cNvPr id="25" name="Полилиния 24"/>
              <p:cNvSpPr/>
              <p:nvPr/>
            </p:nvSpPr>
            <p:spPr>
              <a:xfrm>
                <a:off x="4957557" y="2052638"/>
                <a:ext cx="157369" cy="19898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369" h="198988">
                    <a:moveTo>
                      <a:pt x="76406" y="0"/>
                    </a:moveTo>
                    <a:cubicBezTo>
                      <a:pt x="39893" y="64690"/>
                      <a:pt x="3381" y="129381"/>
                      <a:pt x="206" y="161925"/>
                    </a:cubicBezTo>
                    <a:cubicBezTo>
                      <a:pt x="-2969" y="194469"/>
                      <a:pt x="31162" y="205581"/>
                      <a:pt x="57356" y="195262"/>
                    </a:cubicBezTo>
                    <a:cubicBezTo>
                      <a:pt x="83550" y="184943"/>
                      <a:pt x="120459" y="142477"/>
                      <a:pt x="157369" y="10001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936125" y="1800225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23" name="Полилиния 22"/>
            <p:cNvSpPr/>
            <p:nvPr/>
          </p:nvSpPr>
          <p:spPr>
            <a:xfrm>
              <a:off x="3707607" y="2729626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3819525" y="3026569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5675686" y="3004734"/>
            <a:ext cx="492647" cy="447934"/>
            <a:chOff x="3707607" y="2729626"/>
            <a:chExt cx="558506" cy="476326"/>
          </a:xfrm>
        </p:grpSpPr>
        <p:grpSp>
          <p:nvGrpSpPr>
            <p:cNvPr id="28" name="Группа 27"/>
            <p:cNvGrpSpPr/>
            <p:nvPr/>
          </p:nvGrpSpPr>
          <p:grpSpPr>
            <a:xfrm>
              <a:off x="3949201" y="2754551"/>
              <a:ext cx="316912" cy="451401"/>
              <a:chOff x="4936125" y="1800225"/>
              <a:chExt cx="316912" cy="451401"/>
            </a:xfrm>
          </p:grpSpPr>
          <p:sp>
            <p:nvSpPr>
              <p:cNvPr id="31" name="Полилиния 30"/>
              <p:cNvSpPr/>
              <p:nvPr/>
            </p:nvSpPr>
            <p:spPr>
              <a:xfrm>
                <a:off x="4957557" y="2052638"/>
                <a:ext cx="157369" cy="19898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369" h="198988">
                    <a:moveTo>
                      <a:pt x="76406" y="0"/>
                    </a:moveTo>
                    <a:cubicBezTo>
                      <a:pt x="39893" y="64690"/>
                      <a:pt x="3381" y="129381"/>
                      <a:pt x="206" y="161925"/>
                    </a:cubicBezTo>
                    <a:cubicBezTo>
                      <a:pt x="-2969" y="194469"/>
                      <a:pt x="31162" y="205581"/>
                      <a:pt x="57356" y="195262"/>
                    </a:cubicBezTo>
                    <a:cubicBezTo>
                      <a:pt x="83550" y="184943"/>
                      <a:pt x="120459" y="142477"/>
                      <a:pt x="157369" y="10001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936125" y="1800225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29" name="Полилиния 28"/>
            <p:cNvSpPr/>
            <p:nvPr/>
          </p:nvSpPr>
          <p:spPr>
            <a:xfrm>
              <a:off x="3707607" y="2729626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3819525" y="3026569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6269723" y="3004861"/>
            <a:ext cx="492647" cy="447934"/>
            <a:chOff x="3707607" y="2729626"/>
            <a:chExt cx="558506" cy="476326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3949201" y="2754551"/>
              <a:ext cx="316912" cy="451401"/>
              <a:chOff x="4936125" y="1800225"/>
              <a:chExt cx="316912" cy="451401"/>
            </a:xfrm>
          </p:grpSpPr>
          <p:sp>
            <p:nvSpPr>
              <p:cNvPr id="37" name="Полилиния 36"/>
              <p:cNvSpPr/>
              <p:nvPr/>
            </p:nvSpPr>
            <p:spPr>
              <a:xfrm>
                <a:off x="4957557" y="2052638"/>
                <a:ext cx="157369" cy="19898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369" h="198988">
                    <a:moveTo>
                      <a:pt x="76406" y="0"/>
                    </a:moveTo>
                    <a:cubicBezTo>
                      <a:pt x="39893" y="64690"/>
                      <a:pt x="3381" y="129381"/>
                      <a:pt x="206" y="161925"/>
                    </a:cubicBezTo>
                    <a:cubicBezTo>
                      <a:pt x="-2969" y="194469"/>
                      <a:pt x="31162" y="205581"/>
                      <a:pt x="57356" y="195262"/>
                    </a:cubicBezTo>
                    <a:cubicBezTo>
                      <a:pt x="83550" y="184943"/>
                      <a:pt x="120459" y="142477"/>
                      <a:pt x="157369" y="10001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4936125" y="1800225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35" name="Полилиния 34"/>
            <p:cNvSpPr/>
            <p:nvPr/>
          </p:nvSpPr>
          <p:spPr>
            <a:xfrm>
              <a:off x="3707607" y="2729626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олилиния 35"/>
            <p:cNvSpPr/>
            <p:nvPr/>
          </p:nvSpPr>
          <p:spPr>
            <a:xfrm>
              <a:off x="3819525" y="3026569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6866160" y="3009773"/>
            <a:ext cx="492647" cy="447934"/>
            <a:chOff x="3707607" y="2729626"/>
            <a:chExt cx="558506" cy="476326"/>
          </a:xfrm>
        </p:grpSpPr>
        <p:grpSp>
          <p:nvGrpSpPr>
            <p:cNvPr id="40" name="Группа 39"/>
            <p:cNvGrpSpPr/>
            <p:nvPr/>
          </p:nvGrpSpPr>
          <p:grpSpPr>
            <a:xfrm>
              <a:off x="3949201" y="2754551"/>
              <a:ext cx="316912" cy="451401"/>
              <a:chOff x="4936125" y="1800225"/>
              <a:chExt cx="316912" cy="451401"/>
            </a:xfrm>
          </p:grpSpPr>
          <p:sp>
            <p:nvSpPr>
              <p:cNvPr id="43" name="Полилиния 42"/>
              <p:cNvSpPr/>
              <p:nvPr/>
            </p:nvSpPr>
            <p:spPr>
              <a:xfrm>
                <a:off x="4957557" y="2052638"/>
                <a:ext cx="157369" cy="19898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369" h="198988">
                    <a:moveTo>
                      <a:pt x="76406" y="0"/>
                    </a:moveTo>
                    <a:cubicBezTo>
                      <a:pt x="39893" y="64690"/>
                      <a:pt x="3381" y="129381"/>
                      <a:pt x="206" y="161925"/>
                    </a:cubicBezTo>
                    <a:cubicBezTo>
                      <a:pt x="-2969" y="194469"/>
                      <a:pt x="31162" y="205581"/>
                      <a:pt x="57356" y="195262"/>
                    </a:cubicBezTo>
                    <a:cubicBezTo>
                      <a:pt x="83550" y="184943"/>
                      <a:pt x="120459" y="142477"/>
                      <a:pt x="157369" y="10001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4936125" y="1800225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41" name="Полилиния 40"/>
            <p:cNvSpPr/>
            <p:nvPr/>
          </p:nvSpPr>
          <p:spPr>
            <a:xfrm>
              <a:off x="3707607" y="2729626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олилиния 41"/>
            <p:cNvSpPr/>
            <p:nvPr/>
          </p:nvSpPr>
          <p:spPr>
            <a:xfrm>
              <a:off x="3819525" y="3026569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7494256" y="3009773"/>
            <a:ext cx="492647" cy="447934"/>
            <a:chOff x="3707607" y="2729626"/>
            <a:chExt cx="558506" cy="476326"/>
          </a:xfrm>
        </p:grpSpPr>
        <p:grpSp>
          <p:nvGrpSpPr>
            <p:cNvPr id="46" name="Группа 45"/>
            <p:cNvGrpSpPr/>
            <p:nvPr/>
          </p:nvGrpSpPr>
          <p:grpSpPr>
            <a:xfrm>
              <a:off x="3949201" y="2754551"/>
              <a:ext cx="316912" cy="451401"/>
              <a:chOff x="4936125" y="1800225"/>
              <a:chExt cx="316912" cy="451401"/>
            </a:xfrm>
          </p:grpSpPr>
          <p:sp>
            <p:nvSpPr>
              <p:cNvPr id="49" name="Полилиния 48"/>
              <p:cNvSpPr/>
              <p:nvPr/>
            </p:nvSpPr>
            <p:spPr>
              <a:xfrm>
                <a:off x="4957557" y="2052638"/>
                <a:ext cx="157369" cy="19898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369" h="198988">
                    <a:moveTo>
                      <a:pt x="76406" y="0"/>
                    </a:moveTo>
                    <a:cubicBezTo>
                      <a:pt x="39893" y="64690"/>
                      <a:pt x="3381" y="129381"/>
                      <a:pt x="206" y="161925"/>
                    </a:cubicBezTo>
                    <a:cubicBezTo>
                      <a:pt x="-2969" y="194469"/>
                      <a:pt x="31162" y="205581"/>
                      <a:pt x="57356" y="195262"/>
                    </a:cubicBezTo>
                    <a:cubicBezTo>
                      <a:pt x="83550" y="184943"/>
                      <a:pt x="120459" y="142477"/>
                      <a:pt x="157369" y="10001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4936125" y="1800225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47" name="Полилиния 46"/>
            <p:cNvSpPr/>
            <p:nvPr/>
          </p:nvSpPr>
          <p:spPr>
            <a:xfrm>
              <a:off x="3707607" y="2729626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Полилиния 47"/>
            <p:cNvSpPr/>
            <p:nvPr/>
          </p:nvSpPr>
          <p:spPr>
            <a:xfrm>
              <a:off x="3819525" y="3026569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8194686" y="3008814"/>
            <a:ext cx="431565" cy="701082"/>
            <a:chOff x="6915305" y="2754550"/>
            <a:chExt cx="476517" cy="745519"/>
          </a:xfrm>
        </p:grpSpPr>
        <p:sp>
          <p:nvSpPr>
            <p:cNvPr id="52" name="Полилиния 51"/>
            <p:cNvSpPr/>
            <p:nvPr/>
          </p:nvSpPr>
          <p:spPr>
            <a:xfrm>
              <a:off x="7061124" y="3043126"/>
              <a:ext cx="330698" cy="456943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олилиния 52"/>
            <p:cNvSpPr/>
            <p:nvPr/>
          </p:nvSpPr>
          <p:spPr>
            <a:xfrm>
              <a:off x="6915305" y="2754550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Полилиния 53"/>
            <p:cNvSpPr/>
            <p:nvPr/>
          </p:nvSpPr>
          <p:spPr>
            <a:xfrm>
              <a:off x="6997715" y="3067354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9026269" y="2992220"/>
            <a:ext cx="398951" cy="710284"/>
            <a:chOff x="6915305" y="2754550"/>
            <a:chExt cx="452283" cy="755305"/>
          </a:xfrm>
        </p:grpSpPr>
        <p:sp>
          <p:nvSpPr>
            <p:cNvPr id="56" name="Полилиния 55"/>
            <p:cNvSpPr/>
            <p:nvPr/>
          </p:nvSpPr>
          <p:spPr>
            <a:xfrm>
              <a:off x="7047327" y="3051495"/>
              <a:ext cx="320261" cy="458360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олилиния 56"/>
            <p:cNvSpPr/>
            <p:nvPr/>
          </p:nvSpPr>
          <p:spPr>
            <a:xfrm>
              <a:off x="6915305" y="2754550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олилиния 57"/>
            <p:cNvSpPr/>
            <p:nvPr/>
          </p:nvSpPr>
          <p:spPr>
            <a:xfrm>
              <a:off x="6997715" y="3067354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9" name="Группа 58"/>
          <p:cNvGrpSpPr/>
          <p:nvPr/>
        </p:nvGrpSpPr>
        <p:grpSpPr>
          <a:xfrm>
            <a:off x="9732819" y="2999609"/>
            <a:ext cx="398951" cy="710284"/>
            <a:chOff x="6915305" y="2754550"/>
            <a:chExt cx="452283" cy="755305"/>
          </a:xfrm>
        </p:grpSpPr>
        <p:sp>
          <p:nvSpPr>
            <p:cNvPr id="60" name="Полилиния 59"/>
            <p:cNvSpPr/>
            <p:nvPr/>
          </p:nvSpPr>
          <p:spPr>
            <a:xfrm>
              <a:off x="7047327" y="3051495"/>
              <a:ext cx="320261" cy="458360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Полилиния 60"/>
            <p:cNvSpPr/>
            <p:nvPr/>
          </p:nvSpPr>
          <p:spPr>
            <a:xfrm>
              <a:off x="6915305" y="2754550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Полилиния 73"/>
            <p:cNvSpPr/>
            <p:nvPr/>
          </p:nvSpPr>
          <p:spPr>
            <a:xfrm>
              <a:off x="6997715" y="3067354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5" name="Группа 74"/>
          <p:cNvGrpSpPr/>
          <p:nvPr/>
        </p:nvGrpSpPr>
        <p:grpSpPr>
          <a:xfrm>
            <a:off x="10436933" y="3017694"/>
            <a:ext cx="398951" cy="710284"/>
            <a:chOff x="6915305" y="2754550"/>
            <a:chExt cx="452283" cy="755305"/>
          </a:xfrm>
        </p:grpSpPr>
        <p:sp>
          <p:nvSpPr>
            <p:cNvPr id="76" name="Полилиния 75"/>
            <p:cNvSpPr/>
            <p:nvPr/>
          </p:nvSpPr>
          <p:spPr>
            <a:xfrm>
              <a:off x="7047327" y="3051495"/>
              <a:ext cx="320261" cy="458360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Полилиния 76"/>
            <p:cNvSpPr/>
            <p:nvPr/>
          </p:nvSpPr>
          <p:spPr>
            <a:xfrm>
              <a:off x="6915305" y="2754550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Полилиния 77"/>
            <p:cNvSpPr/>
            <p:nvPr/>
          </p:nvSpPr>
          <p:spPr>
            <a:xfrm>
              <a:off x="6997715" y="3067354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9" name="Группа 78"/>
          <p:cNvGrpSpPr/>
          <p:nvPr/>
        </p:nvGrpSpPr>
        <p:grpSpPr>
          <a:xfrm>
            <a:off x="5053904" y="3729148"/>
            <a:ext cx="371055" cy="445874"/>
            <a:chOff x="3707607" y="3458365"/>
            <a:chExt cx="373189" cy="479856"/>
          </a:xfrm>
        </p:grpSpPr>
        <p:sp>
          <p:nvSpPr>
            <p:cNvPr id="81" name="Полилиния 80"/>
            <p:cNvSpPr/>
            <p:nvPr/>
          </p:nvSpPr>
          <p:spPr>
            <a:xfrm>
              <a:off x="3707607" y="3458365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Полилиния 81"/>
            <p:cNvSpPr/>
            <p:nvPr/>
          </p:nvSpPr>
          <p:spPr>
            <a:xfrm>
              <a:off x="3790017" y="3771169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Овал 82"/>
            <p:cNvSpPr/>
            <p:nvPr/>
          </p:nvSpPr>
          <p:spPr>
            <a:xfrm rot="971368">
              <a:off x="3960441" y="3758896"/>
              <a:ext cx="120355" cy="17932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4" name="Группа 83"/>
          <p:cNvGrpSpPr/>
          <p:nvPr/>
        </p:nvGrpSpPr>
        <p:grpSpPr>
          <a:xfrm>
            <a:off x="5709963" y="3757075"/>
            <a:ext cx="389111" cy="417117"/>
            <a:chOff x="3707607" y="3458365"/>
            <a:chExt cx="391595" cy="470066"/>
          </a:xfrm>
        </p:grpSpPr>
        <p:sp>
          <p:nvSpPr>
            <p:cNvPr id="85" name="Полилиния 84"/>
            <p:cNvSpPr/>
            <p:nvPr/>
          </p:nvSpPr>
          <p:spPr>
            <a:xfrm>
              <a:off x="3707607" y="3458365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Полилиния 85"/>
            <p:cNvSpPr/>
            <p:nvPr/>
          </p:nvSpPr>
          <p:spPr>
            <a:xfrm>
              <a:off x="3790017" y="3771169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Овал 86"/>
            <p:cNvSpPr/>
            <p:nvPr/>
          </p:nvSpPr>
          <p:spPr>
            <a:xfrm rot="971368">
              <a:off x="3978847" y="3749107"/>
              <a:ext cx="120355" cy="17932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8" name="Группа 87"/>
          <p:cNvGrpSpPr/>
          <p:nvPr/>
        </p:nvGrpSpPr>
        <p:grpSpPr>
          <a:xfrm>
            <a:off x="6295066" y="3754586"/>
            <a:ext cx="396047" cy="425590"/>
            <a:chOff x="3707607" y="3458365"/>
            <a:chExt cx="398575" cy="479615"/>
          </a:xfrm>
        </p:grpSpPr>
        <p:sp>
          <p:nvSpPr>
            <p:cNvPr id="89" name="Полилиния 88"/>
            <p:cNvSpPr/>
            <p:nvPr/>
          </p:nvSpPr>
          <p:spPr>
            <a:xfrm>
              <a:off x="3707607" y="3458365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0" name="Полилиния 89"/>
            <p:cNvSpPr/>
            <p:nvPr/>
          </p:nvSpPr>
          <p:spPr>
            <a:xfrm>
              <a:off x="3795656" y="3776831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Овал 90"/>
            <p:cNvSpPr/>
            <p:nvPr/>
          </p:nvSpPr>
          <p:spPr>
            <a:xfrm rot="971368">
              <a:off x="3985827" y="3758656"/>
              <a:ext cx="120355" cy="17932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2" name="Группа 91"/>
          <p:cNvGrpSpPr/>
          <p:nvPr/>
        </p:nvGrpSpPr>
        <p:grpSpPr>
          <a:xfrm>
            <a:off x="6892369" y="3759611"/>
            <a:ext cx="383864" cy="424377"/>
            <a:chOff x="3707607" y="3458365"/>
            <a:chExt cx="386314" cy="478248"/>
          </a:xfrm>
        </p:grpSpPr>
        <p:sp>
          <p:nvSpPr>
            <p:cNvPr id="93" name="Полилиния 92"/>
            <p:cNvSpPr/>
            <p:nvPr/>
          </p:nvSpPr>
          <p:spPr>
            <a:xfrm>
              <a:off x="3707607" y="3458365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Полилиния 93"/>
            <p:cNvSpPr/>
            <p:nvPr/>
          </p:nvSpPr>
          <p:spPr>
            <a:xfrm>
              <a:off x="3790017" y="3771169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Овал 94"/>
            <p:cNvSpPr/>
            <p:nvPr/>
          </p:nvSpPr>
          <p:spPr>
            <a:xfrm rot="971368">
              <a:off x="3973566" y="3757289"/>
              <a:ext cx="120355" cy="17932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6" name="Группа 95"/>
          <p:cNvGrpSpPr/>
          <p:nvPr/>
        </p:nvGrpSpPr>
        <p:grpSpPr>
          <a:xfrm>
            <a:off x="7536863" y="3774367"/>
            <a:ext cx="402744" cy="415526"/>
            <a:chOff x="3707607" y="3458365"/>
            <a:chExt cx="405315" cy="468273"/>
          </a:xfrm>
        </p:grpSpPr>
        <p:sp>
          <p:nvSpPr>
            <p:cNvPr id="97" name="Полилиния 96"/>
            <p:cNvSpPr/>
            <p:nvPr/>
          </p:nvSpPr>
          <p:spPr>
            <a:xfrm>
              <a:off x="3707607" y="3458365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олилиния 97"/>
            <p:cNvSpPr/>
            <p:nvPr/>
          </p:nvSpPr>
          <p:spPr>
            <a:xfrm>
              <a:off x="3790017" y="3771169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Овал 98"/>
            <p:cNvSpPr/>
            <p:nvPr/>
          </p:nvSpPr>
          <p:spPr>
            <a:xfrm rot="971368">
              <a:off x="3992567" y="3740661"/>
              <a:ext cx="120355" cy="17932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0" name="Группа 99"/>
          <p:cNvGrpSpPr/>
          <p:nvPr/>
        </p:nvGrpSpPr>
        <p:grpSpPr>
          <a:xfrm>
            <a:off x="8127143" y="3751289"/>
            <a:ext cx="495286" cy="422119"/>
            <a:chOff x="6876284" y="3505745"/>
            <a:chExt cx="498447" cy="475703"/>
          </a:xfrm>
        </p:grpSpPr>
        <p:sp>
          <p:nvSpPr>
            <p:cNvPr id="101" name="Полилиния 100"/>
            <p:cNvSpPr/>
            <p:nvPr/>
          </p:nvSpPr>
          <p:spPr>
            <a:xfrm>
              <a:off x="6876284" y="3505745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Полилиния 101"/>
            <p:cNvSpPr/>
            <p:nvPr/>
          </p:nvSpPr>
          <p:spPr>
            <a:xfrm>
              <a:off x="6955982" y="3833354"/>
              <a:ext cx="198914" cy="148094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Овал 102"/>
            <p:cNvSpPr/>
            <p:nvPr/>
          </p:nvSpPr>
          <p:spPr>
            <a:xfrm rot="971368">
              <a:off x="7142774" y="3780692"/>
              <a:ext cx="135427" cy="19458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" name="Полилиния 103"/>
            <p:cNvSpPr/>
            <p:nvPr/>
          </p:nvSpPr>
          <p:spPr>
            <a:xfrm>
              <a:off x="7252299" y="3807619"/>
              <a:ext cx="122432" cy="165713"/>
            </a:xfrm>
            <a:custGeom>
              <a:avLst/>
              <a:gdLst>
                <a:gd name="connsiteX0" fmla="*/ 53376 w 122432"/>
                <a:gd name="connsiteY0" fmla="*/ 0 h 165713"/>
                <a:gd name="connsiteX1" fmla="*/ 989 w 122432"/>
                <a:gd name="connsiteY1" fmla="*/ 133350 h 165713"/>
                <a:gd name="connsiteX2" fmla="*/ 27182 w 122432"/>
                <a:gd name="connsiteY2" fmla="*/ 164306 h 165713"/>
                <a:gd name="connsiteX3" fmla="*/ 122432 w 122432"/>
                <a:gd name="connsiteY3" fmla="*/ 102394 h 165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432" h="165713">
                  <a:moveTo>
                    <a:pt x="53376" y="0"/>
                  </a:moveTo>
                  <a:cubicBezTo>
                    <a:pt x="29365" y="52983"/>
                    <a:pt x="5355" y="105966"/>
                    <a:pt x="989" y="133350"/>
                  </a:cubicBezTo>
                  <a:cubicBezTo>
                    <a:pt x="-3377" y="160734"/>
                    <a:pt x="6942" y="169465"/>
                    <a:pt x="27182" y="164306"/>
                  </a:cubicBezTo>
                  <a:cubicBezTo>
                    <a:pt x="47422" y="159147"/>
                    <a:pt x="84927" y="130770"/>
                    <a:pt x="122432" y="10239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5" name="Группа 104"/>
          <p:cNvGrpSpPr/>
          <p:nvPr/>
        </p:nvGrpSpPr>
        <p:grpSpPr>
          <a:xfrm>
            <a:off x="8794302" y="3772701"/>
            <a:ext cx="509435" cy="420975"/>
            <a:chOff x="6876284" y="3505745"/>
            <a:chExt cx="512686" cy="474414"/>
          </a:xfrm>
        </p:grpSpPr>
        <p:sp>
          <p:nvSpPr>
            <p:cNvPr id="106" name="Полилиния 105"/>
            <p:cNvSpPr/>
            <p:nvPr/>
          </p:nvSpPr>
          <p:spPr>
            <a:xfrm>
              <a:off x="6876284" y="3505745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7" name="Полилиния 106"/>
            <p:cNvSpPr/>
            <p:nvPr/>
          </p:nvSpPr>
          <p:spPr>
            <a:xfrm>
              <a:off x="6958693" y="3809932"/>
              <a:ext cx="224601" cy="163397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" name="Овал 107"/>
            <p:cNvSpPr/>
            <p:nvPr/>
          </p:nvSpPr>
          <p:spPr>
            <a:xfrm rot="971368">
              <a:off x="7149299" y="3785574"/>
              <a:ext cx="121667" cy="19458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" name="Полилиния 108"/>
            <p:cNvSpPr/>
            <p:nvPr/>
          </p:nvSpPr>
          <p:spPr>
            <a:xfrm>
              <a:off x="7252298" y="3774683"/>
              <a:ext cx="136672" cy="198649"/>
            </a:xfrm>
            <a:custGeom>
              <a:avLst/>
              <a:gdLst>
                <a:gd name="connsiteX0" fmla="*/ 53376 w 122432"/>
                <a:gd name="connsiteY0" fmla="*/ 0 h 165713"/>
                <a:gd name="connsiteX1" fmla="*/ 989 w 122432"/>
                <a:gd name="connsiteY1" fmla="*/ 133350 h 165713"/>
                <a:gd name="connsiteX2" fmla="*/ 27182 w 122432"/>
                <a:gd name="connsiteY2" fmla="*/ 164306 h 165713"/>
                <a:gd name="connsiteX3" fmla="*/ 122432 w 122432"/>
                <a:gd name="connsiteY3" fmla="*/ 102394 h 165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432" h="165713">
                  <a:moveTo>
                    <a:pt x="53376" y="0"/>
                  </a:moveTo>
                  <a:cubicBezTo>
                    <a:pt x="29365" y="52983"/>
                    <a:pt x="5355" y="105966"/>
                    <a:pt x="989" y="133350"/>
                  </a:cubicBezTo>
                  <a:cubicBezTo>
                    <a:pt x="-3377" y="160734"/>
                    <a:pt x="6942" y="169465"/>
                    <a:pt x="27182" y="164306"/>
                  </a:cubicBezTo>
                  <a:cubicBezTo>
                    <a:pt x="47422" y="159147"/>
                    <a:pt x="84927" y="130770"/>
                    <a:pt x="122432" y="10239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0" name="Группа 119"/>
          <p:cNvGrpSpPr/>
          <p:nvPr/>
        </p:nvGrpSpPr>
        <p:grpSpPr>
          <a:xfrm>
            <a:off x="9514604" y="3780094"/>
            <a:ext cx="509435" cy="422767"/>
            <a:chOff x="6876284" y="3505745"/>
            <a:chExt cx="512686" cy="476433"/>
          </a:xfrm>
        </p:grpSpPr>
        <p:sp>
          <p:nvSpPr>
            <p:cNvPr id="121" name="Полилиния 120"/>
            <p:cNvSpPr/>
            <p:nvPr/>
          </p:nvSpPr>
          <p:spPr>
            <a:xfrm>
              <a:off x="6876284" y="3505745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2" name="Полилиния 121"/>
            <p:cNvSpPr/>
            <p:nvPr/>
          </p:nvSpPr>
          <p:spPr>
            <a:xfrm>
              <a:off x="6965167" y="3801601"/>
              <a:ext cx="218131" cy="180577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3" name="Овал 122"/>
            <p:cNvSpPr/>
            <p:nvPr/>
          </p:nvSpPr>
          <p:spPr>
            <a:xfrm rot="971368">
              <a:off x="7149299" y="3785574"/>
              <a:ext cx="121667" cy="19458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4" name="Полилиния 123"/>
            <p:cNvSpPr/>
            <p:nvPr/>
          </p:nvSpPr>
          <p:spPr>
            <a:xfrm>
              <a:off x="7252298" y="3774683"/>
              <a:ext cx="136672" cy="198649"/>
            </a:xfrm>
            <a:custGeom>
              <a:avLst/>
              <a:gdLst>
                <a:gd name="connsiteX0" fmla="*/ 53376 w 122432"/>
                <a:gd name="connsiteY0" fmla="*/ 0 h 165713"/>
                <a:gd name="connsiteX1" fmla="*/ 989 w 122432"/>
                <a:gd name="connsiteY1" fmla="*/ 133350 h 165713"/>
                <a:gd name="connsiteX2" fmla="*/ 27182 w 122432"/>
                <a:gd name="connsiteY2" fmla="*/ 164306 h 165713"/>
                <a:gd name="connsiteX3" fmla="*/ 122432 w 122432"/>
                <a:gd name="connsiteY3" fmla="*/ 102394 h 165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432" h="165713">
                  <a:moveTo>
                    <a:pt x="53376" y="0"/>
                  </a:moveTo>
                  <a:cubicBezTo>
                    <a:pt x="29365" y="52983"/>
                    <a:pt x="5355" y="105966"/>
                    <a:pt x="989" y="133350"/>
                  </a:cubicBezTo>
                  <a:cubicBezTo>
                    <a:pt x="-3377" y="160734"/>
                    <a:pt x="6942" y="169465"/>
                    <a:pt x="27182" y="164306"/>
                  </a:cubicBezTo>
                  <a:cubicBezTo>
                    <a:pt x="47422" y="159147"/>
                    <a:pt x="84927" y="130770"/>
                    <a:pt x="122432" y="10239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5" name="Группа 124"/>
          <p:cNvGrpSpPr/>
          <p:nvPr/>
        </p:nvGrpSpPr>
        <p:grpSpPr>
          <a:xfrm>
            <a:off x="10254922" y="3767159"/>
            <a:ext cx="509435" cy="420975"/>
            <a:chOff x="6876284" y="3505745"/>
            <a:chExt cx="512686" cy="474414"/>
          </a:xfrm>
        </p:grpSpPr>
        <p:sp>
          <p:nvSpPr>
            <p:cNvPr id="126" name="Полилиния 125"/>
            <p:cNvSpPr/>
            <p:nvPr/>
          </p:nvSpPr>
          <p:spPr>
            <a:xfrm>
              <a:off x="6876284" y="3505745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7" name="Полилиния 126"/>
            <p:cNvSpPr/>
            <p:nvPr/>
          </p:nvSpPr>
          <p:spPr>
            <a:xfrm>
              <a:off x="6996548" y="3800563"/>
              <a:ext cx="180682" cy="159286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" name="Овал 127"/>
            <p:cNvSpPr/>
            <p:nvPr/>
          </p:nvSpPr>
          <p:spPr>
            <a:xfrm rot="971368">
              <a:off x="7149299" y="3785574"/>
              <a:ext cx="121667" cy="19458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9" name="Полилиния 128"/>
            <p:cNvSpPr/>
            <p:nvPr/>
          </p:nvSpPr>
          <p:spPr>
            <a:xfrm>
              <a:off x="7252298" y="3774683"/>
              <a:ext cx="136672" cy="198649"/>
            </a:xfrm>
            <a:custGeom>
              <a:avLst/>
              <a:gdLst>
                <a:gd name="connsiteX0" fmla="*/ 53376 w 122432"/>
                <a:gd name="connsiteY0" fmla="*/ 0 h 165713"/>
                <a:gd name="connsiteX1" fmla="*/ 989 w 122432"/>
                <a:gd name="connsiteY1" fmla="*/ 133350 h 165713"/>
                <a:gd name="connsiteX2" fmla="*/ 27182 w 122432"/>
                <a:gd name="connsiteY2" fmla="*/ 164306 h 165713"/>
                <a:gd name="connsiteX3" fmla="*/ 122432 w 122432"/>
                <a:gd name="connsiteY3" fmla="*/ 102394 h 165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432" h="165713">
                  <a:moveTo>
                    <a:pt x="53376" y="0"/>
                  </a:moveTo>
                  <a:cubicBezTo>
                    <a:pt x="29365" y="52983"/>
                    <a:pt x="5355" y="105966"/>
                    <a:pt x="989" y="133350"/>
                  </a:cubicBezTo>
                  <a:cubicBezTo>
                    <a:pt x="-3377" y="160734"/>
                    <a:pt x="6942" y="169465"/>
                    <a:pt x="27182" y="164306"/>
                  </a:cubicBezTo>
                  <a:cubicBezTo>
                    <a:pt x="47422" y="159147"/>
                    <a:pt x="84927" y="130770"/>
                    <a:pt x="122432" y="10239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0" name="Группа 109"/>
          <p:cNvGrpSpPr/>
          <p:nvPr/>
        </p:nvGrpSpPr>
        <p:grpSpPr>
          <a:xfrm>
            <a:off x="5072143" y="4450292"/>
            <a:ext cx="446338" cy="435562"/>
            <a:chOff x="3698137" y="4235153"/>
            <a:chExt cx="455989" cy="458292"/>
          </a:xfrm>
        </p:grpSpPr>
        <p:sp>
          <p:nvSpPr>
            <p:cNvPr id="111" name="Полилиния 110"/>
            <p:cNvSpPr/>
            <p:nvPr/>
          </p:nvSpPr>
          <p:spPr>
            <a:xfrm>
              <a:off x="3698137" y="4235153"/>
              <a:ext cx="455989" cy="458292"/>
            </a:xfrm>
            <a:custGeom>
              <a:avLst/>
              <a:gdLst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00304 w 461604"/>
                <a:gd name="connsiteY6" fmla="*/ 371481 h 463935"/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47313 w 461604"/>
                <a:gd name="connsiteY6" fmla="*/ 300967 h 463935"/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47313 w 461604"/>
                <a:gd name="connsiteY6" fmla="*/ 300967 h 463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1604" h="463935">
                  <a:moveTo>
                    <a:pt x="254" y="406406"/>
                  </a:moveTo>
                  <a:cubicBezTo>
                    <a:pt x="-540" y="436039"/>
                    <a:pt x="-1333" y="465673"/>
                    <a:pt x="28829" y="460381"/>
                  </a:cubicBezTo>
                  <a:cubicBezTo>
                    <a:pt x="58991" y="455089"/>
                    <a:pt x="109263" y="451385"/>
                    <a:pt x="181229" y="374656"/>
                  </a:cubicBezTo>
                  <a:cubicBezTo>
                    <a:pt x="253195" y="297927"/>
                    <a:pt x="445283" y="-1582"/>
                    <a:pt x="460629" y="6"/>
                  </a:cubicBezTo>
                  <a:cubicBezTo>
                    <a:pt x="475975" y="1593"/>
                    <a:pt x="305583" y="306923"/>
                    <a:pt x="273304" y="384181"/>
                  </a:cubicBezTo>
                  <a:cubicBezTo>
                    <a:pt x="241025" y="461439"/>
                    <a:pt x="245787" y="465673"/>
                    <a:pt x="266954" y="463556"/>
                  </a:cubicBezTo>
                  <a:cubicBezTo>
                    <a:pt x="288121" y="461439"/>
                    <a:pt x="380775" y="382509"/>
                    <a:pt x="447313" y="30096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12" name="Прямая соединительная линия 111"/>
            <p:cNvCxnSpPr/>
            <p:nvPr/>
          </p:nvCxnSpPr>
          <p:spPr>
            <a:xfrm>
              <a:off x="3898364" y="4494791"/>
              <a:ext cx="188444" cy="7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3" name="Овал 112"/>
          <p:cNvSpPr/>
          <p:nvPr/>
        </p:nvSpPr>
        <p:spPr>
          <a:xfrm rot="1184954">
            <a:off x="5697650" y="4447759"/>
            <a:ext cx="275004" cy="43518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4" name="Группа 113"/>
          <p:cNvGrpSpPr/>
          <p:nvPr/>
        </p:nvGrpSpPr>
        <p:grpSpPr>
          <a:xfrm>
            <a:off x="6164671" y="4454285"/>
            <a:ext cx="320870" cy="431569"/>
            <a:chOff x="3867312" y="2904839"/>
            <a:chExt cx="404813" cy="543887"/>
          </a:xfrm>
        </p:grpSpPr>
        <p:sp>
          <p:nvSpPr>
            <p:cNvPr id="115" name="Полилиния 114"/>
            <p:cNvSpPr/>
            <p:nvPr/>
          </p:nvSpPr>
          <p:spPr>
            <a:xfrm>
              <a:off x="3910175" y="2904839"/>
              <a:ext cx="361950" cy="313560"/>
            </a:xfrm>
            <a:custGeom>
              <a:avLst/>
              <a:gdLst>
                <a:gd name="connsiteX0" fmla="*/ 0 w 361950"/>
                <a:gd name="connsiteY0" fmla="*/ 87953 h 313560"/>
                <a:gd name="connsiteX1" fmla="*/ 66675 w 361950"/>
                <a:gd name="connsiteY1" fmla="*/ 18897 h 313560"/>
                <a:gd name="connsiteX2" fmla="*/ 145256 w 361950"/>
                <a:gd name="connsiteY2" fmla="*/ 6991 h 313560"/>
                <a:gd name="connsiteX3" fmla="*/ 138112 w 361950"/>
                <a:gd name="connsiteY3" fmla="*/ 114147 h 313560"/>
                <a:gd name="connsiteX4" fmla="*/ 52387 w 361950"/>
                <a:gd name="connsiteY4" fmla="*/ 271309 h 313560"/>
                <a:gd name="connsiteX5" fmla="*/ 95250 w 361950"/>
                <a:gd name="connsiteY5" fmla="*/ 311791 h 313560"/>
                <a:gd name="connsiteX6" fmla="*/ 221456 w 361950"/>
                <a:gd name="connsiteY6" fmla="*/ 228447 h 313560"/>
                <a:gd name="connsiteX7" fmla="*/ 361950 w 361950"/>
                <a:gd name="connsiteY7" fmla="*/ 4609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313560">
                  <a:moveTo>
                    <a:pt x="0" y="87953"/>
                  </a:moveTo>
                  <a:cubicBezTo>
                    <a:pt x="21233" y="60172"/>
                    <a:pt x="42466" y="32391"/>
                    <a:pt x="66675" y="18897"/>
                  </a:cubicBezTo>
                  <a:cubicBezTo>
                    <a:pt x="90884" y="5403"/>
                    <a:pt x="133350" y="-8884"/>
                    <a:pt x="145256" y="6991"/>
                  </a:cubicBezTo>
                  <a:cubicBezTo>
                    <a:pt x="157162" y="22866"/>
                    <a:pt x="153590" y="70094"/>
                    <a:pt x="138112" y="114147"/>
                  </a:cubicBezTo>
                  <a:cubicBezTo>
                    <a:pt x="122634" y="158200"/>
                    <a:pt x="59531" y="238368"/>
                    <a:pt x="52387" y="271309"/>
                  </a:cubicBezTo>
                  <a:cubicBezTo>
                    <a:pt x="45243" y="304250"/>
                    <a:pt x="67072" y="318935"/>
                    <a:pt x="95250" y="311791"/>
                  </a:cubicBezTo>
                  <a:cubicBezTo>
                    <a:pt x="123428" y="304647"/>
                    <a:pt x="177006" y="279644"/>
                    <a:pt x="221456" y="228447"/>
                  </a:cubicBezTo>
                  <a:cubicBezTo>
                    <a:pt x="265906" y="177250"/>
                    <a:pt x="313928" y="90929"/>
                    <a:pt x="361950" y="460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6" name="Полилиния 115"/>
            <p:cNvSpPr/>
            <p:nvPr/>
          </p:nvSpPr>
          <p:spPr>
            <a:xfrm>
              <a:off x="3867312" y="2914451"/>
              <a:ext cx="404813" cy="534275"/>
            </a:xfrm>
            <a:custGeom>
              <a:avLst/>
              <a:gdLst>
                <a:gd name="connsiteX0" fmla="*/ 404813 w 404813"/>
                <a:gd name="connsiteY0" fmla="*/ 0 h 533762"/>
                <a:gd name="connsiteX1" fmla="*/ 209550 w 404813"/>
                <a:gd name="connsiteY1" fmla="*/ 423863 h 533762"/>
                <a:gd name="connsiteX2" fmla="*/ 128588 w 404813"/>
                <a:gd name="connsiteY2" fmla="*/ 500063 h 533762"/>
                <a:gd name="connsiteX3" fmla="*/ 57150 w 404813"/>
                <a:gd name="connsiteY3" fmla="*/ 533400 h 533762"/>
                <a:gd name="connsiteX4" fmla="*/ 0 w 404813"/>
                <a:gd name="connsiteY4" fmla="*/ 481013 h 533762"/>
                <a:gd name="connsiteX0" fmla="*/ 404813 w 404813"/>
                <a:gd name="connsiteY0" fmla="*/ 0 h 534066"/>
                <a:gd name="connsiteX1" fmla="*/ 209550 w 404813"/>
                <a:gd name="connsiteY1" fmla="*/ 423863 h 534066"/>
                <a:gd name="connsiteX2" fmla="*/ 138113 w 404813"/>
                <a:gd name="connsiteY2" fmla="*/ 504826 h 534066"/>
                <a:gd name="connsiteX3" fmla="*/ 57150 w 404813"/>
                <a:gd name="connsiteY3" fmla="*/ 533400 h 534066"/>
                <a:gd name="connsiteX4" fmla="*/ 0 w 404813"/>
                <a:gd name="connsiteY4" fmla="*/ 481013 h 534066"/>
                <a:gd name="connsiteX0" fmla="*/ 404813 w 404813"/>
                <a:gd name="connsiteY0" fmla="*/ 0 h 534275"/>
                <a:gd name="connsiteX1" fmla="*/ 226218 w 404813"/>
                <a:gd name="connsiteY1" fmla="*/ 395288 h 534275"/>
                <a:gd name="connsiteX2" fmla="*/ 138113 w 404813"/>
                <a:gd name="connsiteY2" fmla="*/ 504826 h 534275"/>
                <a:gd name="connsiteX3" fmla="*/ 57150 w 404813"/>
                <a:gd name="connsiteY3" fmla="*/ 533400 h 534275"/>
                <a:gd name="connsiteX4" fmla="*/ 0 w 404813"/>
                <a:gd name="connsiteY4" fmla="*/ 481013 h 53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534275">
                  <a:moveTo>
                    <a:pt x="404813" y="0"/>
                  </a:moveTo>
                  <a:cubicBezTo>
                    <a:pt x="330200" y="170259"/>
                    <a:pt x="270668" y="311150"/>
                    <a:pt x="226218" y="395288"/>
                  </a:cubicBezTo>
                  <a:cubicBezTo>
                    <a:pt x="181768" y="479426"/>
                    <a:pt x="166291" y="481807"/>
                    <a:pt x="138113" y="504826"/>
                  </a:cubicBezTo>
                  <a:cubicBezTo>
                    <a:pt x="109935" y="527845"/>
                    <a:pt x="80169" y="537369"/>
                    <a:pt x="57150" y="533400"/>
                  </a:cubicBezTo>
                  <a:cubicBezTo>
                    <a:pt x="34131" y="529431"/>
                    <a:pt x="17859" y="505619"/>
                    <a:pt x="0" y="4810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7" name="Полилиния 116"/>
          <p:cNvSpPr/>
          <p:nvPr/>
        </p:nvSpPr>
        <p:spPr>
          <a:xfrm>
            <a:off x="6553317" y="4441014"/>
            <a:ext cx="307165" cy="44484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4" name="Группа 143"/>
          <p:cNvGrpSpPr/>
          <p:nvPr/>
        </p:nvGrpSpPr>
        <p:grpSpPr>
          <a:xfrm>
            <a:off x="6959060" y="4451330"/>
            <a:ext cx="446338" cy="435562"/>
            <a:chOff x="3698137" y="4235153"/>
            <a:chExt cx="455989" cy="458292"/>
          </a:xfrm>
        </p:grpSpPr>
        <p:sp>
          <p:nvSpPr>
            <p:cNvPr id="145" name="Полилиния 144"/>
            <p:cNvSpPr/>
            <p:nvPr/>
          </p:nvSpPr>
          <p:spPr>
            <a:xfrm>
              <a:off x="3698137" y="4235153"/>
              <a:ext cx="455989" cy="458292"/>
            </a:xfrm>
            <a:custGeom>
              <a:avLst/>
              <a:gdLst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00304 w 461604"/>
                <a:gd name="connsiteY6" fmla="*/ 371481 h 463935"/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47313 w 461604"/>
                <a:gd name="connsiteY6" fmla="*/ 300967 h 463935"/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47313 w 461604"/>
                <a:gd name="connsiteY6" fmla="*/ 300967 h 463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1604" h="463935">
                  <a:moveTo>
                    <a:pt x="254" y="406406"/>
                  </a:moveTo>
                  <a:cubicBezTo>
                    <a:pt x="-540" y="436039"/>
                    <a:pt x="-1333" y="465673"/>
                    <a:pt x="28829" y="460381"/>
                  </a:cubicBezTo>
                  <a:cubicBezTo>
                    <a:pt x="58991" y="455089"/>
                    <a:pt x="109263" y="451385"/>
                    <a:pt x="181229" y="374656"/>
                  </a:cubicBezTo>
                  <a:cubicBezTo>
                    <a:pt x="253195" y="297927"/>
                    <a:pt x="445283" y="-1582"/>
                    <a:pt x="460629" y="6"/>
                  </a:cubicBezTo>
                  <a:cubicBezTo>
                    <a:pt x="475975" y="1593"/>
                    <a:pt x="305583" y="306923"/>
                    <a:pt x="273304" y="384181"/>
                  </a:cubicBezTo>
                  <a:cubicBezTo>
                    <a:pt x="241025" y="461439"/>
                    <a:pt x="245787" y="465673"/>
                    <a:pt x="266954" y="463556"/>
                  </a:cubicBezTo>
                  <a:cubicBezTo>
                    <a:pt x="288121" y="461439"/>
                    <a:pt x="380775" y="382509"/>
                    <a:pt x="447313" y="30096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46" name="Прямая соединительная линия 145"/>
            <p:cNvCxnSpPr/>
            <p:nvPr/>
          </p:nvCxnSpPr>
          <p:spPr>
            <a:xfrm>
              <a:off x="3898364" y="4494791"/>
              <a:ext cx="188444" cy="7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7" name="Овал 146"/>
          <p:cNvSpPr/>
          <p:nvPr/>
        </p:nvSpPr>
        <p:spPr>
          <a:xfrm rot="1184954">
            <a:off x="7584567" y="4448797"/>
            <a:ext cx="275004" cy="43518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8" name="Группа 147"/>
          <p:cNvGrpSpPr/>
          <p:nvPr/>
        </p:nvGrpSpPr>
        <p:grpSpPr>
          <a:xfrm>
            <a:off x="8051588" y="4455323"/>
            <a:ext cx="320870" cy="431569"/>
            <a:chOff x="3867312" y="2904839"/>
            <a:chExt cx="404813" cy="543887"/>
          </a:xfrm>
        </p:grpSpPr>
        <p:sp>
          <p:nvSpPr>
            <p:cNvPr id="149" name="Полилиния 148"/>
            <p:cNvSpPr/>
            <p:nvPr/>
          </p:nvSpPr>
          <p:spPr>
            <a:xfrm>
              <a:off x="3910175" y="2904839"/>
              <a:ext cx="361950" cy="313560"/>
            </a:xfrm>
            <a:custGeom>
              <a:avLst/>
              <a:gdLst>
                <a:gd name="connsiteX0" fmla="*/ 0 w 361950"/>
                <a:gd name="connsiteY0" fmla="*/ 87953 h 313560"/>
                <a:gd name="connsiteX1" fmla="*/ 66675 w 361950"/>
                <a:gd name="connsiteY1" fmla="*/ 18897 h 313560"/>
                <a:gd name="connsiteX2" fmla="*/ 145256 w 361950"/>
                <a:gd name="connsiteY2" fmla="*/ 6991 h 313560"/>
                <a:gd name="connsiteX3" fmla="*/ 138112 w 361950"/>
                <a:gd name="connsiteY3" fmla="*/ 114147 h 313560"/>
                <a:gd name="connsiteX4" fmla="*/ 52387 w 361950"/>
                <a:gd name="connsiteY4" fmla="*/ 271309 h 313560"/>
                <a:gd name="connsiteX5" fmla="*/ 95250 w 361950"/>
                <a:gd name="connsiteY5" fmla="*/ 311791 h 313560"/>
                <a:gd name="connsiteX6" fmla="*/ 221456 w 361950"/>
                <a:gd name="connsiteY6" fmla="*/ 228447 h 313560"/>
                <a:gd name="connsiteX7" fmla="*/ 361950 w 361950"/>
                <a:gd name="connsiteY7" fmla="*/ 4609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313560">
                  <a:moveTo>
                    <a:pt x="0" y="87953"/>
                  </a:moveTo>
                  <a:cubicBezTo>
                    <a:pt x="21233" y="60172"/>
                    <a:pt x="42466" y="32391"/>
                    <a:pt x="66675" y="18897"/>
                  </a:cubicBezTo>
                  <a:cubicBezTo>
                    <a:pt x="90884" y="5403"/>
                    <a:pt x="133350" y="-8884"/>
                    <a:pt x="145256" y="6991"/>
                  </a:cubicBezTo>
                  <a:cubicBezTo>
                    <a:pt x="157162" y="22866"/>
                    <a:pt x="153590" y="70094"/>
                    <a:pt x="138112" y="114147"/>
                  </a:cubicBezTo>
                  <a:cubicBezTo>
                    <a:pt x="122634" y="158200"/>
                    <a:pt x="59531" y="238368"/>
                    <a:pt x="52387" y="271309"/>
                  </a:cubicBezTo>
                  <a:cubicBezTo>
                    <a:pt x="45243" y="304250"/>
                    <a:pt x="67072" y="318935"/>
                    <a:pt x="95250" y="311791"/>
                  </a:cubicBezTo>
                  <a:cubicBezTo>
                    <a:pt x="123428" y="304647"/>
                    <a:pt x="177006" y="279644"/>
                    <a:pt x="221456" y="228447"/>
                  </a:cubicBezTo>
                  <a:cubicBezTo>
                    <a:pt x="265906" y="177250"/>
                    <a:pt x="313928" y="90929"/>
                    <a:pt x="361950" y="460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0" name="Полилиния 149"/>
            <p:cNvSpPr/>
            <p:nvPr/>
          </p:nvSpPr>
          <p:spPr>
            <a:xfrm>
              <a:off x="3867312" y="2914451"/>
              <a:ext cx="404813" cy="534275"/>
            </a:xfrm>
            <a:custGeom>
              <a:avLst/>
              <a:gdLst>
                <a:gd name="connsiteX0" fmla="*/ 404813 w 404813"/>
                <a:gd name="connsiteY0" fmla="*/ 0 h 533762"/>
                <a:gd name="connsiteX1" fmla="*/ 209550 w 404813"/>
                <a:gd name="connsiteY1" fmla="*/ 423863 h 533762"/>
                <a:gd name="connsiteX2" fmla="*/ 128588 w 404813"/>
                <a:gd name="connsiteY2" fmla="*/ 500063 h 533762"/>
                <a:gd name="connsiteX3" fmla="*/ 57150 w 404813"/>
                <a:gd name="connsiteY3" fmla="*/ 533400 h 533762"/>
                <a:gd name="connsiteX4" fmla="*/ 0 w 404813"/>
                <a:gd name="connsiteY4" fmla="*/ 481013 h 533762"/>
                <a:gd name="connsiteX0" fmla="*/ 404813 w 404813"/>
                <a:gd name="connsiteY0" fmla="*/ 0 h 534066"/>
                <a:gd name="connsiteX1" fmla="*/ 209550 w 404813"/>
                <a:gd name="connsiteY1" fmla="*/ 423863 h 534066"/>
                <a:gd name="connsiteX2" fmla="*/ 138113 w 404813"/>
                <a:gd name="connsiteY2" fmla="*/ 504826 h 534066"/>
                <a:gd name="connsiteX3" fmla="*/ 57150 w 404813"/>
                <a:gd name="connsiteY3" fmla="*/ 533400 h 534066"/>
                <a:gd name="connsiteX4" fmla="*/ 0 w 404813"/>
                <a:gd name="connsiteY4" fmla="*/ 481013 h 534066"/>
                <a:gd name="connsiteX0" fmla="*/ 404813 w 404813"/>
                <a:gd name="connsiteY0" fmla="*/ 0 h 534275"/>
                <a:gd name="connsiteX1" fmla="*/ 226218 w 404813"/>
                <a:gd name="connsiteY1" fmla="*/ 395288 h 534275"/>
                <a:gd name="connsiteX2" fmla="*/ 138113 w 404813"/>
                <a:gd name="connsiteY2" fmla="*/ 504826 h 534275"/>
                <a:gd name="connsiteX3" fmla="*/ 57150 w 404813"/>
                <a:gd name="connsiteY3" fmla="*/ 533400 h 534275"/>
                <a:gd name="connsiteX4" fmla="*/ 0 w 404813"/>
                <a:gd name="connsiteY4" fmla="*/ 481013 h 53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534275">
                  <a:moveTo>
                    <a:pt x="404813" y="0"/>
                  </a:moveTo>
                  <a:cubicBezTo>
                    <a:pt x="330200" y="170259"/>
                    <a:pt x="270668" y="311150"/>
                    <a:pt x="226218" y="395288"/>
                  </a:cubicBezTo>
                  <a:cubicBezTo>
                    <a:pt x="181768" y="479426"/>
                    <a:pt x="166291" y="481807"/>
                    <a:pt x="138113" y="504826"/>
                  </a:cubicBezTo>
                  <a:cubicBezTo>
                    <a:pt x="109935" y="527845"/>
                    <a:pt x="80169" y="537369"/>
                    <a:pt x="57150" y="533400"/>
                  </a:cubicBezTo>
                  <a:cubicBezTo>
                    <a:pt x="34131" y="529431"/>
                    <a:pt x="17859" y="505619"/>
                    <a:pt x="0" y="4810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1" name="Полилиния 150"/>
          <p:cNvSpPr/>
          <p:nvPr/>
        </p:nvSpPr>
        <p:spPr>
          <a:xfrm>
            <a:off x="8440234" y="4442052"/>
            <a:ext cx="307165" cy="44484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2" name="Группа 151"/>
          <p:cNvGrpSpPr/>
          <p:nvPr/>
        </p:nvGrpSpPr>
        <p:grpSpPr>
          <a:xfrm>
            <a:off x="8881474" y="4440035"/>
            <a:ext cx="446338" cy="435562"/>
            <a:chOff x="3698137" y="4235153"/>
            <a:chExt cx="455989" cy="458292"/>
          </a:xfrm>
        </p:grpSpPr>
        <p:sp>
          <p:nvSpPr>
            <p:cNvPr id="153" name="Полилиния 152"/>
            <p:cNvSpPr/>
            <p:nvPr/>
          </p:nvSpPr>
          <p:spPr>
            <a:xfrm>
              <a:off x="3698137" y="4235153"/>
              <a:ext cx="455989" cy="458292"/>
            </a:xfrm>
            <a:custGeom>
              <a:avLst/>
              <a:gdLst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00304 w 461604"/>
                <a:gd name="connsiteY6" fmla="*/ 371481 h 463935"/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47313 w 461604"/>
                <a:gd name="connsiteY6" fmla="*/ 300967 h 463935"/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47313 w 461604"/>
                <a:gd name="connsiteY6" fmla="*/ 300967 h 463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1604" h="463935">
                  <a:moveTo>
                    <a:pt x="254" y="406406"/>
                  </a:moveTo>
                  <a:cubicBezTo>
                    <a:pt x="-540" y="436039"/>
                    <a:pt x="-1333" y="465673"/>
                    <a:pt x="28829" y="460381"/>
                  </a:cubicBezTo>
                  <a:cubicBezTo>
                    <a:pt x="58991" y="455089"/>
                    <a:pt x="109263" y="451385"/>
                    <a:pt x="181229" y="374656"/>
                  </a:cubicBezTo>
                  <a:cubicBezTo>
                    <a:pt x="253195" y="297927"/>
                    <a:pt x="445283" y="-1582"/>
                    <a:pt x="460629" y="6"/>
                  </a:cubicBezTo>
                  <a:cubicBezTo>
                    <a:pt x="475975" y="1593"/>
                    <a:pt x="305583" y="306923"/>
                    <a:pt x="273304" y="384181"/>
                  </a:cubicBezTo>
                  <a:cubicBezTo>
                    <a:pt x="241025" y="461439"/>
                    <a:pt x="245787" y="465673"/>
                    <a:pt x="266954" y="463556"/>
                  </a:cubicBezTo>
                  <a:cubicBezTo>
                    <a:pt x="288121" y="461439"/>
                    <a:pt x="380775" y="382509"/>
                    <a:pt x="447313" y="30096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54" name="Прямая соединительная линия 153"/>
            <p:cNvCxnSpPr/>
            <p:nvPr/>
          </p:nvCxnSpPr>
          <p:spPr>
            <a:xfrm>
              <a:off x="3898364" y="4494791"/>
              <a:ext cx="188444" cy="7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5" name="Овал 154"/>
          <p:cNvSpPr/>
          <p:nvPr/>
        </p:nvSpPr>
        <p:spPr>
          <a:xfrm rot="1184954">
            <a:off x="9506981" y="4437502"/>
            <a:ext cx="275004" cy="43518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6" name="Группа 155"/>
          <p:cNvGrpSpPr/>
          <p:nvPr/>
        </p:nvGrpSpPr>
        <p:grpSpPr>
          <a:xfrm>
            <a:off x="9974002" y="4444028"/>
            <a:ext cx="320870" cy="431569"/>
            <a:chOff x="3867312" y="2904839"/>
            <a:chExt cx="404813" cy="543887"/>
          </a:xfrm>
        </p:grpSpPr>
        <p:sp>
          <p:nvSpPr>
            <p:cNvPr id="157" name="Полилиния 156"/>
            <p:cNvSpPr/>
            <p:nvPr/>
          </p:nvSpPr>
          <p:spPr>
            <a:xfrm>
              <a:off x="3910175" y="2904839"/>
              <a:ext cx="361950" cy="313560"/>
            </a:xfrm>
            <a:custGeom>
              <a:avLst/>
              <a:gdLst>
                <a:gd name="connsiteX0" fmla="*/ 0 w 361950"/>
                <a:gd name="connsiteY0" fmla="*/ 87953 h 313560"/>
                <a:gd name="connsiteX1" fmla="*/ 66675 w 361950"/>
                <a:gd name="connsiteY1" fmla="*/ 18897 h 313560"/>
                <a:gd name="connsiteX2" fmla="*/ 145256 w 361950"/>
                <a:gd name="connsiteY2" fmla="*/ 6991 h 313560"/>
                <a:gd name="connsiteX3" fmla="*/ 138112 w 361950"/>
                <a:gd name="connsiteY3" fmla="*/ 114147 h 313560"/>
                <a:gd name="connsiteX4" fmla="*/ 52387 w 361950"/>
                <a:gd name="connsiteY4" fmla="*/ 271309 h 313560"/>
                <a:gd name="connsiteX5" fmla="*/ 95250 w 361950"/>
                <a:gd name="connsiteY5" fmla="*/ 311791 h 313560"/>
                <a:gd name="connsiteX6" fmla="*/ 221456 w 361950"/>
                <a:gd name="connsiteY6" fmla="*/ 228447 h 313560"/>
                <a:gd name="connsiteX7" fmla="*/ 361950 w 361950"/>
                <a:gd name="connsiteY7" fmla="*/ 4609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313560">
                  <a:moveTo>
                    <a:pt x="0" y="87953"/>
                  </a:moveTo>
                  <a:cubicBezTo>
                    <a:pt x="21233" y="60172"/>
                    <a:pt x="42466" y="32391"/>
                    <a:pt x="66675" y="18897"/>
                  </a:cubicBezTo>
                  <a:cubicBezTo>
                    <a:pt x="90884" y="5403"/>
                    <a:pt x="133350" y="-8884"/>
                    <a:pt x="145256" y="6991"/>
                  </a:cubicBezTo>
                  <a:cubicBezTo>
                    <a:pt x="157162" y="22866"/>
                    <a:pt x="153590" y="70094"/>
                    <a:pt x="138112" y="114147"/>
                  </a:cubicBezTo>
                  <a:cubicBezTo>
                    <a:pt x="122634" y="158200"/>
                    <a:pt x="59531" y="238368"/>
                    <a:pt x="52387" y="271309"/>
                  </a:cubicBezTo>
                  <a:cubicBezTo>
                    <a:pt x="45243" y="304250"/>
                    <a:pt x="67072" y="318935"/>
                    <a:pt x="95250" y="311791"/>
                  </a:cubicBezTo>
                  <a:cubicBezTo>
                    <a:pt x="123428" y="304647"/>
                    <a:pt x="177006" y="279644"/>
                    <a:pt x="221456" y="228447"/>
                  </a:cubicBezTo>
                  <a:cubicBezTo>
                    <a:pt x="265906" y="177250"/>
                    <a:pt x="313928" y="90929"/>
                    <a:pt x="361950" y="460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8" name="Полилиния 157"/>
            <p:cNvSpPr/>
            <p:nvPr/>
          </p:nvSpPr>
          <p:spPr>
            <a:xfrm>
              <a:off x="3867312" y="2914451"/>
              <a:ext cx="404813" cy="534275"/>
            </a:xfrm>
            <a:custGeom>
              <a:avLst/>
              <a:gdLst>
                <a:gd name="connsiteX0" fmla="*/ 404813 w 404813"/>
                <a:gd name="connsiteY0" fmla="*/ 0 h 533762"/>
                <a:gd name="connsiteX1" fmla="*/ 209550 w 404813"/>
                <a:gd name="connsiteY1" fmla="*/ 423863 h 533762"/>
                <a:gd name="connsiteX2" fmla="*/ 128588 w 404813"/>
                <a:gd name="connsiteY2" fmla="*/ 500063 h 533762"/>
                <a:gd name="connsiteX3" fmla="*/ 57150 w 404813"/>
                <a:gd name="connsiteY3" fmla="*/ 533400 h 533762"/>
                <a:gd name="connsiteX4" fmla="*/ 0 w 404813"/>
                <a:gd name="connsiteY4" fmla="*/ 481013 h 533762"/>
                <a:gd name="connsiteX0" fmla="*/ 404813 w 404813"/>
                <a:gd name="connsiteY0" fmla="*/ 0 h 534066"/>
                <a:gd name="connsiteX1" fmla="*/ 209550 w 404813"/>
                <a:gd name="connsiteY1" fmla="*/ 423863 h 534066"/>
                <a:gd name="connsiteX2" fmla="*/ 138113 w 404813"/>
                <a:gd name="connsiteY2" fmla="*/ 504826 h 534066"/>
                <a:gd name="connsiteX3" fmla="*/ 57150 w 404813"/>
                <a:gd name="connsiteY3" fmla="*/ 533400 h 534066"/>
                <a:gd name="connsiteX4" fmla="*/ 0 w 404813"/>
                <a:gd name="connsiteY4" fmla="*/ 481013 h 534066"/>
                <a:gd name="connsiteX0" fmla="*/ 404813 w 404813"/>
                <a:gd name="connsiteY0" fmla="*/ 0 h 534275"/>
                <a:gd name="connsiteX1" fmla="*/ 226218 w 404813"/>
                <a:gd name="connsiteY1" fmla="*/ 395288 h 534275"/>
                <a:gd name="connsiteX2" fmla="*/ 138113 w 404813"/>
                <a:gd name="connsiteY2" fmla="*/ 504826 h 534275"/>
                <a:gd name="connsiteX3" fmla="*/ 57150 w 404813"/>
                <a:gd name="connsiteY3" fmla="*/ 533400 h 534275"/>
                <a:gd name="connsiteX4" fmla="*/ 0 w 404813"/>
                <a:gd name="connsiteY4" fmla="*/ 481013 h 53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534275">
                  <a:moveTo>
                    <a:pt x="404813" y="0"/>
                  </a:moveTo>
                  <a:cubicBezTo>
                    <a:pt x="330200" y="170259"/>
                    <a:pt x="270668" y="311150"/>
                    <a:pt x="226218" y="395288"/>
                  </a:cubicBezTo>
                  <a:cubicBezTo>
                    <a:pt x="181768" y="479426"/>
                    <a:pt x="166291" y="481807"/>
                    <a:pt x="138113" y="504826"/>
                  </a:cubicBezTo>
                  <a:cubicBezTo>
                    <a:pt x="109935" y="527845"/>
                    <a:pt x="80169" y="537369"/>
                    <a:pt x="57150" y="533400"/>
                  </a:cubicBezTo>
                  <a:cubicBezTo>
                    <a:pt x="34131" y="529431"/>
                    <a:pt x="17859" y="505619"/>
                    <a:pt x="0" y="4810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9" name="Полилиния 158"/>
          <p:cNvSpPr/>
          <p:nvPr/>
        </p:nvSpPr>
        <p:spPr>
          <a:xfrm>
            <a:off x="10362648" y="4430757"/>
            <a:ext cx="307165" cy="44484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Прямоугольник 131"/>
          <p:cNvSpPr/>
          <p:nvPr/>
        </p:nvSpPr>
        <p:spPr>
          <a:xfrm>
            <a:off x="1153564" y="423882"/>
            <a:ext cx="9474749" cy="9423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Визнач, які букви ти напишеш у четвертому </a:t>
            </a:r>
            <a:r>
              <a:rPr lang="uk-UA" sz="2800" b="1" dirty="0">
                <a:solidFill>
                  <a:schemeClr val="bg1"/>
                </a:solidFill>
              </a:rPr>
              <a:t>рядку.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Напиши їх </a:t>
            </a:r>
            <a:r>
              <a:rPr lang="uk-UA" sz="2800" b="1" dirty="0">
                <a:solidFill>
                  <a:schemeClr val="bg1"/>
                </a:solidFill>
              </a:rPr>
              <a:t>за зразком. </a:t>
            </a:r>
          </a:p>
        </p:txBody>
      </p:sp>
      <p:pic>
        <p:nvPicPr>
          <p:cNvPr id="133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97" y="2388930"/>
            <a:ext cx="2606719" cy="2689285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2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28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56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117" grpId="0" animBg="1"/>
      <p:bldP spid="147" grpId="0" animBg="1"/>
      <p:bldP spid="151" grpId="0" animBg="1"/>
      <p:bldP spid="155" grpId="0" animBg="1"/>
      <p:bldP spid="15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Рисунок 237">
            <a:extLst>
              <a:ext uri="{FF2B5EF4-FFF2-40B4-BE49-F238E27FC236}">
                <a16:creationId xmlns="" xmlns:a16="http://schemas.microsoft.com/office/drawing/2014/main" id="{F0AAE60B-ABB9-46CD-8096-CA80D67FE0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31293" r="6248" b="33240"/>
          <a:stretch/>
        </p:blipFill>
        <p:spPr>
          <a:xfrm>
            <a:off x="3937021" y="2028280"/>
            <a:ext cx="7549534" cy="4064112"/>
          </a:xfrm>
          <a:prstGeom prst="rect">
            <a:avLst/>
          </a:prstGeom>
        </p:spPr>
      </p:pic>
      <p:sp>
        <p:nvSpPr>
          <p:cNvPr id="239" name="Полилиния 61">
            <a:extLst>
              <a:ext uri="{FF2B5EF4-FFF2-40B4-BE49-F238E27FC236}">
                <a16:creationId xmlns="" xmlns:a16="http://schemas.microsoft.com/office/drawing/2014/main" id="{05481943-30D4-4843-98DA-351FB7CA667E}"/>
              </a:ext>
            </a:extLst>
          </p:cNvPr>
          <p:cNvSpPr/>
          <p:nvPr/>
        </p:nvSpPr>
        <p:spPr>
          <a:xfrm>
            <a:off x="6069613" y="2385205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0" name="Полилиния 62">
            <a:extLst>
              <a:ext uri="{FF2B5EF4-FFF2-40B4-BE49-F238E27FC236}">
                <a16:creationId xmlns="" xmlns:a16="http://schemas.microsoft.com/office/drawing/2014/main" id="{F0C70660-58D9-4901-BA4C-B7A7FEAF4E11}"/>
              </a:ext>
            </a:extLst>
          </p:cNvPr>
          <p:cNvSpPr/>
          <p:nvPr/>
        </p:nvSpPr>
        <p:spPr>
          <a:xfrm>
            <a:off x="6457769" y="2397582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1" name="Полилиния 63">
            <a:extLst>
              <a:ext uri="{FF2B5EF4-FFF2-40B4-BE49-F238E27FC236}">
                <a16:creationId xmlns="" xmlns:a16="http://schemas.microsoft.com/office/drawing/2014/main" id="{8DBA223C-CAE7-486A-89B8-6EA07204E211}"/>
              </a:ext>
            </a:extLst>
          </p:cNvPr>
          <p:cNvSpPr/>
          <p:nvPr/>
        </p:nvSpPr>
        <p:spPr>
          <a:xfrm>
            <a:off x="6837866" y="2385205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2" name="Полилиния 64">
            <a:extLst>
              <a:ext uri="{FF2B5EF4-FFF2-40B4-BE49-F238E27FC236}">
                <a16:creationId xmlns="" xmlns:a16="http://schemas.microsoft.com/office/drawing/2014/main" id="{EC6F61F7-02F7-4EC2-ACEF-8C07CD5BFF7D}"/>
              </a:ext>
            </a:extLst>
          </p:cNvPr>
          <p:cNvSpPr/>
          <p:nvPr/>
        </p:nvSpPr>
        <p:spPr>
          <a:xfrm>
            <a:off x="7209466" y="2385205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3" name="Полилиния 65">
            <a:extLst>
              <a:ext uri="{FF2B5EF4-FFF2-40B4-BE49-F238E27FC236}">
                <a16:creationId xmlns="" xmlns:a16="http://schemas.microsoft.com/office/drawing/2014/main" id="{54C6B6E2-B691-45C0-A92D-B95F177A052F}"/>
              </a:ext>
            </a:extLst>
          </p:cNvPr>
          <p:cNvSpPr/>
          <p:nvPr/>
        </p:nvSpPr>
        <p:spPr>
          <a:xfrm>
            <a:off x="7589563" y="2385205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4" name="Полилиния 66">
            <a:extLst>
              <a:ext uri="{FF2B5EF4-FFF2-40B4-BE49-F238E27FC236}">
                <a16:creationId xmlns="" xmlns:a16="http://schemas.microsoft.com/office/drawing/2014/main" id="{5E80B588-7FE6-4984-8A00-1A4721DA9706}"/>
              </a:ext>
            </a:extLst>
          </p:cNvPr>
          <p:cNvSpPr/>
          <p:nvPr/>
        </p:nvSpPr>
        <p:spPr>
          <a:xfrm>
            <a:off x="7987136" y="2385205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5" name="Полилиния 67">
            <a:extLst>
              <a:ext uri="{FF2B5EF4-FFF2-40B4-BE49-F238E27FC236}">
                <a16:creationId xmlns="" xmlns:a16="http://schemas.microsoft.com/office/drawing/2014/main" id="{D9866506-6DC8-4D30-8259-B07000752CE8}"/>
              </a:ext>
            </a:extLst>
          </p:cNvPr>
          <p:cNvSpPr/>
          <p:nvPr/>
        </p:nvSpPr>
        <p:spPr>
          <a:xfrm>
            <a:off x="8357379" y="2385205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6" name="Полилиния 68">
            <a:extLst>
              <a:ext uri="{FF2B5EF4-FFF2-40B4-BE49-F238E27FC236}">
                <a16:creationId xmlns="" xmlns:a16="http://schemas.microsoft.com/office/drawing/2014/main" id="{BD318543-9E14-4569-A673-FB5D0CFF4124}"/>
              </a:ext>
            </a:extLst>
          </p:cNvPr>
          <p:cNvSpPr/>
          <p:nvPr/>
        </p:nvSpPr>
        <p:spPr>
          <a:xfrm>
            <a:off x="8727622" y="2385205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7" name="Полилиния 69">
            <a:extLst>
              <a:ext uri="{FF2B5EF4-FFF2-40B4-BE49-F238E27FC236}">
                <a16:creationId xmlns="" xmlns:a16="http://schemas.microsoft.com/office/drawing/2014/main" id="{C790F5D8-93F9-4C53-A93B-9D46B07A5A4C}"/>
              </a:ext>
            </a:extLst>
          </p:cNvPr>
          <p:cNvSpPr/>
          <p:nvPr/>
        </p:nvSpPr>
        <p:spPr>
          <a:xfrm>
            <a:off x="9102396" y="2385205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2" name="Полилиния 70">
            <a:extLst>
              <a:ext uri="{FF2B5EF4-FFF2-40B4-BE49-F238E27FC236}">
                <a16:creationId xmlns="" xmlns:a16="http://schemas.microsoft.com/office/drawing/2014/main" id="{748DA3F2-A960-41BD-80A6-B32F884090B9}"/>
              </a:ext>
            </a:extLst>
          </p:cNvPr>
          <p:cNvSpPr/>
          <p:nvPr/>
        </p:nvSpPr>
        <p:spPr>
          <a:xfrm>
            <a:off x="9473185" y="2385205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3" name="Полилиния 71">
            <a:extLst>
              <a:ext uri="{FF2B5EF4-FFF2-40B4-BE49-F238E27FC236}">
                <a16:creationId xmlns="" xmlns:a16="http://schemas.microsoft.com/office/drawing/2014/main" id="{0D4CBF7F-32B8-4E9D-B8C5-97967D754437}"/>
              </a:ext>
            </a:extLst>
          </p:cNvPr>
          <p:cNvSpPr/>
          <p:nvPr/>
        </p:nvSpPr>
        <p:spPr>
          <a:xfrm>
            <a:off x="9836506" y="2385205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4" name="Полилиния 72">
            <a:extLst>
              <a:ext uri="{FF2B5EF4-FFF2-40B4-BE49-F238E27FC236}">
                <a16:creationId xmlns="" xmlns:a16="http://schemas.microsoft.com/office/drawing/2014/main" id="{08AEDC86-D3D6-4747-B79C-DBD43FDAFA76}"/>
              </a:ext>
            </a:extLst>
          </p:cNvPr>
          <p:cNvSpPr/>
          <p:nvPr/>
        </p:nvSpPr>
        <p:spPr>
          <a:xfrm>
            <a:off x="10172707" y="2385205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85" name="Группа 19">
            <a:extLst>
              <a:ext uri="{FF2B5EF4-FFF2-40B4-BE49-F238E27FC236}">
                <a16:creationId xmlns="" xmlns:a16="http://schemas.microsoft.com/office/drawing/2014/main" id="{F3BB7352-A983-4BF5-B47E-18B2E121B11E}"/>
              </a:ext>
            </a:extLst>
          </p:cNvPr>
          <p:cNvGrpSpPr/>
          <p:nvPr/>
        </p:nvGrpSpPr>
        <p:grpSpPr>
          <a:xfrm>
            <a:off x="4947606" y="3118896"/>
            <a:ext cx="492647" cy="447934"/>
            <a:chOff x="3707607" y="2729626"/>
            <a:chExt cx="558506" cy="476326"/>
          </a:xfrm>
        </p:grpSpPr>
        <p:grpSp>
          <p:nvGrpSpPr>
            <p:cNvPr id="286" name="Группа 20">
              <a:extLst>
                <a:ext uri="{FF2B5EF4-FFF2-40B4-BE49-F238E27FC236}">
                  <a16:creationId xmlns="" xmlns:a16="http://schemas.microsoft.com/office/drawing/2014/main" id="{30E4E363-81AC-4690-B3A4-639FEDE0787E}"/>
                </a:ext>
              </a:extLst>
            </p:cNvPr>
            <p:cNvGrpSpPr/>
            <p:nvPr/>
          </p:nvGrpSpPr>
          <p:grpSpPr>
            <a:xfrm>
              <a:off x="3949201" y="2754551"/>
              <a:ext cx="316912" cy="451401"/>
              <a:chOff x="4936125" y="1800225"/>
              <a:chExt cx="316912" cy="451401"/>
            </a:xfrm>
          </p:grpSpPr>
          <p:sp>
            <p:nvSpPr>
              <p:cNvPr id="289" name="Полилиния 24">
                <a:extLst>
                  <a:ext uri="{FF2B5EF4-FFF2-40B4-BE49-F238E27FC236}">
                    <a16:creationId xmlns="" xmlns:a16="http://schemas.microsoft.com/office/drawing/2014/main" id="{D28C6E81-96EE-4764-999E-8206394B4F1E}"/>
                  </a:ext>
                </a:extLst>
              </p:cNvPr>
              <p:cNvSpPr/>
              <p:nvPr/>
            </p:nvSpPr>
            <p:spPr>
              <a:xfrm>
                <a:off x="4957557" y="2052638"/>
                <a:ext cx="157369" cy="19898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369" h="198988">
                    <a:moveTo>
                      <a:pt x="76406" y="0"/>
                    </a:moveTo>
                    <a:cubicBezTo>
                      <a:pt x="39893" y="64690"/>
                      <a:pt x="3381" y="129381"/>
                      <a:pt x="206" y="161925"/>
                    </a:cubicBezTo>
                    <a:cubicBezTo>
                      <a:pt x="-2969" y="194469"/>
                      <a:pt x="31162" y="205581"/>
                      <a:pt x="57356" y="195262"/>
                    </a:cubicBezTo>
                    <a:cubicBezTo>
                      <a:pt x="83550" y="184943"/>
                      <a:pt x="120459" y="142477"/>
                      <a:pt x="157369" y="10001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TextBox 289">
                <a:extLst>
                  <a:ext uri="{FF2B5EF4-FFF2-40B4-BE49-F238E27FC236}">
                    <a16:creationId xmlns="" xmlns:a16="http://schemas.microsoft.com/office/drawing/2014/main" id="{D131235C-F4B2-439D-8EE2-450838A4B6C0}"/>
                  </a:ext>
                </a:extLst>
              </p:cNvPr>
              <p:cNvSpPr txBox="1"/>
              <p:nvPr/>
            </p:nvSpPr>
            <p:spPr>
              <a:xfrm>
                <a:off x="4936125" y="1800225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287" name="Полилиния 22">
              <a:extLst>
                <a:ext uri="{FF2B5EF4-FFF2-40B4-BE49-F238E27FC236}">
                  <a16:creationId xmlns="" xmlns:a16="http://schemas.microsoft.com/office/drawing/2014/main" id="{32DC31CC-7C09-44E4-9947-D449193C9977}"/>
                </a:ext>
              </a:extLst>
            </p:cNvPr>
            <p:cNvSpPr/>
            <p:nvPr/>
          </p:nvSpPr>
          <p:spPr>
            <a:xfrm>
              <a:off x="3707607" y="2729626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8" name="Полилиния 23">
              <a:extLst>
                <a:ext uri="{FF2B5EF4-FFF2-40B4-BE49-F238E27FC236}">
                  <a16:creationId xmlns="" xmlns:a16="http://schemas.microsoft.com/office/drawing/2014/main" id="{69083F4B-E890-431F-A313-590752A9EE70}"/>
                </a:ext>
              </a:extLst>
            </p:cNvPr>
            <p:cNvSpPr/>
            <p:nvPr/>
          </p:nvSpPr>
          <p:spPr>
            <a:xfrm>
              <a:off x="3819525" y="3026569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91" name="Группа 26">
            <a:extLst>
              <a:ext uri="{FF2B5EF4-FFF2-40B4-BE49-F238E27FC236}">
                <a16:creationId xmlns="" xmlns:a16="http://schemas.microsoft.com/office/drawing/2014/main" id="{6566991F-76C4-4FA7-96CF-F7B655C15D9C}"/>
              </a:ext>
            </a:extLst>
          </p:cNvPr>
          <p:cNvGrpSpPr/>
          <p:nvPr/>
        </p:nvGrpSpPr>
        <p:grpSpPr>
          <a:xfrm>
            <a:off x="5568147" y="3110242"/>
            <a:ext cx="492647" cy="447934"/>
            <a:chOff x="3707607" y="2729626"/>
            <a:chExt cx="558506" cy="476326"/>
          </a:xfrm>
        </p:grpSpPr>
        <p:grpSp>
          <p:nvGrpSpPr>
            <p:cNvPr id="292" name="Группа 27">
              <a:extLst>
                <a:ext uri="{FF2B5EF4-FFF2-40B4-BE49-F238E27FC236}">
                  <a16:creationId xmlns="" xmlns:a16="http://schemas.microsoft.com/office/drawing/2014/main" id="{9AEA8078-63B9-4C0F-8FFB-18CD21E71BD0}"/>
                </a:ext>
              </a:extLst>
            </p:cNvPr>
            <p:cNvGrpSpPr/>
            <p:nvPr/>
          </p:nvGrpSpPr>
          <p:grpSpPr>
            <a:xfrm>
              <a:off x="3949201" y="2754551"/>
              <a:ext cx="316912" cy="451401"/>
              <a:chOff x="4936125" y="1800225"/>
              <a:chExt cx="316912" cy="451401"/>
            </a:xfrm>
          </p:grpSpPr>
          <p:sp>
            <p:nvSpPr>
              <p:cNvPr id="295" name="Полилиния 30">
                <a:extLst>
                  <a:ext uri="{FF2B5EF4-FFF2-40B4-BE49-F238E27FC236}">
                    <a16:creationId xmlns="" xmlns:a16="http://schemas.microsoft.com/office/drawing/2014/main" id="{7B09FA5E-CC7D-4617-995F-96A43785752F}"/>
                  </a:ext>
                </a:extLst>
              </p:cNvPr>
              <p:cNvSpPr/>
              <p:nvPr/>
            </p:nvSpPr>
            <p:spPr>
              <a:xfrm>
                <a:off x="4957557" y="2052638"/>
                <a:ext cx="157369" cy="19898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369" h="198988">
                    <a:moveTo>
                      <a:pt x="76406" y="0"/>
                    </a:moveTo>
                    <a:cubicBezTo>
                      <a:pt x="39893" y="64690"/>
                      <a:pt x="3381" y="129381"/>
                      <a:pt x="206" y="161925"/>
                    </a:cubicBezTo>
                    <a:cubicBezTo>
                      <a:pt x="-2969" y="194469"/>
                      <a:pt x="31162" y="205581"/>
                      <a:pt x="57356" y="195262"/>
                    </a:cubicBezTo>
                    <a:cubicBezTo>
                      <a:pt x="83550" y="184943"/>
                      <a:pt x="120459" y="142477"/>
                      <a:pt x="157369" y="10001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TextBox 295">
                <a:extLst>
                  <a:ext uri="{FF2B5EF4-FFF2-40B4-BE49-F238E27FC236}">
                    <a16:creationId xmlns="" xmlns:a16="http://schemas.microsoft.com/office/drawing/2014/main" id="{AFFAEBB2-1DD5-4901-AE57-4F5AF9790846}"/>
                  </a:ext>
                </a:extLst>
              </p:cNvPr>
              <p:cNvSpPr txBox="1"/>
              <p:nvPr/>
            </p:nvSpPr>
            <p:spPr>
              <a:xfrm>
                <a:off x="4936125" y="1800225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293" name="Полилиния 28">
              <a:extLst>
                <a:ext uri="{FF2B5EF4-FFF2-40B4-BE49-F238E27FC236}">
                  <a16:creationId xmlns="" xmlns:a16="http://schemas.microsoft.com/office/drawing/2014/main" id="{DBB3DE09-1D73-4C0B-AA59-34C156F117CC}"/>
                </a:ext>
              </a:extLst>
            </p:cNvPr>
            <p:cNvSpPr/>
            <p:nvPr/>
          </p:nvSpPr>
          <p:spPr>
            <a:xfrm>
              <a:off x="3707607" y="2729626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4" name="Полилиния 29">
              <a:extLst>
                <a:ext uri="{FF2B5EF4-FFF2-40B4-BE49-F238E27FC236}">
                  <a16:creationId xmlns="" xmlns:a16="http://schemas.microsoft.com/office/drawing/2014/main" id="{66681293-088E-4DEB-AB88-906C95F403DE}"/>
                </a:ext>
              </a:extLst>
            </p:cNvPr>
            <p:cNvSpPr/>
            <p:nvPr/>
          </p:nvSpPr>
          <p:spPr>
            <a:xfrm>
              <a:off x="3819525" y="3026569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97" name="Группа 32">
            <a:extLst>
              <a:ext uri="{FF2B5EF4-FFF2-40B4-BE49-F238E27FC236}">
                <a16:creationId xmlns="" xmlns:a16="http://schemas.microsoft.com/office/drawing/2014/main" id="{741FAE00-D36E-4E15-8AE7-A89D181A5F36}"/>
              </a:ext>
            </a:extLst>
          </p:cNvPr>
          <p:cNvGrpSpPr/>
          <p:nvPr/>
        </p:nvGrpSpPr>
        <p:grpSpPr>
          <a:xfrm>
            <a:off x="6162184" y="3110369"/>
            <a:ext cx="492647" cy="447934"/>
            <a:chOff x="3707607" y="2729626"/>
            <a:chExt cx="558506" cy="476326"/>
          </a:xfrm>
        </p:grpSpPr>
        <p:grpSp>
          <p:nvGrpSpPr>
            <p:cNvPr id="298" name="Группа 33">
              <a:extLst>
                <a:ext uri="{FF2B5EF4-FFF2-40B4-BE49-F238E27FC236}">
                  <a16:creationId xmlns="" xmlns:a16="http://schemas.microsoft.com/office/drawing/2014/main" id="{D3B3A7D9-6748-491E-BB58-2B924A454B4D}"/>
                </a:ext>
              </a:extLst>
            </p:cNvPr>
            <p:cNvGrpSpPr/>
            <p:nvPr/>
          </p:nvGrpSpPr>
          <p:grpSpPr>
            <a:xfrm>
              <a:off x="3949201" y="2754551"/>
              <a:ext cx="316912" cy="451401"/>
              <a:chOff x="4936125" y="1800225"/>
              <a:chExt cx="316912" cy="451401"/>
            </a:xfrm>
          </p:grpSpPr>
          <p:sp>
            <p:nvSpPr>
              <p:cNvPr id="301" name="Полилиния 36">
                <a:extLst>
                  <a:ext uri="{FF2B5EF4-FFF2-40B4-BE49-F238E27FC236}">
                    <a16:creationId xmlns="" xmlns:a16="http://schemas.microsoft.com/office/drawing/2014/main" id="{70727FDE-B3E9-4F12-A617-73841389F56B}"/>
                  </a:ext>
                </a:extLst>
              </p:cNvPr>
              <p:cNvSpPr/>
              <p:nvPr/>
            </p:nvSpPr>
            <p:spPr>
              <a:xfrm>
                <a:off x="4957557" y="2052638"/>
                <a:ext cx="157369" cy="19898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369" h="198988">
                    <a:moveTo>
                      <a:pt x="76406" y="0"/>
                    </a:moveTo>
                    <a:cubicBezTo>
                      <a:pt x="39893" y="64690"/>
                      <a:pt x="3381" y="129381"/>
                      <a:pt x="206" y="161925"/>
                    </a:cubicBezTo>
                    <a:cubicBezTo>
                      <a:pt x="-2969" y="194469"/>
                      <a:pt x="31162" y="205581"/>
                      <a:pt x="57356" y="195262"/>
                    </a:cubicBezTo>
                    <a:cubicBezTo>
                      <a:pt x="83550" y="184943"/>
                      <a:pt x="120459" y="142477"/>
                      <a:pt x="157369" y="10001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TextBox 301">
                <a:extLst>
                  <a:ext uri="{FF2B5EF4-FFF2-40B4-BE49-F238E27FC236}">
                    <a16:creationId xmlns="" xmlns:a16="http://schemas.microsoft.com/office/drawing/2014/main" id="{9F039084-571D-4792-8829-14B272CDD8BE}"/>
                  </a:ext>
                </a:extLst>
              </p:cNvPr>
              <p:cNvSpPr txBox="1"/>
              <p:nvPr/>
            </p:nvSpPr>
            <p:spPr>
              <a:xfrm>
                <a:off x="4936125" y="1800225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299" name="Полилиния 34">
              <a:extLst>
                <a:ext uri="{FF2B5EF4-FFF2-40B4-BE49-F238E27FC236}">
                  <a16:creationId xmlns="" xmlns:a16="http://schemas.microsoft.com/office/drawing/2014/main" id="{D205C503-91ED-425B-9E31-D4223122D40A}"/>
                </a:ext>
              </a:extLst>
            </p:cNvPr>
            <p:cNvSpPr/>
            <p:nvPr/>
          </p:nvSpPr>
          <p:spPr>
            <a:xfrm>
              <a:off x="3707607" y="2729626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0" name="Полилиния 35">
              <a:extLst>
                <a:ext uri="{FF2B5EF4-FFF2-40B4-BE49-F238E27FC236}">
                  <a16:creationId xmlns="" xmlns:a16="http://schemas.microsoft.com/office/drawing/2014/main" id="{0DDBFFE2-7F3F-4E67-876A-ECE6C6051D80}"/>
                </a:ext>
              </a:extLst>
            </p:cNvPr>
            <p:cNvSpPr/>
            <p:nvPr/>
          </p:nvSpPr>
          <p:spPr>
            <a:xfrm>
              <a:off x="3819525" y="3026569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03" name="Группа 38">
            <a:extLst>
              <a:ext uri="{FF2B5EF4-FFF2-40B4-BE49-F238E27FC236}">
                <a16:creationId xmlns="" xmlns:a16="http://schemas.microsoft.com/office/drawing/2014/main" id="{06A3DE1D-C8A6-44F8-AB50-B9BC33916DF9}"/>
              </a:ext>
            </a:extLst>
          </p:cNvPr>
          <p:cNvGrpSpPr/>
          <p:nvPr/>
        </p:nvGrpSpPr>
        <p:grpSpPr>
          <a:xfrm>
            <a:off x="6758621" y="3115281"/>
            <a:ext cx="492647" cy="447934"/>
            <a:chOff x="3707607" y="2729626"/>
            <a:chExt cx="558506" cy="476326"/>
          </a:xfrm>
        </p:grpSpPr>
        <p:grpSp>
          <p:nvGrpSpPr>
            <p:cNvPr id="304" name="Группа 39">
              <a:extLst>
                <a:ext uri="{FF2B5EF4-FFF2-40B4-BE49-F238E27FC236}">
                  <a16:creationId xmlns="" xmlns:a16="http://schemas.microsoft.com/office/drawing/2014/main" id="{68A22252-4EF0-4279-8765-13434894F386}"/>
                </a:ext>
              </a:extLst>
            </p:cNvPr>
            <p:cNvGrpSpPr/>
            <p:nvPr/>
          </p:nvGrpSpPr>
          <p:grpSpPr>
            <a:xfrm>
              <a:off x="3949201" y="2754551"/>
              <a:ext cx="316912" cy="451401"/>
              <a:chOff x="4936125" y="1800225"/>
              <a:chExt cx="316912" cy="451401"/>
            </a:xfrm>
          </p:grpSpPr>
          <p:sp>
            <p:nvSpPr>
              <p:cNvPr id="307" name="Полилиния 42">
                <a:extLst>
                  <a:ext uri="{FF2B5EF4-FFF2-40B4-BE49-F238E27FC236}">
                    <a16:creationId xmlns="" xmlns:a16="http://schemas.microsoft.com/office/drawing/2014/main" id="{C649B409-8347-4F7F-9B10-D3B7321D091E}"/>
                  </a:ext>
                </a:extLst>
              </p:cNvPr>
              <p:cNvSpPr/>
              <p:nvPr/>
            </p:nvSpPr>
            <p:spPr>
              <a:xfrm>
                <a:off x="4957557" y="2052638"/>
                <a:ext cx="157369" cy="19898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369" h="198988">
                    <a:moveTo>
                      <a:pt x="76406" y="0"/>
                    </a:moveTo>
                    <a:cubicBezTo>
                      <a:pt x="39893" y="64690"/>
                      <a:pt x="3381" y="129381"/>
                      <a:pt x="206" y="161925"/>
                    </a:cubicBezTo>
                    <a:cubicBezTo>
                      <a:pt x="-2969" y="194469"/>
                      <a:pt x="31162" y="205581"/>
                      <a:pt x="57356" y="195262"/>
                    </a:cubicBezTo>
                    <a:cubicBezTo>
                      <a:pt x="83550" y="184943"/>
                      <a:pt x="120459" y="142477"/>
                      <a:pt x="157369" y="10001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TextBox 307">
                <a:extLst>
                  <a:ext uri="{FF2B5EF4-FFF2-40B4-BE49-F238E27FC236}">
                    <a16:creationId xmlns="" xmlns:a16="http://schemas.microsoft.com/office/drawing/2014/main" id="{56A935D1-9E15-4BFB-9968-B0D69D8AA305}"/>
                  </a:ext>
                </a:extLst>
              </p:cNvPr>
              <p:cNvSpPr txBox="1"/>
              <p:nvPr/>
            </p:nvSpPr>
            <p:spPr>
              <a:xfrm>
                <a:off x="4936125" y="1800225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305" name="Полилиния 40">
              <a:extLst>
                <a:ext uri="{FF2B5EF4-FFF2-40B4-BE49-F238E27FC236}">
                  <a16:creationId xmlns="" xmlns:a16="http://schemas.microsoft.com/office/drawing/2014/main" id="{9DC2A09A-C698-4E3C-8BD9-1DAC2E995484}"/>
                </a:ext>
              </a:extLst>
            </p:cNvPr>
            <p:cNvSpPr/>
            <p:nvPr/>
          </p:nvSpPr>
          <p:spPr>
            <a:xfrm>
              <a:off x="3707607" y="2729626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6" name="Полилиния 41">
              <a:extLst>
                <a:ext uri="{FF2B5EF4-FFF2-40B4-BE49-F238E27FC236}">
                  <a16:creationId xmlns="" xmlns:a16="http://schemas.microsoft.com/office/drawing/2014/main" id="{6DBA1B20-D915-4AB7-84C9-975DE192B5F2}"/>
                </a:ext>
              </a:extLst>
            </p:cNvPr>
            <p:cNvSpPr/>
            <p:nvPr/>
          </p:nvSpPr>
          <p:spPr>
            <a:xfrm>
              <a:off x="3819525" y="3026569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09" name="Группа 44">
            <a:extLst>
              <a:ext uri="{FF2B5EF4-FFF2-40B4-BE49-F238E27FC236}">
                <a16:creationId xmlns="" xmlns:a16="http://schemas.microsoft.com/office/drawing/2014/main" id="{42504706-D37E-41EA-848D-7BD209CCEA59}"/>
              </a:ext>
            </a:extLst>
          </p:cNvPr>
          <p:cNvGrpSpPr/>
          <p:nvPr/>
        </p:nvGrpSpPr>
        <p:grpSpPr>
          <a:xfrm>
            <a:off x="7386717" y="3115281"/>
            <a:ext cx="492647" cy="447934"/>
            <a:chOff x="3707607" y="2729626"/>
            <a:chExt cx="558506" cy="476326"/>
          </a:xfrm>
        </p:grpSpPr>
        <p:grpSp>
          <p:nvGrpSpPr>
            <p:cNvPr id="310" name="Группа 45">
              <a:extLst>
                <a:ext uri="{FF2B5EF4-FFF2-40B4-BE49-F238E27FC236}">
                  <a16:creationId xmlns="" xmlns:a16="http://schemas.microsoft.com/office/drawing/2014/main" id="{B01453F9-B19C-4C52-B4B9-BFA090551724}"/>
                </a:ext>
              </a:extLst>
            </p:cNvPr>
            <p:cNvGrpSpPr/>
            <p:nvPr/>
          </p:nvGrpSpPr>
          <p:grpSpPr>
            <a:xfrm>
              <a:off x="3949201" y="2754551"/>
              <a:ext cx="316912" cy="451401"/>
              <a:chOff x="4936125" y="1800225"/>
              <a:chExt cx="316912" cy="451401"/>
            </a:xfrm>
          </p:grpSpPr>
          <p:sp>
            <p:nvSpPr>
              <p:cNvPr id="313" name="Полилиния 48">
                <a:extLst>
                  <a:ext uri="{FF2B5EF4-FFF2-40B4-BE49-F238E27FC236}">
                    <a16:creationId xmlns="" xmlns:a16="http://schemas.microsoft.com/office/drawing/2014/main" id="{CF0DD53D-4D44-46F2-8096-803EE2BBA6C3}"/>
                  </a:ext>
                </a:extLst>
              </p:cNvPr>
              <p:cNvSpPr/>
              <p:nvPr/>
            </p:nvSpPr>
            <p:spPr>
              <a:xfrm>
                <a:off x="4957557" y="2052638"/>
                <a:ext cx="157369" cy="19898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369" h="198988">
                    <a:moveTo>
                      <a:pt x="76406" y="0"/>
                    </a:moveTo>
                    <a:cubicBezTo>
                      <a:pt x="39893" y="64690"/>
                      <a:pt x="3381" y="129381"/>
                      <a:pt x="206" y="161925"/>
                    </a:cubicBezTo>
                    <a:cubicBezTo>
                      <a:pt x="-2969" y="194469"/>
                      <a:pt x="31162" y="205581"/>
                      <a:pt x="57356" y="195262"/>
                    </a:cubicBezTo>
                    <a:cubicBezTo>
                      <a:pt x="83550" y="184943"/>
                      <a:pt x="120459" y="142477"/>
                      <a:pt x="157369" y="10001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TextBox 313">
                <a:extLst>
                  <a:ext uri="{FF2B5EF4-FFF2-40B4-BE49-F238E27FC236}">
                    <a16:creationId xmlns="" xmlns:a16="http://schemas.microsoft.com/office/drawing/2014/main" id="{11C64D61-0F30-4846-BBD7-CA9197CBFF2A}"/>
                  </a:ext>
                </a:extLst>
              </p:cNvPr>
              <p:cNvSpPr txBox="1"/>
              <p:nvPr/>
            </p:nvSpPr>
            <p:spPr>
              <a:xfrm>
                <a:off x="4936125" y="1800225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311" name="Полилиния 46">
              <a:extLst>
                <a:ext uri="{FF2B5EF4-FFF2-40B4-BE49-F238E27FC236}">
                  <a16:creationId xmlns="" xmlns:a16="http://schemas.microsoft.com/office/drawing/2014/main" id="{C5C9F546-35A8-419E-AB10-15A7AC1E472F}"/>
                </a:ext>
              </a:extLst>
            </p:cNvPr>
            <p:cNvSpPr/>
            <p:nvPr/>
          </p:nvSpPr>
          <p:spPr>
            <a:xfrm>
              <a:off x="3707607" y="2729626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2" name="Полилиния 47">
              <a:extLst>
                <a:ext uri="{FF2B5EF4-FFF2-40B4-BE49-F238E27FC236}">
                  <a16:creationId xmlns="" xmlns:a16="http://schemas.microsoft.com/office/drawing/2014/main" id="{8D5795C0-44EC-4988-9DA8-16641BE733C6}"/>
                </a:ext>
              </a:extLst>
            </p:cNvPr>
            <p:cNvSpPr/>
            <p:nvPr/>
          </p:nvSpPr>
          <p:spPr>
            <a:xfrm>
              <a:off x="3819525" y="3026569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15" name="Группа 50">
            <a:extLst>
              <a:ext uri="{FF2B5EF4-FFF2-40B4-BE49-F238E27FC236}">
                <a16:creationId xmlns="" xmlns:a16="http://schemas.microsoft.com/office/drawing/2014/main" id="{43A28662-3F52-4D72-9EDE-6B3815747CA3}"/>
              </a:ext>
            </a:extLst>
          </p:cNvPr>
          <p:cNvGrpSpPr/>
          <p:nvPr/>
        </p:nvGrpSpPr>
        <p:grpSpPr>
          <a:xfrm>
            <a:off x="8049136" y="3130078"/>
            <a:ext cx="431565" cy="701082"/>
            <a:chOff x="6915305" y="2754550"/>
            <a:chExt cx="476517" cy="745519"/>
          </a:xfrm>
        </p:grpSpPr>
        <p:sp>
          <p:nvSpPr>
            <p:cNvPr id="316" name="Полилиния 51">
              <a:extLst>
                <a:ext uri="{FF2B5EF4-FFF2-40B4-BE49-F238E27FC236}">
                  <a16:creationId xmlns="" xmlns:a16="http://schemas.microsoft.com/office/drawing/2014/main" id="{A9011959-23F9-49EF-80CA-75C17BE49D8E}"/>
                </a:ext>
              </a:extLst>
            </p:cNvPr>
            <p:cNvSpPr/>
            <p:nvPr/>
          </p:nvSpPr>
          <p:spPr>
            <a:xfrm>
              <a:off x="7061124" y="3043126"/>
              <a:ext cx="330698" cy="456943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7" name="Полилиния 52">
              <a:extLst>
                <a:ext uri="{FF2B5EF4-FFF2-40B4-BE49-F238E27FC236}">
                  <a16:creationId xmlns="" xmlns:a16="http://schemas.microsoft.com/office/drawing/2014/main" id="{3B2D5677-D389-4CB5-80DC-E8B077D0703A}"/>
                </a:ext>
              </a:extLst>
            </p:cNvPr>
            <p:cNvSpPr/>
            <p:nvPr/>
          </p:nvSpPr>
          <p:spPr>
            <a:xfrm>
              <a:off x="6915305" y="2754550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8" name="Полилиния 53">
              <a:extLst>
                <a:ext uri="{FF2B5EF4-FFF2-40B4-BE49-F238E27FC236}">
                  <a16:creationId xmlns="" xmlns:a16="http://schemas.microsoft.com/office/drawing/2014/main" id="{0D58A900-8841-4B96-A347-9B9B97918767}"/>
                </a:ext>
              </a:extLst>
            </p:cNvPr>
            <p:cNvSpPr/>
            <p:nvPr/>
          </p:nvSpPr>
          <p:spPr>
            <a:xfrm>
              <a:off x="6997715" y="3067354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19" name="Группа 54">
            <a:extLst>
              <a:ext uri="{FF2B5EF4-FFF2-40B4-BE49-F238E27FC236}">
                <a16:creationId xmlns="" xmlns:a16="http://schemas.microsoft.com/office/drawing/2014/main" id="{6F34D58D-E28D-48D7-B56C-1A0AAE7FD532}"/>
              </a:ext>
            </a:extLst>
          </p:cNvPr>
          <p:cNvGrpSpPr/>
          <p:nvPr/>
        </p:nvGrpSpPr>
        <p:grpSpPr>
          <a:xfrm>
            <a:off x="8918730" y="3097728"/>
            <a:ext cx="398951" cy="710284"/>
            <a:chOff x="6915305" y="2754550"/>
            <a:chExt cx="452283" cy="755305"/>
          </a:xfrm>
        </p:grpSpPr>
        <p:sp>
          <p:nvSpPr>
            <p:cNvPr id="320" name="Полилиния 55">
              <a:extLst>
                <a:ext uri="{FF2B5EF4-FFF2-40B4-BE49-F238E27FC236}">
                  <a16:creationId xmlns="" xmlns:a16="http://schemas.microsoft.com/office/drawing/2014/main" id="{7BED5197-1FC7-4469-9876-33BA73036408}"/>
                </a:ext>
              </a:extLst>
            </p:cNvPr>
            <p:cNvSpPr/>
            <p:nvPr/>
          </p:nvSpPr>
          <p:spPr>
            <a:xfrm>
              <a:off x="7047327" y="3051495"/>
              <a:ext cx="320261" cy="458360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1" name="Полилиния 56">
              <a:extLst>
                <a:ext uri="{FF2B5EF4-FFF2-40B4-BE49-F238E27FC236}">
                  <a16:creationId xmlns="" xmlns:a16="http://schemas.microsoft.com/office/drawing/2014/main" id="{9EE74FC8-B221-4F0B-BE08-D336B40C7D65}"/>
                </a:ext>
              </a:extLst>
            </p:cNvPr>
            <p:cNvSpPr/>
            <p:nvPr/>
          </p:nvSpPr>
          <p:spPr>
            <a:xfrm>
              <a:off x="6915305" y="2754550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2" name="Полилиния 57">
              <a:extLst>
                <a:ext uri="{FF2B5EF4-FFF2-40B4-BE49-F238E27FC236}">
                  <a16:creationId xmlns="" xmlns:a16="http://schemas.microsoft.com/office/drawing/2014/main" id="{A6DAB0AA-486D-4048-B98A-6C79C03C9B5B}"/>
                </a:ext>
              </a:extLst>
            </p:cNvPr>
            <p:cNvSpPr/>
            <p:nvPr/>
          </p:nvSpPr>
          <p:spPr>
            <a:xfrm>
              <a:off x="6997715" y="3067354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23" name="Группа 58">
            <a:extLst>
              <a:ext uri="{FF2B5EF4-FFF2-40B4-BE49-F238E27FC236}">
                <a16:creationId xmlns="" xmlns:a16="http://schemas.microsoft.com/office/drawing/2014/main" id="{75F20F10-07DC-4A50-A662-77116AAD3779}"/>
              </a:ext>
            </a:extLst>
          </p:cNvPr>
          <p:cNvGrpSpPr/>
          <p:nvPr/>
        </p:nvGrpSpPr>
        <p:grpSpPr>
          <a:xfrm>
            <a:off x="9625280" y="3105117"/>
            <a:ext cx="398951" cy="710284"/>
            <a:chOff x="6915305" y="2754550"/>
            <a:chExt cx="452283" cy="755305"/>
          </a:xfrm>
        </p:grpSpPr>
        <p:sp>
          <p:nvSpPr>
            <p:cNvPr id="324" name="Полилиния 59">
              <a:extLst>
                <a:ext uri="{FF2B5EF4-FFF2-40B4-BE49-F238E27FC236}">
                  <a16:creationId xmlns="" xmlns:a16="http://schemas.microsoft.com/office/drawing/2014/main" id="{DA726251-78AD-45CC-BA94-87498DA98597}"/>
                </a:ext>
              </a:extLst>
            </p:cNvPr>
            <p:cNvSpPr/>
            <p:nvPr/>
          </p:nvSpPr>
          <p:spPr>
            <a:xfrm>
              <a:off x="7047327" y="3051495"/>
              <a:ext cx="320261" cy="458360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5" name="Полилиния 60">
              <a:extLst>
                <a:ext uri="{FF2B5EF4-FFF2-40B4-BE49-F238E27FC236}">
                  <a16:creationId xmlns="" xmlns:a16="http://schemas.microsoft.com/office/drawing/2014/main" id="{56A63D3E-8586-4637-ABBF-2BB8B89956CD}"/>
                </a:ext>
              </a:extLst>
            </p:cNvPr>
            <p:cNvSpPr/>
            <p:nvPr/>
          </p:nvSpPr>
          <p:spPr>
            <a:xfrm>
              <a:off x="6915305" y="2754550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6" name="Полилиния 73">
              <a:extLst>
                <a:ext uri="{FF2B5EF4-FFF2-40B4-BE49-F238E27FC236}">
                  <a16:creationId xmlns="" xmlns:a16="http://schemas.microsoft.com/office/drawing/2014/main" id="{4FD81F90-0717-4659-9F01-CABB42D48F2A}"/>
                </a:ext>
              </a:extLst>
            </p:cNvPr>
            <p:cNvSpPr/>
            <p:nvPr/>
          </p:nvSpPr>
          <p:spPr>
            <a:xfrm>
              <a:off x="6997715" y="3067354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27" name="Группа 74">
            <a:extLst>
              <a:ext uri="{FF2B5EF4-FFF2-40B4-BE49-F238E27FC236}">
                <a16:creationId xmlns="" xmlns:a16="http://schemas.microsoft.com/office/drawing/2014/main" id="{737FFC0A-BDF1-4ADD-9A44-992253F995F6}"/>
              </a:ext>
            </a:extLst>
          </p:cNvPr>
          <p:cNvGrpSpPr/>
          <p:nvPr/>
        </p:nvGrpSpPr>
        <p:grpSpPr>
          <a:xfrm>
            <a:off x="10329394" y="3123202"/>
            <a:ext cx="398951" cy="710284"/>
            <a:chOff x="6915305" y="2754550"/>
            <a:chExt cx="452283" cy="755305"/>
          </a:xfrm>
        </p:grpSpPr>
        <p:sp>
          <p:nvSpPr>
            <p:cNvPr id="328" name="Полилиния 75">
              <a:extLst>
                <a:ext uri="{FF2B5EF4-FFF2-40B4-BE49-F238E27FC236}">
                  <a16:creationId xmlns="" xmlns:a16="http://schemas.microsoft.com/office/drawing/2014/main" id="{59CFE6A6-78D2-4898-B7CE-1B2ECE0B54EF}"/>
                </a:ext>
              </a:extLst>
            </p:cNvPr>
            <p:cNvSpPr/>
            <p:nvPr/>
          </p:nvSpPr>
          <p:spPr>
            <a:xfrm>
              <a:off x="7047327" y="3051495"/>
              <a:ext cx="320261" cy="458360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9" name="Полилиния 76">
              <a:extLst>
                <a:ext uri="{FF2B5EF4-FFF2-40B4-BE49-F238E27FC236}">
                  <a16:creationId xmlns="" xmlns:a16="http://schemas.microsoft.com/office/drawing/2014/main" id="{B66BECBA-E8E9-4C2A-939D-3B0EF520F408}"/>
                </a:ext>
              </a:extLst>
            </p:cNvPr>
            <p:cNvSpPr/>
            <p:nvPr/>
          </p:nvSpPr>
          <p:spPr>
            <a:xfrm>
              <a:off x="6915305" y="2754550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0" name="Полилиния 77">
              <a:extLst>
                <a:ext uri="{FF2B5EF4-FFF2-40B4-BE49-F238E27FC236}">
                  <a16:creationId xmlns="" xmlns:a16="http://schemas.microsoft.com/office/drawing/2014/main" id="{8F3A39DD-6472-4F07-A29C-83DB1E6EE844}"/>
                </a:ext>
              </a:extLst>
            </p:cNvPr>
            <p:cNvSpPr/>
            <p:nvPr/>
          </p:nvSpPr>
          <p:spPr>
            <a:xfrm>
              <a:off x="6997715" y="3067354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1" name="Группа 78">
            <a:extLst>
              <a:ext uri="{FF2B5EF4-FFF2-40B4-BE49-F238E27FC236}">
                <a16:creationId xmlns="" xmlns:a16="http://schemas.microsoft.com/office/drawing/2014/main" id="{43E14D1F-9DCE-4F8B-B779-A002CFF64192}"/>
              </a:ext>
            </a:extLst>
          </p:cNvPr>
          <p:cNvGrpSpPr/>
          <p:nvPr/>
        </p:nvGrpSpPr>
        <p:grpSpPr>
          <a:xfrm>
            <a:off x="4946365" y="3834656"/>
            <a:ext cx="371055" cy="445874"/>
            <a:chOff x="3707607" y="3458365"/>
            <a:chExt cx="373189" cy="479856"/>
          </a:xfrm>
        </p:grpSpPr>
        <p:sp>
          <p:nvSpPr>
            <p:cNvPr id="332" name="Полилиния 80">
              <a:extLst>
                <a:ext uri="{FF2B5EF4-FFF2-40B4-BE49-F238E27FC236}">
                  <a16:creationId xmlns="" xmlns:a16="http://schemas.microsoft.com/office/drawing/2014/main" id="{86F5171B-CF2E-43D3-A7C6-6E041E7CF33F}"/>
                </a:ext>
              </a:extLst>
            </p:cNvPr>
            <p:cNvSpPr/>
            <p:nvPr/>
          </p:nvSpPr>
          <p:spPr>
            <a:xfrm>
              <a:off x="3707607" y="3458365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33" name="Полилиния 81">
              <a:extLst>
                <a:ext uri="{FF2B5EF4-FFF2-40B4-BE49-F238E27FC236}">
                  <a16:creationId xmlns="" xmlns:a16="http://schemas.microsoft.com/office/drawing/2014/main" id="{14230C4F-9920-4F63-A8E3-E573849EA519}"/>
                </a:ext>
              </a:extLst>
            </p:cNvPr>
            <p:cNvSpPr/>
            <p:nvPr/>
          </p:nvSpPr>
          <p:spPr>
            <a:xfrm>
              <a:off x="3790017" y="3771169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4" name="Овал 333">
              <a:extLst>
                <a:ext uri="{FF2B5EF4-FFF2-40B4-BE49-F238E27FC236}">
                  <a16:creationId xmlns="" xmlns:a16="http://schemas.microsoft.com/office/drawing/2014/main" id="{D7544CF1-644D-40E0-BC75-A5F5EB5A02FF}"/>
                </a:ext>
              </a:extLst>
            </p:cNvPr>
            <p:cNvSpPr/>
            <p:nvPr/>
          </p:nvSpPr>
          <p:spPr>
            <a:xfrm rot="971368">
              <a:off x="3960441" y="3758896"/>
              <a:ext cx="120355" cy="17932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5" name="Группа 83">
            <a:extLst>
              <a:ext uri="{FF2B5EF4-FFF2-40B4-BE49-F238E27FC236}">
                <a16:creationId xmlns="" xmlns:a16="http://schemas.microsoft.com/office/drawing/2014/main" id="{02F09A33-2E8B-4835-9D13-4416FF91F6A5}"/>
              </a:ext>
            </a:extLst>
          </p:cNvPr>
          <p:cNvGrpSpPr/>
          <p:nvPr/>
        </p:nvGrpSpPr>
        <p:grpSpPr>
          <a:xfrm>
            <a:off x="5602424" y="3862583"/>
            <a:ext cx="389111" cy="417117"/>
            <a:chOff x="3707607" y="3458365"/>
            <a:chExt cx="391595" cy="470066"/>
          </a:xfrm>
        </p:grpSpPr>
        <p:sp>
          <p:nvSpPr>
            <p:cNvPr id="336" name="Полилиния 84">
              <a:extLst>
                <a:ext uri="{FF2B5EF4-FFF2-40B4-BE49-F238E27FC236}">
                  <a16:creationId xmlns="" xmlns:a16="http://schemas.microsoft.com/office/drawing/2014/main" id="{2296EB79-FF71-42AF-AF1E-14C5E47E265C}"/>
                </a:ext>
              </a:extLst>
            </p:cNvPr>
            <p:cNvSpPr/>
            <p:nvPr/>
          </p:nvSpPr>
          <p:spPr>
            <a:xfrm>
              <a:off x="3707607" y="3458365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7" name="Полилиния 85">
              <a:extLst>
                <a:ext uri="{FF2B5EF4-FFF2-40B4-BE49-F238E27FC236}">
                  <a16:creationId xmlns="" xmlns:a16="http://schemas.microsoft.com/office/drawing/2014/main" id="{AF3E9EE1-4C51-446F-982C-A12A5408B080}"/>
                </a:ext>
              </a:extLst>
            </p:cNvPr>
            <p:cNvSpPr/>
            <p:nvPr/>
          </p:nvSpPr>
          <p:spPr>
            <a:xfrm>
              <a:off x="3790017" y="3771169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8" name="Овал 337">
              <a:extLst>
                <a:ext uri="{FF2B5EF4-FFF2-40B4-BE49-F238E27FC236}">
                  <a16:creationId xmlns="" xmlns:a16="http://schemas.microsoft.com/office/drawing/2014/main" id="{09AD336D-5C76-496E-96E7-ADEE09E4CE76}"/>
                </a:ext>
              </a:extLst>
            </p:cNvPr>
            <p:cNvSpPr/>
            <p:nvPr/>
          </p:nvSpPr>
          <p:spPr>
            <a:xfrm rot="971368">
              <a:off x="3978847" y="3749107"/>
              <a:ext cx="120355" cy="17932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9" name="Группа 87">
            <a:extLst>
              <a:ext uri="{FF2B5EF4-FFF2-40B4-BE49-F238E27FC236}">
                <a16:creationId xmlns="" xmlns:a16="http://schemas.microsoft.com/office/drawing/2014/main" id="{B43F2943-0FCC-406E-B728-634E2B59460E}"/>
              </a:ext>
            </a:extLst>
          </p:cNvPr>
          <p:cNvGrpSpPr/>
          <p:nvPr/>
        </p:nvGrpSpPr>
        <p:grpSpPr>
          <a:xfrm>
            <a:off x="6187527" y="3860094"/>
            <a:ext cx="396047" cy="425590"/>
            <a:chOff x="3707607" y="3458365"/>
            <a:chExt cx="398575" cy="479615"/>
          </a:xfrm>
        </p:grpSpPr>
        <p:sp>
          <p:nvSpPr>
            <p:cNvPr id="340" name="Полилиния 88">
              <a:extLst>
                <a:ext uri="{FF2B5EF4-FFF2-40B4-BE49-F238E27FC236}">
                  <a16:creationId xmlns="" xmlns:a16="http://schemas.microsoft.com/office/drawing/2014/main" id="{464D1971-AF95-4786-A51D-CFE32BAD473A}"/>
                </a:ext>
              </a:extLst>
            </p:cNvPr>
            <p:cNvSpPr/>
            <p:nvPr/>
          </p:nvSpPr>
          <p:spPr>
            <a:xfrm>
              <a:off x="3707607" y="3458365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1" name="Полилиния 89">
              <a:extLst>
                <a:ext uri="{FF2B5EF4-FFF2-40B4-BE49-F238E27FC236}">
                  <a16:creationId xmlns="" xmlns:a16="http://schemas.microsoft.com/office/drawing/2014/main" id="{B025B34E-CC9A-497F-BFDB-801BA5C528B8}"/>
                </a:ext>
              </a:extLst>
            </p:cNvPr>
            <p:cNvSpPr/>
            <p:nvPr/>
          </p:nvSpPr>
          <p:spPr>
            <a:xfrm>
              <a:off x="3795656" y="3776831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2" name="Овал 341">
              <a:extLst>
                <a:ext uri="{FF2B5EF4-FFF2-40B4-BE49-F238E27FC236}">
                  <a16:creationId xmlns="" xmlns:a16="http://schemas.microsoft.com/office/drawing/2014/main" id="{DBE57D6A-80C0-4773-A58B-F1D26BD1458D}"/>
                </a:ext>
              </a:extLst>
            </p:cNvPr>
            <p:cNvSpPr/>
            <p:nvPr/>
          </p:nvSpPr>
          <p:spPr>
            <a:xfrm rot="971368">
              <a:off x="3985827" y="3758656"/>
              <a:ext cx="120355" cy="17932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43" name="Группа 91">
            <a:extLst>
              <a:ext uri="{FF2B5EF4-FFF2-40B4-BE49-F238E27FC236}">
                <a16:creationId xmlns="" xmlns:a16="http://schemas.microsoft.com/office/drawing/2014/main" id="{B6A5E4C2-7A7D-4B07-940F-AA02A0E0FC14}"/>
              </a:ext>
            </a:extLst>
          </p:cNvPr>
          <p:cNvGrpSpPr/>
          <p:nvPr/>
        </p:nvGrpSpPr>
        <p:grpSpPr>
          <a:xfrm>
            <a:off x="6784830" y="3865119"/>
            <a:ext cx="383864" cy="424377"/>
            <a:chOff x="3707607" y="3458365"/>
            <a:chExt cx="386314" cy="478248"/>
          </a:xfrm>
        </p:grpSpPr>
        <p:sp>
          <p:nvSpPr>
            <p:cNvPr id="344" name="Полилиния 92">
              <a:extLst>
                <a:ext uri="{FF2B5EF4-FFF2-40B4-BE49-F238E27FC236}">
                  <a16:creationId xmlns="" xmlns:a16="http://schemas.microsoft.com/office/drawing/2014/main" id="{40085A5F-5331-42BC-B202-744BD26B3AF9}"/>
                </a:ext>
              </a:extLst>
            </p:cNvPr>
            <p:cNvSpPr/>
            <p:nvPr/>
          </p:nvSpPr>
          <p:spPr>
            <a:xfrm>
              <a:off x="3707607" y="3458365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5" name="Полилиния 93">
              <a:extLst>
                <a:ext uri="{FF2B5EF4-FFF2-40B4-BE49-F238E27FC236}">
                  <a16:creationId xmlns="" xmlns:a16="http://schemas.microsoft.com/office/drawing/2014/main" id="{FD5B6F2C-7F1F-4DE2-9440-8964F2701FFD}"/>
                </a:ext>
              </a:extLst>
            </p:cNvPr>
            <p:cNvSpPr/>
            <p:nvPr/>
          </p:nvSpPr>
          <p:spPr>
            <a:xfrm>
              <a:off x="3790017" y="3771169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6" name="Овал 345">
              <a:extLst>
                <a:ext uri="{FF2B5EF4-FFF2-40B4-BE49-F238E27FC236}">
                  <a16:creationId xmlns="" xmlns:a16="http://schemas.microsoft.com/office/drawing/2014/main" id="{1EDC119C-273E-4636-8DBA-58E1CE07776E}"/>
                </a:ext>
              </a:extLst>
            </p:cNvPr>
            <p:cNvSpPr/>
            <p:nvPr/>
          </p:nvSpPr>
          <p:spPr>
            <a:xfrm rot="971368">
              <a:off x="3973566" y="3757289"/>
              <a:ext cx="120355" cy="17932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47" name="Группа 95">
            <a:extLst>
              <a:ext uri="{FF2B5EF4-FFF2-40B4-BE49-F238E27FC236}">
                <a16:creationId xmlns="" xmlns:a16="http://schemas.microsoft.com/office/drawing/2014/main" id="{415709E1-C529-43D1-805E-E1C5B826B240}"/>
              </a:ext>
            </a:extLst>
          </p:cNvPr>
          <p:cNvGrpSpPr/>
          <p:nvPr/>
        </p:nvGrpSpPr>
        <p:grpSpPr>
          <a:xfrm>
            <a:off x="7429324" y="3879875"/>
            <a:ext cx="402744" cy="415526"/>
            <a:chOff x="3707607" y="3458365"/>
            <a:chExt cx="405315" cy="468273"/>
          </a:xfrm>
        </p:grpSpPr>
        <p:sp>
          <p:nvSpPr>
            <p:cNvPr id="348" name="Полилиния 96">
              <a:extLst>
                <a:ext uri="{FF2B5EF4-FFF2-40B4-BE49-F238E27FC236}">
                  <a16:creationId xmlns="" xmlns:a16="http://schemas.microsoft.com/office/drawing/2014/main" id="{4225FDA1-182B-4BA4-8951-712EB6F492E1}"/>
                </a:ext>
              </a:extLst>
            </p:cNvPr>
            <p:cNvSpPr/>
            <p:nvPr/>
          </p:nvSpPr>
          <p:spPr>
            <a:xfrm>
              <a:off x="3707607" y="3458365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9" name="Полилиния 97">
              <a:extLst>
                <a:ext uri="{FF2B5EF4-FFF2-40B4-BE49-F238E27FC236}">
                  <a16:creationId xmlns="" xmlns:a16="http://schemas.microsoft.com/office/drawing/2014/main" id="{2C75109E-BC96-410B-AA91-C4524DFC191E}"/>
                </a:ext>
              </a:extLst>
            </p:cNvPr>
            <p:cNvSpPr/>
            <p:nvPr/>
          </p:nvSpPr>
          <p:spPr>
            <a:xfrm>
              <a:off x="3790017" y="3771169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0" name="Овал 349">
              <a:extLst>
                <a:ext uri="{FF2B5EF4-FFF2-40B4-BE49-F238E27FC236}">
                  <a16:creationId xmlns="" xmlns:a16="http://schemas.microsoft.com/office/drawing/2014/main" id="{6590F17A-1899-43B3-94A1-E49EC9038CDA}"/>
                </a:ext>
              </a:extLst>
            </p:cNvPr>
            <p:cNvSpPr/>
            <p:nvPr/>
          </p:nvSpPr>
          <p:spPr>
            <a:xfrm rot="971368">
              <a:off x="3992567" y="3740661"/>
              <a:ext cx="120355" cy="17932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51" name="Группа 99">
            <a:extLst>
              <a:ext uri="{FF2B5EF4-FFF2-40B4-BE49-F238E27FC236}">
                <a16:creationId xmlns="" xmlns:a16="http://schemas.microsoft.com/office/drawing/2014/main" id="{90A2A21B-0B7F-48DA-ADE4-0B04038B7791}"/>
              </a:ext>
            </a:extLst>
          </p:cNvPr>
          <p:cNvGrpSpPr/>
          <p:nvPr/>
        </p:nvGrpSpPr>
        <p:grpSpPr>
          <a:xfrm>
            <a:off x="7992268" y="3849276"/>
            <a:ext cx="495286" cy="422119"/>
            <a:chOff x="6876284" y="3505745"/>
            <a:chExt cx="498447" cy="475703"/>
          </a:xfrm>
        </p:grpSpPr>
        <p:sp>
          <p:nvSpPr>
            <p:cNvPr id="352" name="Полилиния 100">
              <a:extLst>
                <a:ext uri="{FF2B5EF4-FFF2-40B4-BE49-F238E27FC236}">
                  <a16:creationId xmlns="" xmlns:a16="http://schemas.microsoft.com/office/drawing/2014/main" id="{BC46A7A7-8FD7-4228-A60A-7643E5FD62EF}"/>
                </a:ext>
              </a:extLst>
            </p:cNvPr>
            <p:cNvSpPr/>
            <p:nvPr/>
          </p:nvSpPr>
          <p:spPr>
            <a:xfrm>
              <a:off x="6876284" y="3505745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3" name="Полилиния 101">
              <a:extLst>
                <a:ext uri="{FF2B5EF4-FFF2-40B4-BE49-F238E27FC236}">
                  <a16:creationId xmlns="" xmlns:a16="http://schemas.microsoft.com/office/drawing/2014/main" id="{ED615CEA-6A36-4526-9CA6-097D36FEE29E}"/>
                </a:ext>
              </a:extLst>
            </p:cNvPr>
            <p:cNvSpPr/>
            <p:nvPr/>
          </p:nvSpPr>
          <p:spPr>
            <a:xfrm>
              <a:off x="6955982" y="3833354"/>
              <a:ext cx="198914" cy="148094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4" name="Овал 353">
              <a:extLst>
                <a:ext uri="{FF2B5EF4-FFF2-40B4-BE49-F238E27FC236}">
                  <a16:creationId xmlns="" xmlns:a16="http://schemas.microsoft.com/office/drawing/2014/main" id="{6F746885-7CF6-4B8A-9579-D4E12877E47F}"/>
                </a:ext>
              </a:extLst>
            </p:cNvPr>
            <p:cNvSpPr/>
            <p:nvPr/>
          </p:nvSpPr>
          <p:spPr>
            <a:xfrm rot="971368">
              <a:off x="7142774" y="3780692"/>
              <a:ext cx="135427" cy="19458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5" name="Полилиния 103">
              <a:extLst>
                <a:ext uri="{FF2B5EF4-FFF2-40B4-BE49-F238E27FC236}">
                  <a16:creationId xmlns="" xmlns:a16="http://schemas.microsoft.com/office/drawing/2014/main" id="{67612327-AFC7-4AE0-A6B6-B30023A6DDAC}"/>
                </a:ext>
              </a:extLst>
            </p:cNvPr>
            <p:cNvSpPr/>
            <p:nvPr/>
          </p:nvSpPr>
          <p:spPr>
            <a:xfrm>
              <a:off x="7252299" y="3807619"/>
              <a:ext cx="122432" cy="165713"/>
            </a:xfrm>
            <a:custGeom>
              <a:avLst/>
              <a:gdLst>
                <a:gd name="connsiteX0" fmla="*/ 53376 w 122432"/>
                <a:gd name="connsiteY0" fmla="*/ 0 h 165713"/>
                <a:gd name="connsiteX1" fmla="*/ 989 w 122432"/>
                <a:gd name="connsiteY1" fmla="*/ 133350 h 165713"/>
                <a:gd name="connsiteX2" fmla="*/ 27182 w 122432"/>
                <a:gd name="connsiteY2" fmla="*/ 164306 h 165713"/>
                <a:gd name="connsiteX3" fmla="*/ 122432 w 122432"/>
                <a:gd name="connsiteY3" fmla="*/ 102394 h 165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432" h="165713">
                  <a:moveTo>
                    <a:pt x="53376" y="0"/>
                  </a:moveTo>
                  <a:cubicBezTo>
                    <a:pt x="29365" y="52983"/>
                    <a:pt x="5355" y="105966"/>
                    <a:pt x="989" y="133350"/>
                  </a:cubicBezTo>
                  <a:cubicBezTo>
                    <a:pt x="-3377" y="160734"/>
                    <a:pt x="6942" y="169465"/>
                    <a:pt x="27182" y="164306"/>
                  </a:cubicBezTo>
                  <a:cubicBezTo>
                    <a:pt x="47422" y="159147"/>
                    <a:pt x="84927" y="130770"/>
                    <a:pt x="122432" y="10239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56" name="Группа 104">
            <a:extLst>
              <a:ext uri="{FF2B5EF4-FFF2-40B4-BE49-F238E27FC236}">
                <a16:creationId xmlns="" xmlns:a16="http://schemas.microsoft.com/office/drawing/2014/main" id="{F72E6FBE-C11A-4BA3-BC39-02597187C620}"/>
              </a:ext>
            </a:extLst>
          </p:cNvPr>
          <p:cNvGrpSpPr/>
          <p:nvPr/>
        </p:nvGrpSpPr>
        <p:grpSpPr>
          <a:xfrm>
            <a:off x="8686763" y="3878209"/>
            <a:ext cx="509435" cy="420975"/>
            <a:chOff x="6876284" y="3505745"/>
            <a:chExt cx="512686" cy="474414"/>
          </a:xfrm>
        </p:grpSpPr>
        <p:sp>
          <p:nvSpPr>
            <p:cNvPr id="357" name="Полилиния 105">
              <a:extLst>
                <a:ext uri="{FF2B5EF4-FFF2-40B4-BE49-F238E27FC236}">
                  <a16:creationId xmlns="" xmlns:a16="http://schemas.microsoft.com/office/drawing/2014/main" id="{60ED03C7-1016-49F7-BDC0-CDEEE12B905F}"/>
                </a:ext>
              </a:extLst>
            </p:cNvPr>
            <p:cNvSpPr/>
            <p:nvPr/>
          </p:nvSpPr>
          <p:spPr>
            <a:xfrm>
              <a:off x="6876284" y="3505745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8" name="Полилиния 106">
              <a:extLst>
                <a:ext uri="{FF2B5EF4-FFF2-40B4-BE49-F238E27FC236}">
                  <a16:creationId xmlns="" xmlns:a16="http://schemas.microsoft.com/office/drawing/2014/main" id="{17A639EA-10AC-4B69-92D2-63FC25D49F06}"/>
                </a:ext>
              </a:extLst>
            </p:cNvPr>
            <p:cNvSpPr/>
            <p:nvPr/>
          </p:nvSpPr>
          <p:spPr>
            <a:xfrm>
              <a:off x="6958693" y="3809932"/>
              <a:ext cx="224601" cy="163397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9" name="Овал 358">
              <a:extLst>
                <a:ext uri="{FF2B5EF4-FFF2-40B4-BE49-F238E27FC236}">
                  <a16:creationId xmlns="" xmlns:a16="http://schemas.microsoft.com/office/drawing/2014/main" id="{AEC79FC8-EE05-482F-9C68-DF7F4BF0CCA1}"/>
                </a:ext>
              </a:extLst>
            </p:cNvPr>
            <p:cNvSpPr/>
            <p:nvPr/>
          </p:nvSpPr>
          <p:spPr>
            <a:xfrm rot="971368">
              <a:off x="7149299" y="3785574"/>
              <a:ext cx="121667" cy="19458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0" name="Полилиния 108">
              <a:extLst>
                <a:ext uri="{FF2B5EF4-FFF2-40B4-BE49-F238E27FC236}">
                  <a16:creationId xmlns="" xmlns:a16="http://schemas.microsoft.com/office/drawing/2014/main" id="{C3275CC3-026B-451A-90D2-5A5376BFFA24}"/>
                </a:ext>
              </a:extLst>
            </p:cNvPr>
            <p:cNvSpPr/>
            <p:nvPr/>
          </p:nvSpPr>
          <p:spPr>
            <a:xfrm>
              <a:off x="7252298" y="3774683"/>
              <a:ext cx="136672" cy="198649"/>
            </a:xfrm>
            <a:custGeom>
              <a:avLst/>
              <a:gdLst>
                <a:gd name="connsiteX0" fmla="*/ 53376 w 122432"/>
                <a:gd name="connsiteY0" fmla="*/ 0 h 165713"/>
                <a:gd name="connsiteX1" fmla="*/ 989 w 122432"/>
                <a:gd name="connsiteY1" fmla="*/ 133350 h 165713"/>
                <a:gd name="connsiteX2" fmla="*/ 27182 w 122432"/>
                <a:gd name="connsiteY2" fmla="*/ 164306 h 165713"/>
                <a:gd name="connsiteX3" fmla="*/ 122432 w 122432"/>
                <a:gd name="connsiteY3" fmla="*/ 102394 h 165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432" h="165713">
                  <a:moveTo>
                    <a:pt x="53376" y="0"/>
                  </a:moveTo>
                  <a:cubicBezTo>
                    <a:pt x="29365" y="52983"/>
                    <a:pt x="5355" y="105966"/>
                    <a:pt x="989" y="133350"/>
                  </a:cubicBezTo>
                  <a:cubicBezTo>
                    <a:pt x="-3377" y="160734"/>
                    <a:pt x="6942" y="169465"/>
                    <a:pt x="27182" y="164306"/>
                  </a:cubicBezTo>
                  <a:cubicBezTo>
                    <a:pt x="47422" y="159147"/>
                    <a:pt x="84927" y="130770"/>
                    <a:pt x="122432" y="10239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61" name="Группа 119">
            <a:extLst>
              <a:ext uri="{FF2B5EF4-FFF2-40B4-BE49-F238E27FC236}">
                <a16:creationId xmlns="" xmlns:a16="http://schemas.microsoft.com/office/drawing/2014/main" id="{4DE6780B-D0F5-4B62-8C74-FB9C0CE4CDEF}"/>
              </a:ext>
            </a:extLst>
          </p:cNvPr>
          <p:cNvGrpSpPr/>
          <p:nvPr/>
        </p:nvGrpSpPr>
        <p:grpSpPr>
          <a:xfrm>
            <a:off x="9407065" y="3885602"/>
            <a:ext cx="509435" cy="422767"/>
            <a:chOff x="6876284" y="3505745"/>
            <a:chExt cx="512686" cy="476433"/>
          </a:xfrm>
        </p:grpSpPr>
        <p:sp>
          <p:nvSpPr>
            <p:cNvPr id="362" name="Полилиния 120">
              <a:extLst>
                <a:ext uri="{FF2B5EF4-FFF2-40B4-BE49-F238E27FC236}">
                  <a16:creationId xmlns="" xmlns:a16="http://schemas.microsoft.com/office/drawing/2014/main" id="{E1620B8B-5001-442F-9519-A419165AF38D}"/>
                </a:ext>
              </a:extLst>
            </p:cNvPr>
            <p:cNvSpPr/>
            <p:nvPr/>
          </p:nvSpPr>
          <p:spPr>
            <a:xfrm>
              <a:off x="6876284" y="3505745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3" name="Полилиния 121">
              <a:extLst>
                <a:ext uri="{FF2B5EF4-FFF2-40B4-BE49-F238E27FC236}">
                  <a16:creationId xmlns="" xmlns:a16="http://schemas.microsoft.com/office/drawing/2014/main" id="{F079A700-C4E2-4CDD-A828-09DB7DE93E76}"/>
                </a:ext>
              </a:extLst>
            </p:cNvPr>
            <p:cNvSpPr/>
            <p:nvPr/>
          </p:nvSpPr>
          <p:spPr>
            <a:xfrm>
              <a:off x="6965167" y="3801601"/>
              <a:ext cx="218131" cy="180577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4" name="Овал 363">
              <a:extLst>
                <a:ext uri="{FF2B5EF4-FFF2-40B4-BE49-F238E27FC236}">
                  <a16:creationId xmlns="" xmlns:a16="http://schemas.microsoft.com/office/drawing/2014/main" id="{0D705099-DBA2-41E3-B455-FCB5E6E3F736}"/>
                </a:ext>
              </a:extLst>
            </p:cNvPr>
            <p:cNvSpPr/>
            <p:nvPr/>
          </p:nvSpPr>
          <p:spPr>
            <a:xfrm rot="971368">
              <a:off x="7149299" y="3785574"/>
              <a:ext cx="121667" cy="19458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5" name="Полилиния 123">
              <a:extLst>
                <a:ext uri="{FF2B5EF4-FFF2-40B4-BE49-F238E27FC236}">
                  <a16:creationId xmlns="" xmlns:a16="http://schemas.microsoft.com/office/drawing/2014/main" id="{BEC70EFC-378F-4C03-BC02-FC923F1D7F6C}"/>
                </a:ext>
              </a:extLst>
            </p:cNvPr>
            <p:cNvSpPr/>
            <p:nvPr/>
          </p:nvSpPr>
          <p:spPr>
            <a:xfrm>
              <a:off x="7252298" y="3774683"/>
              <a:ext cx="136672" cy="198649"/>
            </a:xfrm>
            <a:custGeom>
              <a:avLst/>
              <a:gdLst>
                <a:gd name="connsiteX0" fmla="*/ 53376 w 122432"/>
                <a:gd name="connsiteY0" fmla="*/ 0 h 165713"/>
                <a:gd name="connsiteX1" fmla="*/ 989 w 122432"/>
                <a:gd name="connsiteY1" fmla="*/ 133350 h 165713"/>
                <a:gd name="connsiteX2" fmla="*/ 27182 w 122432"/>
                <a:gd name="connsiteY2" fmla="*/ 164306 h 165713"/>
                <a:gd name="connsiteX3" fmla="*/ 122432 w 122432"/>
                <a:gd name="connsiteY3" fmla="*/ 102394 h 165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432" h="165713">
                  <a:moveTo>
                    <a:pt x="53376" y="0"/>
                  </a:moveTo>
                  <a:cubicBezTo>
                    <a:pt x="29365" y="52983"/>
                    <a:pt x="5355" y="105966"/>
                    <a:pt x="989" y="133350"/>
                  </a:cubicBezTo>
                  <a:cubicBezTo>
                    <a:pt x="-3377" y="160734"/>
                    <a:pt x="6942" y="169465"/>
                    <a:pt x="27182" y="164306"/>
                  </a:cubicBezTo>
                  <a:cubicBezTo>
                    <a:pt x="47422" y="159147"/>
                    <a:pt x="84927" y="130770"/>
                    <a:pt x="122432" y="10239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66" name="Группа 124">
            <a:extLst>
              <a:ext uri="{FF2B5EF4-FFF2-40B4-BE49-F238E27FC236}">
                <a16:creationId xmlns="" xmlns:a16="http://schemas.microsoft.com/office/drawing/2014/main" id="{D3448AB0-96CA-4ABD-A93C-19185191A458}"/>
              </a:ext>
            </a:extLst>
          </p:cNvPr>
          <p:cNvGrpSpPr/>
          <p:nvPr/>
        </p:nvGrpSpPr>
        <p:grpSpPr>
          <a:xfrm>
            <a:off x="10147383" y="3872667"/>
            <a:ext cx="509435" cy="420975"/>
            <a:chOff x="6876284" y="3505745"/>
            <a:chExt cx="512686" cy="474414"/>
          </a:xfrm>
        </p:grpSpPr>
        <p:sp>
          <p:nvSpPr>
            <p:cNvPr id="367" name="Полилиния 125">
              <a:extLst>
                <a:ext uri="{FF2B5EF4-FFF2-40B4-BE49-F238E27FC236}">
                  <a16:creationId xmlns="" xmlns:a16="http://schemas.microsoft.com/office/drawing/2014/main" id="{C0E5EBA3-260D-4791-A250-3705F7026379}"/>
                </a:ext>
              </a:extLst>
            </p:cNvPr>
            <p:cNvSpPr/>
            <p:nvPr/>
          </p:nvSpPr>
          <p:spPr>
            <a:xfrm>
              <a:off x="6876284" y="3505745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8" name="Полилиния 126">
              <a:extLst>
                <a:ext uri="{FF2B5EF4-FFF2-40B4-BE49-F238E27FC236}">
                  <a16:creationId xmlns="" xmlns:a16="http://schemas.microsoft.com/office/drawing/2014/main" id="{263258A1-CAD2-44D2-973C-3A5C8A583620}"/>
                </a:ext>
              </a:extLst>
            </p:cNvPr>
            <p:cNvSpPr/>
            <p:nvPr/>
          </p:nvSpPr>
          <p:spPr>
            <a:xfrm>
              <a:off x="6996548" y="3800563"/>
              <a:ext cx="180682" cy="159286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9" name="Овал 368">
              <a:extLst>
                <a:ext uri="{FF2B5EF4-FFF2-40B4-BE49-F238E27FC236}">
                  <a16:creationId xmlns="" xmlns:a16="http://schemas.microsoft.com/office/drawing/2014/main" id="{004F8D25-EC58-44E3-89C8-5C5F3D7FE751}"/>
                </a:ext>
              </a:extLst>
            </p:cNvPr>
            <p:cNvSpPr/>
            <p:nvPr/>
          </p:nvSpPr>
          <p:spPr>
            <a:xfrm rot="971368">
              <a:off x="7149299" y="3785574"/>
              <a:ext cx="121667" cy="19458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0" name="Полилиния 128">
              <a:extLst>
                <a:ext uri="{FF2B5EF4-FFF2-40B4-BE49-F238E27FC236}">
                  <a16:creationId xmlns="" xmlns:a16="http://schemas.microsoft.com/office/drawing/2014/main" id="{63307CE8-CF8C-4EDC-BC51-CB7566EB4D15}"/>
                </a:ext>
              </a:extLst>
            </p:cNvPr>
            <p:cNvSpPr/>
            <p:nvPr/>
          </p:nvSpPr>
          <p:spPr>
            <a:xfrm>
              <a:off x="7252298" y="3774683"/>
              <a:ext cx="136672" cy="198649"/>
            </a:xfrm>
            <a:custGeom>
              <a:avLst/>
              <a:gdLst>
                <a:gd name="connsiteX0" fmla="*/ 53376 w 122432"/>
                <a:gd name="connsiteY0" fmla="*/ 0 h 165713"/>
                <a:gd name="connsiteX1" fmla="*/ 989 w 122432"/>
                <a:gd name="connsiteY1" fmla="*/ 133350 h 165713"/>
                <a:gd name="connsiteX2" fmla="*/ 27182 w 122432"/>
                <a:gd name="connsiteY2" fmla="*/ 164306 h 165713"/>
                <a:gd name="connsiteX3" fmla="*/ 122432 w 122432"/>
                <a:gd name="connsiteY3" fmla="*/ 102394 h 165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432" h="165713">
                  <a:moveTo>
                    <a:pt x="53376" y="0"/>
                  </a:moveTo>
                  <a:cubicBezTo>
                    <a:pt x="29365" y="52983"/>
                    <a:pt x="5355" y="105966"/>
                    <a:pt x="989" y="133350"/>
                  </a:cubicBezTo>
                  <a:cubicBezTo>
                    <a:pt x="-3377" y="160734"/>
                    <a:pt x="6942" y="169465"/>
                    <a:pt x="27182" y="164306"/>
                  </a:cubicBezTo>
                  <a:cubicBezTo>
                    <a:pt x="47422" y="159147"/>
                    <a:pt x="84927" y="130770"/>
                    <a:pt x="122432" y="10239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71" name="Группа 109">
            <a:extLst>
              <a:ext uri="{FF2B5EF4-FFF2-40B4-BE49-F238E27FC236}">
                <a16:creationId xmlns="" xmlns:a16="http://schemas.microsoft.com/office/drawing/2014/main" id="{ED49A5B3-AF9B-4D4D-9A27-B1F43DBA1A8A}"/>
              </a:ext>
            </a:extLst>
          </p:cNvPr>
          <p:cNvGrpSpPr/>
          <p:nvPr/>
        </p:nvGrpSpPr>
        <p:grpSpPr>
          <a:xfrm>
            <a:off x="4946239" y="4545543"/>
            <a:ext cx="446338" cy="435562"/>
            <a:chOff x="3698137" y="4235153"/>
            <a:chExt cx="455989" cy="458292"/>
          </a:xfrm>
        </p:grpSpPr>
        <p:sp>
          <p:nvSpPr>
            <p:cNvPr id="372" name="Полилиния 110">
              <a:extLst>
                <a:ext uri="{FF2B5EF4-FFF2-40B4-BE49-F238E27FC236}">
                  <a16:creationId xmlns="" xmlns:a16="http://schemas.microsoft.com/office/drawing/2014/main" id="{52613F92-F11B-41BA-8DFD-766DEE901624}"/>
                </a:ext>
              </a:extLst>
            </p:cNvPr>
            <p:cNvSpPr/>
            <p:nvPr/>
          </p:nvSpPr>
          <p:spPr>
            <a:xfrm>
              <a:off x="3698137" y="4235153"/>
              <a:ext cx="455989" cy="458292"/>
            </a:xfrm>
            <a:custGeom>
              <a:avLst/>
              <a:gdLst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00304 w 461604"/>
                <a:gd name="connsiteY6" fmla="*/ 371481 h 463935"/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47313 w 461604"/>
                <a:gd name="connsiteY6" fmla="*/ 300967 h 463935"/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47313 w 461604"/>
                <a:gd name="connsiteY6" fmla="*/ 300967 h 463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1604" h="463935">
                  <a:moveTo>
                    <a:pt x="254" y="406406"/>
                  </a:moveTo>
                  <a:cubicBezTo>
                    <a:pt x="-540" y="436039"/>
                    <a:pt x="-1333" y="465673"/>
                    <a:pt x="28829" y="460381"/>
                  </a:cubicBezTo>
                  <a:cubicBezTo>
                    <a:pt x="58991" y="455089"/>
                    <a:pt x="109263" y="451385"/>
                    <a:pt x="181229" y="374656"/>
                  </a:cubicBezTo>
                  <a:cubicBezTo>
                    <a:pt x="253195" y="297927"/>
                    <a:pt x="445283" y="-1582"/>
                    <a:pt x="460629" y="6"/>
                  </a:cubicBezTo>
                  <a:cubicBezTo>
                    <a:pt x="475975" y="1593"/>
                    <a:pt x="305583" y="306923"/>
                    <a:pt x="273304" y="384181"/>
                  </a:cubicBezTo>
                  <a:cubicBezTo>
                    <a:pt x="241025" y="461439"/>
                    <a:pt x="245787" y="465673"/>
                    <a:pt x="266954" y="463556"/>
                  </a:cubicBezTo>
                  <a:cubicBezTo>
                    <a:pt x="288121" y="461439"/>
                    <a:pt x="380775" y="382509"/>
                    <a:pt x="447313" y="30096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73" name="Прямая соединительная линия 111">
              <a:extLst>
                <a:ext uri="{FF2B5EF4-FFF2-40B4-BE49-F238E27FC236}">
                  <a16:creationId xmlns="" xmlns:a16="http://schemas.microsoft.com/office/drawing/2014/main" id="{2DA2E2EE-C296-4F77-9995-D1FD8C2A9CCC}"/>
                </a:ext>
              </a:extLst>
            </p:cNvPr>
            <p:cNvCxnSpPr/>
            <p:nvPr/>
          </p:nvCxnSpPr>
          <p:spPr>
            <a:xfrm>
              <a:off x="3898364" y="4494791"/>
              <a:ext cx="188444" cy="7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4" name="Овал 373">
            <a:extLst>
              <a:ext uri="{FF2B5EF4-FFF2-40B4-BE49-F238E27FC236}">
                <a16:creationId xmlns="" xmlns:a16="http://schemas.microsoft.com/office/drawing/2014/main" id="{DECA0745-E1FE-4DBD-9ECA-A6561472D785}"/>
              </a:ext>
            </a:extLst>
          </p:cNvPr>
          <p:cNvSpPr/>
          <p:nvPr/>
        </p:nvSpPr>
        <p:spPr>
          <a:xfrm rot="1184954">
            <a:off x="5556514" y="4559570"/>
            <a:ext cx="259623" cy="45745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75" name="Группа 113">
            <a:extLst>
              <a:ext uri="{FF2B5EF4-FFF2-40B4-BE49-F238E27FC236}">
                <a16:creationId xmlns="" xmlns:a16="http://schemas.microsoft.com/office/drawing/2014/main" id="{1FBE8F98-AB52-4144-9B99-8119263914B0}"/>
              </a:ext>
            </a:extLst>
          </p:cNvPr>
          <p:cNvGrpSpPr/>
          <p:nvPr/>
        </p:nvGrpSpPr>
        <p:grpSpPr>
          <a:xfrm>
            <a:off x="6048556" y="4558834"/>
            <a:ext cx="320870" cy="431569"/>
            <a:chOff x="3867312" y="2904839"/>
            <a:chExt cx="404813" cy="543887"/>
          </a:xfrm>
        </p:grpSpPr>
        <p:sp>
          <p:nvSpPr>
            <p:cNvPr id="376" name="Полилиния 114">
              <a:extLst>
                <a:ext uri="{FF2B5EF4-FFF2-40B4-BE49-F238E27FC236}">
                  <a16:creationId xmlns="" xmlns:a16="http://schemas.microsoft.com/office/drawing/2014/main" id="{623720E6-892A-4399-804B-1B56EF0C3633}"/>
                </a:ext>
              </a:extLst>
            </p:cNvPr>
            <p:cNvSpPr/>
            <p:nvPr/>
          </p:nvSpPr>
          <p:spPr>
            <a:xfrm>
              <a:off x="3910175" y="2904839"/>
              <a:ext cx="361950" cy="313560"/>
            </a:xfrm>
            <a:custGeom>
              <a:avLst/>
              <a:gdLst>
                <a:gd name="connsiteX0" fmla="*/ 0 w 361950"/>
                <a:gd name="connsiteY0" fmla="*/ 87953 h 313560"/>
                <a:gd name="connsiteX1" fmla="*/ 66675 w 361950"/>
                <a:gd name="connsiteY1" fmla="*/ 18897 h 313560"/>
                <a:gd name="connsiteX2" fmla="*/ 145256 w 361950"/>
                <a:gd name="connsiteY2" fmla="*/ 6991 h 313560"/>
                <a:gd name="connsiteX3" fmla="*/ 138112 w 361950"/>
                <a:gd name="connsiteY3" fmla="*/ 114147 h 313560"/>
                <a:gd name="connsiteX4" fmla="*/ 52387 w 361950"/>
                <a:gd name="connsiteY4" fmla="*/ 271309 h 313560"/>
                <a:gd name="connsiteX5" fmla="*/ 95250 w 361950"/>
                <a:gd name="connsiteY5" fmla="*/ 311791 h 313560"/>
                <a:gd name="connsiteX6" fmla="*/ 221456 w 361950"/>
                <a:gd name="connsiteY6" fmla="*/ 228447 h 313560"/>
                <a:gd name="connsiteX7" fmla="*/ 361950 w 361950"/>
                <a:gd name="connsiteY7" fmla="*/ 4609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313560">
                  <a:moveTo>
                    <a:pt x="0" y="87953"/>
                  </a:moveTo>
                  <a:cubicBezTo>
                    <a:pt x="21233" y="60172"/>
                    <a:pt x="42466" y="32391"/>
                    <a:pt x="66675" y="18897"/>
                  </a:cubicBezTo>
                  <a:cubicBezTo>
                    <a:pt x="90884" y="5403"/>
                    <a:pt x="133350" y="-8884"/>
                    <a:pt x="145256" y="6991"/>
                  </a:cubicBezTo>
                  <a:cubicBezTo>
                    <a:pt x="157162" y="22866"/>
                    <a:pt x="153590" y="70094"/>
                    <a:pt x="138112" y="114147"/>
                  </a:cubicBezTo>
                  <a:cubicBezTo>
                    <a:pt x="122634" y="158200"/>
                    <a:pt x="59531" y="238368"/>
                    <a:pt x="52387" y="271309"/>
                  </a:cubicBezTo>
                  <a:cubicBezTo>
                    <a:pt x="45243" y="304250"/>
                    <a:pt x="67072" y="318935"/>
                    <a:pt x="95250" y="311791"/>
                  </a:cubicBezTo>
                  <a:cubicBezTo>
                    <a:pt x="123428" y="304647"/>
                    <a:pt x="177006" y="279644"/>
                    <a:pt x="221456" y="228447"/>
                  </a:cubicBezTo>
                  <a:cubicBezTo>
                    <a:pt x="265906" y="177250"/>
                    <a:pt x="313928" y="90929"/>
                    <a:pt x="361950" y="460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77" name="Полилиния 115">
              <a:extLst>
                <a:ext uri="{FF2B5EF4-FFF2-40B4-BE49-F238E27FC236}">
                  <a16:creationId xmlns="" xmlns:a16="http://schemas.microsoft.com/office/drawing/2014/main" id="{EF7BD150-2F37-4E71-9443-3EF6A81B18F3}"/>
                </a:ext>
              </a:extLst>
            </p:cNvPr>
            <p:cNvSpPr/>
            <p:nvPr/>
          </p:nvSpPr>
          <p:spPr>
            <a:xfrm>
              <a:off x="3867312" y="2914451"/>
              <a:ext cx="404813" cy="534275"/>
            </a:xfrm>
            <a:custGeom>
              <a:avLst/>
              <a:gdLst>
                <a:gd name="connsiteX0" fmla="*/ 404813 w 404813"/>
                <a:gd name="connsiteY0" fmla="*/ 0 h 533762"/>
                <a:gd name="connsiteX1" fmla="*/ 209550 w 404813"/>
                <a:gd name="connsiteY1" fmla="*/ 423863 h 533762"/>
                <a:gd name="connsiteX2" fmla="*/ 128588 w 404813"/>
                <a:gd name="connsiteY2" fmla="*/ 500063 h 533762"/>
                <a:gd name="connsiteX3" fmla="*/ 57150 w 404813"/>
                <a:gd name="connsiteY3" fmla="*/ 533400 h 533762"/>
                <a:gd name="connsiteX4" fmla="*/ 0 w 404813"/>
                <a:gd name="connsiteY4" fmla="*/ 481013 h 533762"/>
                <a:gd name="connsiteX0" fmla="*/ 404813 w 404813"/>
                <a:gd name="connsiteY0" fmla="*/ 0 h 534066"/>
                <a:gd name="connsiteX1" fmla="*/ 209550 w 404813"/>
                <a:gd name="connsiteY1" fmla="*/ 423863 h 534066"/>
                <a:gd name="connsiteX2" fmla="*/ 138113 w 404813"/>
                <a:gd name="connsiteY2" fmla="*/ 504826 h 534066"/>
                <a:gd name="connsiteX3" fmla="*/ 57150 w 404813"/>
                <a:gd name="connsiteY3" fmla="*/ 533400 h 534066"/>
                <a:gd name="connsiteX4" fmla="*/ 0 w 404813"/>
                <a:gd name="connsiteY4" fmla="*/ 481013 h 534066"/>
                <a:gd name="connsiteX0" fmla="*/ 404813 w 404813"/>
                <a:gd name="connsiteY0" fmla="*/ 0 h 534275"/>
                <a:gd name="connsiteX1" fmla="*/ 226218 w 404813"/>
                <a:gd name="connsiteY1" fmla="*/ 395288 h 534275"/>
                <a:gd name="connsiteX2" fmla="*/ 138113 w 404813"/>
                <a:gd name="connsiteY2" fmla="*/ 504826 h 534275"/>
                <a:gd name="connsiteX3" fmla="*/ 57150 w 404813"/>
                <a:gd name="connsiteY3" fmla="*/ 533400 h 534275"/>
                <a:gd name="connsiteX4" fmla="*/ 0 w 404813"/>
                <a:gd name="connsiteY4" fmla="*/ 481013 h 53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534275">
                  <a:moveTo>
                    <a:pt x="404813" y="0"/>
                  </a:moveTo>
                  <a:cubicBezTo>
                    <a:pt x="330200" y="170259"/>
                    <a:pt x="270668" y="311150"/>
                    <a:pt x="226218" y="395288"/>
                  </a:cubicBezTo>
                  <a:cubicBezTo>
                    <a:pt x="181768" y="479426"/>
                    <a:pt x="166291" y="481807"/>
                    <a:pt x="138113" y="504826"/>
                  </a:cubicBezTo>
                  <a:cubicBezTo>
                    <a:pt x="109935" y="527845"/>
                    <a:pt x="80169" y="537369"/>
                    <a:pt x="57150" y="533400"/>
                  </a:cubicBezTo>
                  <a:cubicBezTo>
                    <a:pt x="34131" y="529431"/>
                    <a:pt x="17859" y="505619"/>
                    <a:pt x="0" y="4810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78" name="Полилиния 116">
            <a:extLst>
              <a:ext uri="{FF2B5EF4-FFF2-40B4-BE49-F238E27FC236}">
                <a16:creationId xmlns="" xmlns:a16="http://schemas.microsoft.com/office/drawing/2014/main" id="{44A48592-9255-4C39-91DD-AE452FFF92F0}"/>
              </a:ext>
            </a:extLst>
          </p:cNvPr>
          <p:cNvSpPr/>
          <p:nvPr/>
        </p:nvSpPr>
        <p:spPr>
          <a:xfrm>
            <a:off x="6437202" y="4545543"/>
            <a:ext cx="307165" cy="44484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79" name="Группа 143">
            <a:extLst>
              <a:ext uri="{FF2B5EF4-FFF2-40B4-BE49-F238E27FC236}">
                <a16:creationId xmlns="" xmlns:a16="http://schemas.microsoft.com/office/drawing/2014/main" id="{D3942FFA-4C3A-4AE3-A6E7-BE4D10BFA3F3}"/>
              </a:ext>
            </a:extLst>
          </p:cNvPr>
          <p:cNvGrpSpPr/>
          <p:nvPr/>
        </p:nvGrpSpPr>
        <p:grpSpPr>
          <a:xfrm>
            <a:off x="6851521" y="4556838"/>
            <a:ext cx="446338" cy="435562"/>
            <a:chOff x="3698137" y="4235153"/>
            <a:chExt cx="455989" cy="458292"/>
          </a:xfrm>
        </p:grpSpPr>
        <p:sp>
          <p:nvSpPr>
            <p:cNvPr id="380" name="Полилиния 144">
              <a:extLst>
                <a:ext uri="{FF2B5EF4-FFF2-40B4-BE49-F238E27FC236}">
                  <a16:creationId xmlns="" xmlns:a16="http://schemas.microsoft.com/office/drawing/2014/main" id="{B4D4E929-55B9-43FF-89C0-C958CC76115E}"/>
                </a:ext>
              </a:extLst>
            </p:cNvPr>
            <p:cNvSpPr/>
            <p:nvPr/>
          </p:nvSpPr>
          <p:spPr>
            <a:xfrm>
              <a:off x="3698137" y="4235153"/>
              <a:ext cx="455989" cy="458292"/>
            </a:xfrm>
            <a:custGeom>
              <a:avLst/>
              <a:gdLst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00304 w 461604"/>
                <a:gd name="connsiteY6" fmla="*/ 371481 h 463935"/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47313 w 461604"/>
                <a:gd name="connsiteY6" fmla="*/ 300967 h 463935"/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47313 w 461604"/>
                <a:gd name="connsiteY6" fmla="*/ 300967 h 463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1604" h="463935">
                  <a:moveTo>
                    <a:pt x="254" y="406406"/>
                  </a:moveTo>
                  <a:cubicBezTo>
                    <a:pt x="-540" y="436039"/>
                    <a:pt x="-1333" y="465673"/>
                    <a:pt x="28829" y="460381"/>
                  </a:cubicBezTo>
                  <a:cubicBezTo>
                    <a:pt x="58991" y="455089"/>
                    <a:pt x="109263" y="451385"/>
                    <a:pt x="181229" y="374656"/>
                  </a:cubicBezTo>
                  <a:cubicBezTo>
                    <a:pt x="253195" y="297927"/>
                    <a:pt x="445283" y="-1582"/>
                    <a:pt x="460629" y="6"/>
                  </a:cubicBezTo>
                  <a:cubicBezTo>
                    <a:pt x="475975" y="1593"/>
                    <a:pt x="305583" y="306923"/>
                    <a:pt x="273304" y="384181"/>
                  </a:cubicBezTo>
                  <a:cubicBezTo>
                    <a:pt x="241025" y="461439"/>
                    <a:pt x="245787" y="465673"/>
                    <a:pt x="266954" y="463556"/>
                  </a:cubicBezTo>
                  <a:cubicBezTo>
                    <a:pt x="288121" y="461439"/>
                    <a:pt x="380775" y="382509"/>
                    <a:pt x="447313" y="30096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81" name="Прямая соединительная линия 145">
              <a:extLst>
                <a:ext uri="{FF2B5EF4-FFF2-40B4-BE49-F238E27FC236}">
                  <a16:creationId xmlns="" xmlns:a16="http://schemas.microsoft.com/office/drawing/2014/main" id="{79AA6216-2DC8-460C-A786-E90771A4334C}"/>
                </a:ext>
              </a:extLst>
            </p:cNvPr>
            <p:cNvCxnSpPr/>
            <p:nvPr/>
          </p:nvCxnSpPr>
          <p:spPr>
            <a:xfrm>
              <a:off x="3898364" y="4494791"/>
              <a:ext cx="188444" cy="7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2" name="Овал 381">
            <a:extLst>
              <a:ext uri="{FF2B5EF4-FFF2-40B4-BE49-F238E27FC236}">
                <a16:creationId xmlns="" xmlns:a16="http://schemas.microsoft.com/office/drawing/2014/main" id="{06C142D2-04EE-45CC-8C21-CCE517B583C9}"/>
              </a:ext>
            </a:extLst>
          </p:cNvPr>
          <p:cNvSpPr/>
          <p:nvPr/>
        </p:nvSpPr>
        <p:spPr>
          <a:xfrm rot="1184954">
            <a:off x="7477028" y="4554305"/>
            <a:ext cx="275004" cy="43518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83" name="Группа 147">
            <a:extLst>
              <a:ext uri="{FF2B5EF4-FFF2-40B4-BE49-F238E27FC236}">
                <a16:creationId xmlns="" xmlns:a16="http://schemas.microsoft.com/office/drawing/2014/main" id="{E65E762F-26CC-4420-86C4-550D8F37C13A}"/>
              </a:ext>
            </a:extLst>
          </p:cNvPr>
          <p:cNvGrpSpPr/>
          <p:nvPr/>
        </p:nvGrpSpPr>
        <p:grpSpPr>
          <a:xfrm>
            <a:off x="7944049" y="4560831"/>
            <a:ext cx="320870" cy="431569"/>
            <a:chOff x="3867312" y="2904839"/>
            <a:chExt cx="404813" cy="543887"/>
          </a:xfrm>
        </p:grpSpPr>
        <p:sp>
          <p:nvSpPr>
            <p:cNvPr id="384" name="Полилиния 148">
              <a:extLst>
                <a:ext uri="{FF2B5EF4-FFF2-40B4-BE49-F238E27FC236}">
                  <a16:creationId xmlns="" xmlns:a16="http://schemas.microsoft.com/office/drawing/2014/main" id="{74392719-548B-47E8-B122-4A3A49279129}"/>
                </a:ext>
              </a:extLst>
            </p:cNvPr>
            <p:cNvSpPr/>
            <p:nvPr/>
          </p:nvSpPr>
          <p:spPr>
            <a:xfrm>
              <a:off x="3910175" y="2904839"/>
              <a:ext cx="361950" cy="313560"/>
            </a:xfrm>
            <a:custGeom>
              <a:avLst/>
              <a:gdLst>
                <a:gd name="connsiteX0" fmla="*/ 0 w 361950"/>
                <a:gd name="connsiteY0" fmla="*/ 87953 h 313560"/>
                <a:gd name="connsiteX1" fmla="*/ 66675 w 361950"/>
                <a:gd name="connsiteY1" fmla="*/ 18897 h 313560"/>
                <a:gd name="connsiteX2" fmla="*/ 145256 w 361950"/>
                <a:gd name="connsiteY2" fmla="*/ 6991 h 313560"/>
                <a:gd name="connsiteX3" fmla="*/ 138112 w 361950"/>
                <a:gd name="connsiteY3" fmla="*/ 114147 h 313560"/>
                <a:gd name="connsiteX4" fmla="*/ 52387 w 361950"/>
                <a:gd name="connsiteY4" fmla="*/ 271309 h 313560"/>
                <a:gd name="connsiteX5" fmla="*/ 95250 w 361950"/>
                <a:gd name="connsiteY5" fmla="*/ 311791 h 313560"/>
                <a:gd name="connsiteX6" fmla="*/ 221456 w 361950"/>
                <a:gd name="connsiteY6" fmla="*/ 228447 h 313560"/>
                <a:gd name="connsiteX7" fmla="*/ 361950 w 361950"/>
                <a:gd name="connsiteY7" fmla="*/ 4609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313560">
                  <a:moveTo>
                    <a:pt x="0" y="87953"/>
                  </a:moveTo>
                  <a:cubicBezTo>
                    <a:pt x="21233" y="60172"/>
                    <a:pt x="42466" y="32391"/>
                    <a:pt x="66675" y="18897"/>
                  </a:cubicBezTo>
                  <a:cubicBezTo>
                    <a:pt x="90884" y="5403"/>
                    <a:pt x="133350" y="-8884"/>
                    <a:pt x="145256" y="6991"/>
                  </a:cubicBezTo>
                  <a:cubicBezTo>
                    <a:pt x="157162" y="22866"/>
                    <a:pt x="153590" y="70094"/>
                    <a:pt x="138112" y="114147"/>
                  </a:cubicBezTo>
                  <a:cubicBezTo>
                    <a:pt x="122634" y="158200"/>
                    <a:pt x="59531" y="238368"/>
                    <a:pt x="52387" y="271309"/>
                  </a:cubicBezTo>
                  <a:cubicBezTo>
                    <a:pt x="45243" y="304250"/>
                    <a:pt x="67072" y="318935"/>
                    <a:pt x="95250" y="311791"/>
                  </a:cubicBezTo>
                  <a:cubicBezTo>
                    <a:pt x="123428" y="304647"/>
                    <a:pt x="177006" y="279644"/>
                    <a:pt x="221456" y="228447"/>
                  </a:cubicBezTo>
                  <a:cubicBezTo>
                    <a:pt x="265906" y="177250"/>
                    <a:pt x="313928" y="90929"/>
                    <a:pt x="361950" y="460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5" name="Полилиния 149">
              <a:extLst>
                <a:ext uri="{FF2B5EF4-FFF2-40B4-BE49-F238E27FC236}">
                  <a16:creationId xmlns="" xmlns:a16="http://schemas.microsoft.com/office/drawing/2014/main" id="{204A22FC-1506-4922-986E-C94C4C06D7E1}"/>
                </a:ext>
              </a:extLst>
            </p:cNvPr>
            <p:cNvSpPr/>
            <p:nvPr/>
          </p:nvSpPr>
          <p:spPr>
            <a:xfrm>
              <a:off x="3867312" y="2914451"/>
              <a:ext cx="404813" cy="534275"/>
            </a:xfrm>
            <a:custGeom>
              <a:avLst/>
              <a:gdLst>
                <a:gd name="connsiteX0" fmla="*/ 404813 w 404813"/>
                <a:gd name="connsiteY0" fmla="*/ 0 h 533762"/>
                <a:gd name="connsiteX1" fmla="*/ 209550 w 404813"/>
                <a:gd name="connsiteY1" fmla="*/ 423863 h 533762"/>
                <a:gd name="connsiteX2" fmla="*/ 128588 w 404813"/>
                <a:gd name="connsiteY2" fmla="*/ 500063 h 533762"/>
                <a:gd name="connsiteX3" fmla="*/ 57150 w 404813"/>
                <a:gd name="connsiteY3" fmla="*/ 533400 h 533762"/>
                <a:gd name="connsiteX4" fmla="*/ 0 w 404813"/>
                <a:gd name="connsiteY4" fmla="*/ 481013 h 533762"/>
                <a:gd name="connsiteX0" fmla="*/ 404813 w 404813"/>
                <a:gd name="connsiteY0" fmla="*/ 0 h 534066"/>
                <a:gd name="connsiteX1" fmla="*/ 209550 w 404813"/>
                <a:gd name="connsiteY1" fmla="*/ 423863 h 534066"/>
                <a:gd name="connsiteX2" fmla="*/ 138113 w 404813"/>
                <a:gd name="connsiteY2" fmla="*/ 504826 h 534066"/>
                <a:gd name="connsiteX3" fmla="*/ 57150 w 404813"/>
                <a:gd name="connsiteY3" fmla="*/ 533400 h 534066"/>
                <a:gd name="connsiteX4" fmla="*/ 0 w 404813"/>
                <a:gd name="connsiteY4" fmla="*/ 481013 h 534066"/>
                <a:gd name="connsiteX0" fmla="*/ 404813 w 404813"/>
                <a:gd name="connsiteY0" fmla="*/ 0 h 534275"/>
                <a:gd name="connsiteX1" fmla="*/ 226218 w 404813"/>
                <a:gd name="connsiteY1" fmla="*/ 395288 h 534275"/>
                <a:gd name="connsiteX2" fmla="*/ 138113 w 404813"/>
                <a:gd name="connsiteY2" fmla="*/ 504826 h 534275"/>
                <a:gd name="connsiteX3" fmla="*/ 57150 w 404813"/>
                <a:gd name="connsiteY3" fmla="*/ 533400 h 534275"/>
                <a:gd name="connsiteX4" fmla="*/ 0 w 404813"/>
                <a:gd name="connsiteY4" fmla="*/ 481013 h 53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534275">
                  <a:moveTo>
                    <a:pt x="404813" y="0"/>
                  </a:moveTo>
                  <a:cubicBezTo>
                    <a:pt x="330200" y="170259"/>
                    <a:pt x="270668" y="311150"/>
                    <a:pt x="226218" y="395288"/>
                  </a:cubicBezTo>
                  <a:cubicBezTo>
                    <a:pt x="181768" y="479426"/>
                    <a:pt x="166291" y="481807"/>
                    <a:pt x="138113" y="504826"/>
                  </a:cubicBezTo>
                  <a:cubicBezTo>
                    <a:pt x="109935" y="527845"/>
                    <a:pt x="80169" y="537369"/>
                    <a:pt x="57150" y="533400"/>
                  </a:cubicBezTo>
                  <a:cubicBezTo>
                    <a:pt x="34131" y="529431"/>
                    <a:pt x="17859" y="505619"/>
                    <a:pt x="0" y="4810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86" name="Полилиния 150">
            <a:extLst>
              <a:ext uri="{FF2B5EF4-FFF2-40B4-BE49-F238E27FC236}">
                <a16:creationId xmlns="" xmlns:a16="http://schemas.microsoft.com/office/drawing/2014/main" id="{A80C72EA-3F8E-496C-84B5-851AE8D1386D}"/>
              </a:ext>
            </a:extLst>
          </p:cNvPr>
          <p:cNvSpPr/>
          <p:nvPr/>
        </p:nvSpPr>
        <p:spPr>
          <a:xfrm>
            <a:off x="8332695" y="4547560"/>
            <a:ext cx="307165" cy="44484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87" name="Группа 151">
            <a:extLst>
              <a:ext uri="{FF2B5EF4-FFF2-40B4-BE49-F238E27FC236}">
                <a16:creationId xmlns="" xmlns:a16="http://schemas.microsoft.com/office/drawing/2014/main" id="{F73E8196-E01F-4938-8005-9B52B44465D8}"/>
              </a:ext>
            </a:extLst>
          </p:cNvPr>
          <p:cNvGrpSpPr/>
          <p:nvPr/>
        </p:nvGrpSpPr>
        <p:grpSpPr>
          <a:xfrm>
            <a:off x="8773935" y="4545543"/>
            <a:ext cx="446338" cy="435562"/>
            <a:chOff x="3698137" y="4235153"/>
            <a:chExt cx="455989" cy="458292"/>
          </a:xfrm>
        </p:grpSpPr>
        <p:sp>
          <p:nvSpPr>
            <p:cNvPr id="388" name="Полилиния 152">
              <a:extLst>
                <a:ext uri="{FF2B5EF4-FFF2-40B4-BE49-F238E27FC236}">
                  <a16:creationId xmlns="" xmlns:a16="http://schemas.microsoft.com/office/drawing/2014/main" id="{6075CB52-29F4-4254-BD26-3ECC77A38993}"/>
                </a:ext>
              </a:extLst>
            </p:cNvPr>
            <p:cNvSpPr/>
            <p:nvPr/>
          </p:nvSpPr>
          <p:spPr>
            <a:xfrm>
              <a:off x="3698137" y="4235153"/>
              <a:ext cx="455989" cy="458292"/>
            </a:xfrm>
            <a:custGeom>
              <a:avLst/>
              <a:gdLst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00304 w 461604"/>
                <a:gd name="connsiteY6" fmla="*/ 371481 h 463935"/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47313 w 461604"/>
                <a:gd name="connsiteY6" fmla="*/ 300967 h 463935"/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47313 w 461604"/>
                <a:gd name="connsiteY6" fmla="*/ 300967 h 463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1604" h="463935">
                  <a:moveTo>
                    <a:pt x="254" y="406406"/>
                  </a:moveTo>
                  <a:cubicBezTo>
                    <a:pt x="-540" y="436039"/>
                    <a:pt x="-1333" y="465673"/>
                    <a:pt x="28829" y="460381"/>
                  </a:cubicBezTo>
                  <a:cubicBezTo>
                    <a:pt x="58991" y="455089"/>
                    <a:pt x="109263" y="451385"/>
                    <a:pt x="181229" y="374656"/>
                  </a:cubicBezTo>
                  <a:cubicBezTo>
                    <a:pt x="253195" y="297927"/>
                    <a:pt x="445283" y="-1582"/>
                    <a:pt x="460629" y="6"/>
                  </a:cubicBezTo>
                  <a:cubicBezTo>
                    <a:pt x="475975" y="1593"/>
                    <a:pt x="305583" y="306923"/>
                    <a:pt x="273304" y="384181"/>
                  </a:cubicBezTo>
                  <a:cubicBezTo>
                    <a:pt x="241025" y="461439"/>
                    <a:pt x="245787" y="465673"/>
                    <a:pt x="266954" y="463556"/>
                  </a:cubicBezTo>
                  <a:cubicBezTo>
                    <a:pt x="288121" y="461439"/>
                    <a:pt x="380775" y="382509"/>
                    <a:pt x="447313" y="30096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89" name="Прямая соединительная линия 153">
              <a:extLst>
                <a:ext uri="{FF2B5EF4-FFF2-40B4-BE49-F238E27FC236}">
                  <a16:creationId xmlns="" xmlns:a16="http://schemas.microsoft.com/office/drawing/2014/main" id="{D263A9C8-A7AD-445C-8715-BD5B016823C4}"/>
                </a:ext>
              </a:extLst>
            </p:cNvPr>
            <p:cNvCxnSpPr/>
            <p:nvPr/>
          </p:nvCxnSpPr>
          <p:spPr>
            <a:xfrm>
              <a:off x="3898364" y="4494791"/>
              <a:ext cx="188444" cy="7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0" name="Овал 389">
            <a:extLst>
              <a:ext uri="{FF2B5EF4-FFF2-40B4-BE49-F238E27FC236}">
                <a16:creationId xmlns="" xmlns:a16="http://schemas.microsoft.com/office/drawing/2014/main" id="{F549F3D5-D289-4445-8CA4-BD3853027E7C}"/>
              </a:ext>
            </a:extLst>
          </p:cNvPr>
          <p:cNvSpPr/>
          <p:nvPr/>
        </p:nvSpPr>
        <p:spPr>
          <a:xfrm rot="1184954">
            <a:off x="9399442" y="4543010"/>
            <a:ext cx="275004" cy="43518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91" name="Группа 155">
            <a:extLst>
              <a:ext uri="{FF2B5EF4-FFF2-40B4-BE49-F238E27FC236}">
                <a16:creationId xmlns="" xmlns:a16="http://schemas.microsoft.com/office/drawing/2014/main" id="{615F949B-0B8B-43B6-8595-A3FAEAFD2ED8}"/>
              </a:ext>
            </a:extLst>
          </p:cNvPr>
          <p:cNvGrpSpPr/>
          <p:nvPr/>
        </p:nvGrpSpPr>
        <p:grpSpPr>
          <a:xfrm>
            <a:off x="9866463" y="4549536"/>
            <a:ext cx="320870" cy="431569"/>
            <a:chOff x="3867312" y="2904839"/>
            <a:chExt cx="404813" cy="543887"/>
          </a:xfrm>
        </p:grpSpPr>
        <p:sp>
          <p:nvSpPr>
            <p:cNvPr id="392" name="Полилиния 156">
              <a:extLst>
                <a:ext uri="{FF2B5EF4-FFF2-40B4-BE49-F238E27FC236}">
                  <a16:creationId xmlns="" xmlns:a16="http://schemas.microsoft.com/office/drawing/2014/main" id="{4893C323-D16F-4788-97EA-043610A4E605}"/>
                </a:ext>
              </a:extLst>
            </p:cNvPr>
            <p:cNvSpPr/>
            <p:nvPr/>
          </p:nvSpPr>
          <p:spPr>
            <a:xfrm>
              <a:off x="3910175" y="2904839"/>
              <a:ext cx="361950" cy="313560"/>
            </a:xfrm>
            <a:custGeom>
              <a:avLst/>
              <a:gdLst>
                <a:gd name="connsiteX0" fmla="*/ 0 w 361950"/>
                <a:gd name="connsiteY0" fmla="*/ 87953 h 313560"/>
                <a:gd name="connsiteX1" fmla="*/ 66675 w 361950"/>
                <a:gd name="connsiteY1" fmla="*/ 18897 h 313560"/>
                <a:gd name="connsiteX2" fmla="*/ 145256 w 361950"/>
                <a:gd name="connsiteY2" fmla="*/ 6991 h 313560"/>
                <a:gd name="connsiteX3" fmla="*/ 138112 w 361950"/>
                <a:gd name="connsiteY3" fmla="*/ 114147 h 313560"/>
                <a:gd name="connsiteX4" fmla="*/ 52387 w 361950"/>
                <a:gd name="connsiteY4" fmla="*/ 271309 h 313560"/>
                <a:gd name="connsiteX5" fmla="*/ 95250 w 361950"/>
                <a:gd name="connsiteY5" fmla="*/ 311791 h 313560"/>
                <a:gd name="connsiteX6" fmla="*/ 221456 w 361950"/>
                <a:gd name="connsiteY6" fmla="*/ 228447 h 313560"/>
                <a:gd name="connsiteX7" fmla="*/ 361950 w 361950"/>
                <a:gd name="connsiteY7" fmla="*/ 4609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313560">
                  <a:moveTo>
                    <a:pt x="0" y="87953"/>
                  </a:moveTo>
                  <a:cubicBezTo>
                    <a:pt x="21233" y="60172"/>
                    <a:pt x="42466" y="32391"/>
                    <a:pt x="66675" y="18897"/>
                  </a:cubicBezTo>
                  <a:cubicBezTo>
                    <a:pt x="90884" y="5403"/>
                    <a:pt x="133350" y="-8884"/>
                    <a:pt x="145256" y="6991"/>
                  </a:cubicBezTo>
                  <a:cubicBezTo>
                    <a:pt x="157162" y="22866"/>
                    <a:pt x="153590" y="70094"/>
                    <a:pt x="138112" y="114147"/>
                  </a:cubicBezTo>
                  <a:cubicBezTo>
                    <a:pt x="122634" y="158200"/>
                    <a:pt x="59531" y="238368"/>
                    <a:pt x="52387" y="271309"/>
                  </a:cubicBezTo>
                  <a:cubicBezTo>
                    <a:pt x="45243" y="304250"/>
                    <a:pt x="67072" y="318935"/>
                    <a:pt x="95250" y="311791"/>
                  </a:cubicBezTo>
                  <a:cubicBezTo>
                    <a:pt x="123428" y="304647"/>
                    <a:pt x="177006" y="279644"/>
                    <a:pt x="221456" y="228447"/>
                  </a:cubicBezTo>
                  <a:cubicBezTo>
                    <a:pt x="265906" y="177250"/>
                    <a:pt x="313928" y="90929"/>
                    <a:pt x="361950" y="460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3" name="Полилиния 157">
              <a:extLst>
                <a:ext uri="{FF2B5EF4-FFF2-40B4-BE49-F238E27FC236}">
                  <a16:creationId xmlns="" xmlns:a16="http://schemas.microsoft.com/office/drawing/2014/main" id="{2431C94F-87DB-49AD-837C-7A9AB6C4E92F}"/>
                </a:ext>
              </a:extLst>
            </p:cNvPr>
            <p:cNvSpPr/>
            <p:nvPr/>
          </p:nvSpPr>
          <p:spPr>
            <a:xfrm>
              <a:off x="3867312" y="2914451"/>
              <a:ext cx="404813" cy="534275"/>
            </a:xfrm>
            <a:custGeom>
              <a:avLst/>
              <a:gdLst>
                <a:gd name="connsiteX0" fmla="*/ 404813 w 404813"/>
                <a:gd name="connsiteY0" fmla="*/ 0 h 533762"/>
                <a:gd name="connsiteX1" fmla="*/ 209550 w 404813"/>
                <a:gd name="connsiteY1" fmla="*/ 423863 h 533762"/>
                <a:gd name="connsiteX2" fmla="*/ 128588 w 404813"/>
                <a:gd name="connsiteY2" fmla="*/ 500063 h 533762"/>
                <a:gd name="connsiteX3" fmla="*/ 57150 w 404813"/>
                <a:gd name="connsiteY3" fmla="*/ 533400 h 533762"/>
                <a:gd name="connsiteX4" fmla="*/ 0 w 404813"/>
                <a:gd name="connsiteY4" fmla="*/ 481013 h 533762"/>
                <a:gd name="connsiteX0" fmla="*/ 404813 w 404813"/>
                <a:gd name="connsiteY0" fmla="*/ 0 h 534066"/>
                <a:gd name="connsiteX1" fmla="*/ 209550 w 404813"/>
                <a:gd name="connsiteY1" fmla="*/ 423863 h 534066"/>
                <a:gd name="connsiteX2" fmla="*/ 138113 w 404813"/>
                <a:gd name="connsiteY2" fmla="*/ 504826 h 534066"/>
                <a:gd name="connsiteX3" fmla="*/ 57150 w 404813"/>
                <a:gd name="connsiteY3" fmla="*/ 533400 h 534066"/>
                <a:gd name="connsiteX4" fmla="*/ 0 w 404813"/>
                <a:gd name="connsiteY4" fmla="*/ 481013 h 534066"/>
                <a:gd name="connsiteX0" fmla="*/ 404813 w 404813"/>
                <a:gd name="connsiteY0" fmla="*/ 0 h 534275"/>
                <a:gd name="connsiteX1" fmla="*/ 226218 w 404813"/>
                <a:gd name="connsiteY1" fmla="*/ 395288 h 534275"/>
                <a:gd name="connsiteX2" fmla="*/ 138113 w 404813"/>
                <a:gd name="connsiteY2" fmla="*/ 504826 h 534275"/>
                <a:gd name="connsiteX3" fmla="*/ 57150 w 404813"/>
                <a:gd name="connsiteY3" fmla="*/ 533400 h 534275"/>
                <a:gd name="connsiteX4" fmla="*/ 0 w 404813"/>
                <a:gd name="connsiteY4" fmla="*/ 481013 h 53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534275">
                  <a:moveTo>
                    <a:pt x="404813" y="0"/>
                  </a:moveTo>
                  <a:cubicBezTo>
                    <a:pt x="330200" y="170259"/>
                    <a:pt x="270668" y="311150"/>
                    <a:pt x="226218" y="395288"/>
                  </a:cubicBezTo>
                  <a:cubicBezTo>
                    <a:pt x="181768" y="479426"/>
                    <a:pt x="166291" y="481807"/>
                    <a:pt x="138113" y="504826"/>
                  </a:cubicBezTo>
                  <a:cubicBezTo>
                    <a:pt x="109935" y="527845"/>
                    <a:pt x="80169" y="537369"/>
                    <a:pt x="57150" y="533400"/>
                  </a:cubicBezTo>
                  <a:cubicBezTo>
                    <a:pt x="34131" y="529431"/>
                    <a:pt x="17859" y="505619"/>
                    <a:pt x="0" y="4810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94" name="Полилиния 158">
            <a:extLst>
              <a:ext uri="{FF2B5EF4-FFF2-40B4-BE49-F238E27FC236}">
                <a16:creationId xmlns="" xmlns:a16="http://schemas.microsoft.com/office/drawing/2014/main" id="{C92C13F7-87CD-418E-A20C-EEC1FCA12B72}"/>
              </a:ext>
            </a:extLst>
          </p:cNvPr>
          <p:cNvSpPr/>
          <p:nvPr/>
        </p:nvSpPr>
        <p:spPr>
          <a:xfrm>
            <a:off x="10255109" y="4536265"/>
            <a:ext cx="307165" cy="44484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1" name="Полилиния 180"/>
          <p:cNvSpPr/>
          <p:nvPr/>
        </p:nvSpPr>
        <p:spPr>
          <a:xfrm>
            <a:off x="4940311" y="5312252"/>
            <a:ext cx="318917" cy="409593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2" name="Полилиния 181"/>
          <p:cNvSpPr/>
          <p:nvPr/>
        </p:nvSpPr>
        <p:spPr>
          <a:xfrm>
            <a:off x="5250920" y="5312252"/>
            <a:ext cx="283313" cy="409593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3" name="Полилиния 182"/>
          <p:cNvSpPr/>
          <p:nvPr/>
        </p:nvSpPr>
        <p:spPr>
          <a:xfrm>
            <a:off x="5549341" y="5304964"/>
            <a:ext cx="301577" cy="434978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4" name="Полилиния 183"/>
          <p:cNvSpPr/>
          <p:nvPr/>
        </p:nvSpPr>
        <p:spPr>
          <a:xfrm>
            <a:off x="5903698" y="5342282"/>
            <a:ext cx="289862" cy="399086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5" name="Полилиния 184"/>
          <p:cNvSpPr/>
          <p:nvPr/>
        </p:nvSpPr>
        <p:spPr>
          <a:xfrm>
            <a:off x="6211316" y="5343666"/>
            <a:ext cx="289862" cy="399086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6" name="Полилиния 185"/>
          <p:cNvSpPr/>
          <p:nvPr/>
        </p:nvSpPr>
        <p:spPr>
          <a:xfrm>
            <a:off x="6529432" y="5343667"/>
            <a:ext cx="289862" cy="399086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7" name="Полилиния 186"/>
          <p:cNvSpPr/>
          <p:nvPr/>
        </p:nvSpPr>
        <p:spPr>
          <a:xfrm>
            <a:off x="6819587" y="5342282"/>
            <a:ext cx="289862" cy="399086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8" name="Полилиния 187"/>
          <p:cNvSpPr/>
          <p:nvPr/>
        </p:nvSpPr>
        <p:spPr>
          <a:xfrm>
            <a:off x="7101413" y="5340897"/>
            <a:ext cx="289862" cy="399086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9" name="Полилиния 188"/>
          <p:cNvSpPr/>
          <p:nvPr/>
        </p:nvSpPr>
        <p:spPr>
          <a:xfrm>
            <a:off x="7411643" y="5343413"/>
            <a:ext cx="289862" cy="399086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0" name="Полилиния 189"/>
          <p:cNvSpPr/>
          <p:nvPr/>
        </p:nvSpPr>
        <p:spPr>
          <a:xfrm>
            <a:off x="7732673" y="5340897"/>
            <a:ext cx="289862" cy="399086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1" name="Группа 190"/>
          <p:cNvGrpSpPr/>
          <p:nvPr/>
        </p:nvGrpSpPr>
        <p:grpSpPr>
          <a:xfrm>
            <a:off x="8032337" y="5295103"/>
            <a:ext cx="513178" cy="444839"/>
            <a:chOff x="3707607" y="2729626"/>
            <a:chExt cx="558506" cy="476326"/>
          </a:xfrm>
        </p:grpSpPr>
        <p:grpSp>
          <p:nvGrpSpPr>
            <p:cNvPr id="192" name="Группа 191"/>
            <p:cNvGrpSpPr/>
            <p:nvPr/>
          </p:nvGrpSpPr>
          <p:grpSpPr>
            <a:xfrm>
              <a:off x="3949201" y="2754551"/>
              <a:ext cx="316912" cy="451401"/>
              <a:chOff x="4936125" y="1800225"/>
              <a:chExt cx="316912" cy="451401"/>
            </a:xfrm>
          </p:grpSpPr>
          <p:sp>
            <p:nvSpPr>
              <p:cNvPr id="195" name="Полилиния 194"/>
              <p:cNvSpPr/>
              <p:nvPr/>
            </p:nvSpPr>
            <p:spPr>
              <a:xfrm>
                <a:off x="4957557" y="2052638"/>
                <a:ext cx="157369" cy="19898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369" h="198988">
                    <a:moveTo>
                      <a:pt x="76406" y="0"/>
                    </a:moveTo>
                    <a:cubicBezTo>
                      <a:pt x="39893" y="64690"/>
                      <a:pt x="3381" y="129381"/>
                      <a:pt x="206" y="161925"/>
                    </a:cubicBezTo>
                    <a:cubicBezTo>
                      <a:pt x="-2969" y="194469"/>
                      <a:pt x="31162" y="205581"/>
                      <a:pt x="57356" y="195262"/>
                    </a:cubicBezTo>
                    <a:cubicBezTo>
                      <a:pt x="83550" y="184943"/>
                      <a:pt x="120459" y="142477"/>
                      <a:pt x="157369" y="10001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6" name="TextBox 195"/>
              <p:cNvSpPr txBox="1"/>
              <p:nvPr/>
            </p:nvSpPr>
            <p:spPr>
              <a:xfrm>
                <a:off x="4936125" y="1800225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193" name="Полилиния 192"/>
            <p:cNvSpPr/>
            <p:nvPr/>
          </p:nvSpPr>
          <p:spPr>
            <a:xfrm>
              <a:off x="3707607" y="2729626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4" name="Полилиния 193"/>
            <p:cNvSpPr/>
            <p:nvPr/>
          </p:nvSpPr>
          <p:spPr>
            <a:xfrm>
              <a:off x="3819525" y="3026569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4" name="Группа 213"/>
          <p:cNvGrpSpPr/>
          <p:nvPr/>
        </p:nvGrpSpPr>
        <p:grpSpPr>
          <a:xfrm>
            <a:off x="8582684" y="5275767"/>
            <a:ext cx="516391" cy="453599"/>
            <a:chOff x="3707607" y="2729626"/>
            <a:chExt cx="558506" cy="476326"/>
          </a:xfrm>
        </p:grpSpPr>
        <p:grpSp>
          <p:nvGrpSpPr>
            <p:cNvPr id="215" name="Группа 214"/>
            <p:cNvGrpSpPr/>
            <p:nvPr/>
          </p:nvGrpSpPr>
          <p:grpSpPr>
            <a:xfrm>
              <a:off x="3949201" y="2754551"/>
              <a:ext cx="316912" cy="451401"/>
              <a:chOff x="4936125" y="1800225"/>
              <a:chExt cx="316912" cy="451401"/>
            </a:xfrm>
          </p:grpSpPr>
          <p:sp>
            <p:nvSpPr>
              <p:cNvPr id="218" name="Полилиния 217"/>
              <p:cNvSpPr/>
              <p:nvPr/>
            </p:nvSpPr>
            <p:spPr>
              <a:xfrm>
                <a:off x="4957557" y="2052638"/>
                <a:ext cx="157369" cy="19898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369" h="198988">
                    <a:moveTo>
                      <a:pt x="76406" y="0"/>
                    </a:moveTo>
                    <a:cubicBezTo>
                      <a:pt x="39893" y="64690"/>
                      <a:pt x="3381" y="129381"/>
                      <a:pt x="206" y="161925"/>
                    </a:cubicBezTo>
                    <a:cubicBezTo>
                      <a:pt x="-2969" y="194469"/>
                      <a:pt x="31162" y="205581"/>
                      <a:pt x="57356" y="195262"/>
                    </a:cubicBezTo>
                    <a:cubicBezTo>
                      <a:pt x="83550" y="184943"/>
                      <a:pt x="120459" y="142477"/>
                      <a:pt x="157369" y="10001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TextBox 218"/>
              <p:cNvSpPr txBox="1"/>
              <p:nvPr/>
            </p:nvSpPr>
            <p:spPr>
              <a:xfrm>
                <a:off x="4936125" y="1800225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216" name="Полилиния 215"/>
            <p:cNvSpPr/>
            <p:nvPr/>
          </p:nvSpPr>
          <p:spPr>
            <a:xfrm>
              <a:off x="3707607" y="2729626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7" name="Полилиния 216"/>
            <p:cNvSpPr/>
            <p:nvPr/>
          </p:nvSpPr>
          <p:spPr>
            <a:xfrm>
              <a:off x="3819525" y="3026569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20" name="Группа 219"/>
          <p:cNvGrpSpPr/>
          <p:nvPr/>
        </p:nvGrpSpPr>
        <p:grpSpPr>
          <a:xfrm>
            <a:off x="9249916" y="5299725"/>
            <a:ext cx="465880" cy="405949"/>
            <a:chOff x="3707607" y="2729626"/>
            <a:chExt cx="558506" cy="476326"/>
          </a:xfrm>
        </p:grpSpPr>
        <p:grpSp>
          <p:nvGrpSpPr>
            <p:cNvPr id="221" name="Группа 220"/>
            <p:cNvGrpSpPr/>
            <p:nvPr/>
          </p:nvGrpSpPr>
          <p:grpSpPr>
            <a:xfrm>
              <a:off x="3949201" y="2754551"/>
              <a:ext cx="316912" cy="451401"/>
              <a:chOff x="4936125" y="1800225"/>
              <a:chExt cx="316912" cy="451401"/>
            </a:xfrm>
          </p:grpSpPr>
          <p:sp>
            <p:nvSpPr>
              <p:cNvPr id="224" name="Полилиния 223"/>
              <p:cNvSpPr/>
              <p:nvPr/>
            </p:nvSpPr>
            <p:spPr>
              <a:xfrm>
                <a:off x="4957557" y="2052638"/>
                <a:ext cx="157369" cy="19898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369" h="198988">
                    <a:moveTo>
                      <a:pt x="76406" y="0"/>
                    </a:moveTo>
                    <a:cubicBezTo>
                      <a:pt x="39893" y="64690"/>
                      <a:pt x="3381" y="129381"/>
                      <a:pt x="206" y="161925"/>
                    </a:cubicBezTo>
                    <a:cubicBezTo>
                      <a:pt x="-2969" y="194469"/>
                      <a:pt x="31162" y="205581"/>
                      <a:pt x="57356" y="195262"/>
                    </a:cubicBezTo>
                    <a:cubicBezTo>
                      <a:pt x="83550" y="184943"/>
                      <a:pt x="120459" y="142477"/>
                      <a:pt x="157369" y="10001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TextBox 224"/>
              <p:cNvSpPr txBox="1"/>
              <p:nvPr/>
            </p:nvSpPr>
            <p:spPr>
              <a:xfrm>
                <a:off x="4936125" y="1800225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222" name="Полилиния 221"/>
            <p:cNvSpPr/>
            <p:nvPr/>
          </p:nvSpPr>
          <p:spPr>
            <a:xfrm>
              <a:off x="3707607" y="2729626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3" name="Полилиния 222"/>
            <p:cNvSpPr/>
            <p:nvPr/>
          </p:nvSpPr>
          <p:spPr>
            <a:xfrm>
              <a:off x="3819525" y="3026569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26" name="Группа 225"/>
          <p:cNvGrpSpPr/>
          <p:nvPr/>
        </p:nvGrpSpPr>
        <p:grpSpPr>
          <a:xfrm>
            <a:off x="9886607" y="5292554"/>
            <a:ext cx="465880" cy="405949"/>
            <a:chOff x="3707607" y="2729626"/>
            <a:chExt cx="558506" cy="476326"/>
          </a:xfrm>
        </p:grpSpPr>
        <p:grpSp>
          <p:nvGrpSpPr>
            <p:cNvPr id="227" name="Группа 226"/>
            <p:cNvGrpSpPr/>
            <p:nvPr/>
          </p:nvGrpSpPr>
          <p:grpSpPr>
            <a:xfrm>
              <a:off x="3949201" y="2754551"/>
              <a:ext cx="316912" cy="451401"/>
              <a:chOff x="4936125" y="1800225"/>
              <a:chExt cx="316912" cy="451401"/>
            </a:xfrm>
          </p:grpSpPr>
          <p:sp>
            <p:nvSpPr>
              <p:cNvPr id="230" name="Полилиния 229"/>
              <p:cNvSpPr/>
              <p:nvPr/>
            </p:nvSpPr>
            <p:spPr>
              <a:xfrm>
                <a:off x="4957557" y="2052638"/>
                <a:ext cx="157369" cy="19898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369" h="198988">
                    <a:moveTo>
                      <a:pt x="76406" y="0"/>
                    </a:moveTo>
                    <a:cubicBezTo>
                      <a:pt x="39893" y="64690"/>
                      <a:pt x="3381" y="129381"/>
                      <a:pt x="206" y="161925"/>
                    </a:cubicBezTo>
                    <a:cubicBezTo>
                      <a:pt x="-2969" y="194469"/>
                      <a:pt x="31162" y="205581"/>
                      <a:pt x="57356" y="195262"/>
                    </a:cubicBezTo>
                    <a:cubicBezTo>
                      <a:pt x="83550" y="184943"/>
                      <a:pt x="120459" y="142477"/>
                      <a:pt x="157369" y="10001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TextBox 230"/>
              <p:cNvSpPr txBox="1"/>
              <p:nvPr/>
            </p:nvSpPr>
            <p:spPr>
              <a:xfrm>
                <a:off x="4936125" y="1800225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228" name="Полилиния 227"/>
            <p:cNvSpPr/>
            <p:nvPr/>
          </p:nvSpPr>
          <p:spPr>
            <a:xfrm>
              <a:off x="3707607" y="2729626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9" name="Полилиния 228"/>
            <p:cNvSpPr/>
            <p:nvPr/>
          </p:nvSpPr>
          <p:spPr>
            <a:xfrm>
              <a:off x="3819525" y="3026569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32" name="Группа 231"/>
          <p:cNvGrpSpPr/>
          <p:nvPr/>
        </p:nvGrpSpPr>
        <p:grpSpPr>
          <a:xfrm>
            <a:off x="10400570" y="5299456"/>
            <a:ext cx="465880" cy="405949"/>
            <a:chOff x="3707607" y="2729626"/>
            <a:chExt cx="558506" cy="476326"/>
          </a:xfrm>
        </p:grpSpPr>
        <p:grpSp>
          <p:nvGrpSpPr>
            <p:cNvPr id="233" name="Группа 232"/>
            <p:cNvGrpSpPr/>
            <p:nvPr/>
          </p:nvGrpSpPr>
          <p:grpSpPr>
            <a:xfrm>
              <a:off x="3949201" y="2754551"/>
              <a:ext cx="316912" cy="451401"/>
              <a:chOff x="4936125" y="1800225"/>
              <a:chExt cx="316912" cy="451401"/>
            </a:xfrm>
          </p:grpSpPr>
          <p:sp>
            <p:nvSpPr>
              <p:cNvPr id="236" name="Полилиния 235"/>
              <p:cNvSpPr/>
              <p:nvPr/>
            </p:nvSpPr>
            <p:spPr>
              <a:xfrm>
                <a:off x="4957557" y="2052638"/>
                <a:ext cx="157369" cy="19898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369" h="198988">
                    <a:moveTo>
                      <a:pt x="76406" y="0"/>
                    </a:moveTo>
                    <a:cubicBezTo>
                      <a:pt x="39893" y="64690"/>
                      <a:pt x="3381" y="129381"/>
                      <a:pt x="206" y="161925"/>
                    </a:cubicBezTo>
                    <a:cubicBezTo>
                      <a:pt x="-2969" y="194469"/>
                      <a:pt x="31162" y="205581"/>
                      <a:pt x="57356" y="195262"/>
                    </a:cubicBezTo>
                    <a:cubicBezTo>
                      <a:pt x="83550" y="184943"/>
                      <a:pt x="120459" y="142477"/>
                      <a:pt x="157369" y="10001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TextBox 236"/>
              <p:cNvSpPr txBox="1"/>
              <p:nvPr/>
            </p:nvSpPr>
            <p:spPr>
              <a:xfrm>
                <a:off x="4936125" y="1800225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234" name="Полилиния 233"/>
            <p:cNvSpPr/>
            <p:nvPr/>
          </p:nvSpPr>
          <p:spPr>
            <a:xfrm>
              <a:off x="3707607" y="2729626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5" name="Полилиния 234"/>
            <p:cNvSpPr/>
            <p:nvPr/>
          </p:nvSpPr>
          <p:spPr>
            <a:xfrm>
              <a:off x="3819525" y="3026569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0" name="Прямоугольник 169"/>
          <p:cNvSpPr/>
          <p:nvPr/>
        </p:nvSpPr>
        <p:spPr>
          <a:xfrm>
            <a:off x="1153564" y="423882"/>
            <a:ext cx="9474749" cy="9423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Визнач, які букви ти напишеш у п’ятому </a:t>
            </a:r>
            <a:r>
              <a:rPr lang="uk-UA" sz="2800" b="1" dirty="0">
                <a:solidFill>
                  <a:schemeClr val="bg1"/>
                </a:solidFill>
              </a:rPr>
              <a:t>рядку.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Напиши їх </a:t>
            </a:r>
            <a:r>
              <a:rPr lang="uk-UA" sz="2800" b="1" dirty="0">
                <a:solidFill>
                  <a:schemeClr val="bg1"/>
                </a:solidFill>
              </a:rPr>
              <a:t>за зразком. </a:t>
            </a:r>
          </a:p>
        </p:txBody>
      </p:sp>
      <p:pic>
        <p:nvPicPr>
          <p:cNvPr id="171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97" y="2388930"/>
            <a:ext cx="2606719" cy="2689285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2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28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55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51433" y="427252"/>
            <a:ext cx="9501323" cy="11182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Розглянь малюнки внизу сторінки зошита.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Назви зображені предмети.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28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7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53" y="2022453"/>
            <a:ext cx="2439247" cy="2516508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51434" y="427252"/>
            <a:ext cx="9501322" cy="11182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Порівняй </a:t>
            </a:r>
            <a:r>
              <a:rPr lang="uk-UA" sz="3200" b="1" dirty="0">
                <a:solidFill>
                  <a:schemeClr val="bg1"/>
                </a:solidFill>
              </a:rPr>
              <a:t>ялинкові гілочки. </a:t>
            </a:r>
            <a:r>
              <a:rPr lang="uk-UA" sz="3200" b="1" dirty="0" smtClean="0">
                <a:solidFill>
                  <a:schemeClr val="bg1"/>
                </a:solidFill>
              </a:rPr>
              <a:t>Яких </a:t>
            </a:r>
            <a:r>
              <a:rPr lang="uk-UA" sz="3200" b="1" dirty="0">
                <a:solidFill>
                  <a:schemeClr val="bg1"/>
                </a:solidFill>
              </a:rPr>
              <a:t>іграшок не вистачає на другій та третій гілочці?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8" t="69522" r="14941" b="12980"/>
          <a:stretch/>
        </p:blipFill>
        <p:spPr>
          <a:xfrm>
            <a:off x="2667000" y="1879292"/>
            <a:ext cx="8260964" cy="2498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2754086" y="4684868"/>
            <a:ext cx="8173878" cy="6164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Домалюй </a:t>
            </a:r>
            <a:r>
              <a:rPr lang="uk-UA" sz="2000" b="1" dirty="0">
                <a:solidFill>
                  <a:schemeClr val="bg1"/>
                </a:solidFill>
              </a:rPr>
              <a:t>іграшки на другій та третій гілочці.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" t="2559" r="1268" b="3917"/>
          <a:stretch/>
        </p:blipFill>
        <p:spPr>
          <a:xfrm>
            <a:off x="2667000" y="1879292"/>
            <a:ext cx="8260964" cy="2498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754086" y="5367629"/>
            <a:ext cx="8173878" cy="7894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Зафарбуй </a:t>
            </a:r>
            <a:r>
              <a:rPr lang="uk-UA" sz="2000" b="1" dirty="0">
                <a:solidFill>
                  <a:schemeClr val="bg1"/>
                </a:solidFill>
              </a:rPr>
              <a:t>малюнки. Що нагадують ці гілочки? Що це за свято? </a:t>
            </a:r>
            <a:endParaRPr lang="uk-UA" sz="2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Коли </a:t>
            </a:r>
            <a:r>
              <a:rPr lang="uk-UA" sz="2000" b="1" dirty="0">
                <a:solidFill>
                  <a:schemeClr val="bg1"/>
                </a:solidFill>
              </a:rPr>
              <a:t>воно проходить? Як до нього готуються?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" t="2212" r="1267" b="3571"/>
          <a:stretch/>
        </p:blipFill>
        <p:spPr>
          <a:xfrm>
            <a:off x="2667000" y="1879293"/>
            <a:ext cx="8260964" cy="2498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971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400800" y="1818099"/>
            <a:ext cx="5067759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08293" y="456662"/>
            <a:ext cx="8732066" cy="120885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 Словникова робота. Склади з цими словами речення  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670713" y="2343843"/>
            <a:ext cx="4527932" cy="2862322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/>
              <a:t>нд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/>
              <a:t>йц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/>
              <a:t> л</a:t>
            </a:r>
            <a:r>
              <a:rPr lang="uk-UA" sz="3600" b="1" dirty="0">
                <a:solidFill>
                  <a:srgbClr val="FF0000"/>
                </a:solidFill>
              </a:rPr>
              <a:t>у</a:t>
            </a:r>
            <a:r>
              <a:rPr lang="uk-UA" sz="3600" b="1" dirty="0"/>
              <a:t>к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/>
              <a:t> </a:t>
            </a:r>
          </a:p>
          <a:p>
            <a:pPr algn="ctr"/>
            <a:r>
              <a:rPr lang="uk-UA" sz="3600" b="1" dirty="0"/>
              <a:t>стр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/>
              <a:t>л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/>
              <a:t> п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/>
              <a:t>р'</a:t>
            </a:r>
            <a:r>
              <a:rPr lang="uk-UA" sz="3600" b="1" dirty="0">
                <a:solidFill>
                  <a:srgbClr val="FF0000"/>
                </a:solidFill>
              </a:rPr>
              <a:t>я</a:t>
            </a:r>
          </a:p>
          <a:p>
            <a:pPr algn="ctr"/>
            <a:r>
              <a:rPr lang="uk-UA" sz="3600" b="1" dirty="0">
                <a:solidFill>
                  <a:srgbClr val="FF0000"/>
                </a:solidFill>
              </a:rPr>
              <a:t>я</a:t>
            </a:r>
            <a:r>
              <a:rPr lang="uk-UA" sz="3600" b="1" dirty="0"/>
              <a:t>л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/>
              <a:t>нк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/>
              <a:t> г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/>
              <a:t>лк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</a:p>
          <a:p>
            <a:pPr algn="ctr"/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/>
              <a:t>гр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/>
              <a:t>шк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</a:p>
          <a:p>
            <a:pPr algn="ctr"/>
            <a:r>
              <a:rPr lang="uk-UA" sz="3600" b="1" dirty="0"/>
              <a:t>н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/>
              <a:t>в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/>
              <a:t>р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/>
              <a:t>чн</a:t>
            </a:r>
            <a:r>
              <a:rPr lang="uk-UA" sz="3600" b="1" dirty="0">
                <a:solidFill>
                  <a:srgbClr val="FF0000"/>
                </a:solidFill>
              </a:rPr>
              <a:t>е</a:t>
            </a:r>
            <a:r>
              <a:rPr lang="uk-UA" sz="3600" b="1" dirty="0"/>
              <a:t> св</a:t>
            </a:r>
            <a:r>
              <a:rPr lang="uk-UA" sz="3600" b="1" dirty="0">
                <a:solidFill>
                  <a:srgbClr val="FF0000"/>
                </a:solidFill>
              </a:rPr>
              <a:t>я</a:t>
            </a:r>
            <a:r>
              <a:rPr lang="uk-UA" sz="3600" b="1" dirty="0"/>
              <a:t>т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2" y="1863160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37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35653" y="512218"/>
            <a:ext cx="8732066" cy="67704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Вправа «Мікрофон</a:t>
            </a:r>
            <a:r>
              <a:rPr lang="uk-UA" sz="3600" b="1" dirty="0" smtClean="0">
                <a:solidFill>
                  <a:schemeClr val="bg1"/>
                </a:solidFill>
              </a:rPr>
              <a:t>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21">
            <a:extLst>
              <a:ext uri="{FF2B5EF4-FFF2-40B4-BE49-F238E27FC236}">
                <a16:creationId xmlns="" xmlns:a16="http://schemas.microsoft.com/office/drawing/2014/main" id="{95D2D168-3634-4996-8FC4-371AAB04392C}"/>
              </a:ext>
            </a:extLst>
          </p:cNvPr>
          <p:cNvSpPr/>
          <p:nvPr/>
        </p:nvSpPr>
        <p:spPr>
          <a:xfrm>
            <a:off x="4239261" y="1449280"/>
            <a:ext cx="7027451" cy="3590806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39262" y="1620136"/>
            <a:ext cx="70274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Чим відрізняються букви від звуків?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бувають букви?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букву вчилися писати?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чого потрібна велика буква І?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Назви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слова, які починаються 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великої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букви І.</a:t>
            </a:r>
          </a:p>
        </p:txBody>
      </p:sp>
      <p:pic>
        <p:nvPicPr>
          <p:cNvPr id="9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29" y="2349024"/>
            <a:ext cx="2735059" cy="2821689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ettyImages 1045950820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500" b="100000" l="0" r="100000">
                        <a14:foregroundMark x1="38000" y1="84773" x2="38000" y2="84773"/>
                        <a14:foregroundMark x1="77333" y1="69091" x2="77333" y2="69091"/>
                        <a14:foregroundMark x1="34667" y1="82045" x2="34667" y2="82045"/>
                        <a14:foregroundMark x1="41167" y1="79545" x2="41167" y2="79545"/>
                        <a14:foregroundMark x1="32500" y1="81364" x2="32500" y2="81364"/>
                        <a14:foregroundMark x1="40167" y1="82955" x2="40167" y2="82955"/>
                        <a14:foregroundMark x1="74167" y1="70000" x2="74167" y2="70000"/>
                        <a14:foregroundMark x1="78167" y1="67273" x2="78167" y2="6727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469" y="1696336"/>
            <a:ext cx="7947097" cy="472251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71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&quot;Эмоции&quot; для детей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18"/>
          <a:stretch/>
        </p:blipFill>
        <p:spPr bwMode="auto">
          <a:xfrm>
            <a:off x="9220657" y="1642707"/>
            <a:ext cx="2224079" cy="276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fsd.multiurok.ru/html/2017/06/18/s_5946a190ca826/650271_1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48"/>
          <a:stretch/>
        </p:blipFill>
        <p:spPr bwMode="auto">
          <a:xfrm>
            <a:off x="495081" y="1620603"/>
            <a:ext cx="2098269" cy="276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fsd.multiurok.ru/html/2017/06/18/s_5946a190ca826/650271_8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21"/>
          <a:stretch/>
        </p:blipFill>
        <p:spPr bwMode="auto">
          <a:xfrm>
            <a:off x="3191165" y="1448262"/>
            <a:ext cx="2414614" cy="315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fsd.multiurok.ru/html/2017/06/18/s_5946a190ca826/650271_6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20"/>
          <a:stretch/>
        </p:blipFill>
        <p:spPr bwMode="auto">
          <a:xfrm>
            <a:off x="6292026" y="1594581"/>
            <a:ext cx="2098269" cy="281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1925993" y="381000"/>
            <a:ext cx="8732066" cy="106726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Рефлексія «Емоційна ромашка». 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err="1" smtClean="0">
                <a:solidFill>
                  <a:schemeClr val="bg1"/>
                </a:solidFill>
              </a:rPr>
              <a:t>Обери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r>
              <a:rPr lang="uk-UA" sz="3200" b="1" dirty="0">
                <a:solidFill>
                  <a:schemeClr val="bg1"/>
                </a:solidFill>
              </a:rPr>
              <a:t>відповідну цеглинку </a:t>
            </a:r>
            <a:r>
              <a:rPr lang="en-US" sz="3200" b="1" dirty="0">
                <a:solidFill>
                  <a:schemeClr val="bg1"/>
                </a:solidFill>
              </a:rPr>
              <a:t>LEGO</a:t>
            </a:r>
            <a:r>
              <a:rPr lang="uk-UA" sz="3200" b="1" dirty="0">
                <a:solidFill>
                  <a:schemeClr val="bg1"/>
                </a:solidFill>
              </a:rPr>
              <a:t>.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165" y="4781717"/>
            <a:ext cx="2735594" cy="14987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657" y="4781717"/>
            <a:ext cx="2735594" cy="14987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911" y="4781718"/>
            <a:ext cx="2735594" cy="14987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03" y="4781716"/>
            <a:ext cx="2735594" cy="14987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A66FC8B-76EF-4077-8A8A-18F32CEBD126}"/>
              </a:ext>
            </a:extLst>
          </p:cNvPr>
          <p:cNvSpPr txBox="1"/>
          <p:nvPr/>
        </p:nvSpPr>
        <p:spPr>
          <a:xfrm>
            <a:off x="6377787" y="5264601"/>
            <a:ext cx="2391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було легко та просто!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09950" y="5264599"/>
            <a:ext cx="26980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складно та не зрозуміло…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69110" y="5264602"/>
            <a:ext cx="23502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під силу всі завдання!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413347" y="5264600"/>
            <a:ext cx="23502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потрібна допомога…</a:t>
            </a:r>
          </a:p>
        </p:txBody>
      </p:sp>
    </p:spTree>
    <p:extLst>
      <p:ext uri="{BB962C8B-B14F-4D97-AF65-F5344CB8AC3E}">
        <p14:creationId xmlns:p14="http://schemas.microsoft.com/office/powerpoint/2010/main" val="278822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4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4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40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Поезія | Країна казок / Märchenlan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49" y="1726923"/>
            <a:ext cx="4950768" cy="344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39761" y="435655"/>
            <a:ext cx="8732066" cy="84885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Організація </a:t>
            </a:r>
            <a:r>
              <a:rPr lang="uk-UA" sz="3600" b="1" dirty="0" smtClean="0">
                <a:solidFill>
                  <a:schemeClr val="bg1"/>
                </a:solidFill>
              </a:rPr>
              <a:t>класу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81186" y="1897622"/>
            <a:ext cx="5181893" cy="3847225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98068" y="2051519"/>
            <a:ext cx="518189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Вже закінчилась перерва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дзвенить для всіх дзвінок.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Всі зібралися у класі?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Починаємо урок.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Приготуйте без мороки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Все, що треба до уроку.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Зошит,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гумку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олівці.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готове? Молодці!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2" descr="Окно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97" y="1576221"/>
            <a:ext cx="5402078" cy="373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20" y="3080056"/>
            <a:ext cx="2380068" cy="3468824"/>
          </a:xfrm>
          <a:prstGeom prst="rect">
            <a:avLst/>
          </a:prstGeom>
        </p:spPr>
      </p:pic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4" y="3193283"/>
            <a:ext cx="2628114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96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Скругленный прямоугольник 34"/>
          <p:cNvSpPr/>
          <p:nvPr/>
        </p:nvSpPr>
        <p:spPr>
          <a:xfrm>
            <a:off x="9301272" y="4868869"/>
            <a:ext cx="2436275" cy="695562"/>
          </a:xfrm>
          <a:prstGeom prst="roundRect">
            <a:avLst/>
          </a:prstGeom>
          <a:gradFill flip="none" rotWithShape="1">
            <a:gsLst>
              <a:gs pos="0">
                <a:srgbClr val="00C764">
                  <a:tint val="66000"/>
                  <a:satMod val="160000"/>
                </a:srgbClr>
              </a:gs>
              <a:gs pos="50000">
                <a:srgbClr val="00C764">
                  <a:tint val="44500"/>
                  <a:satMod val="160000"/>
                </a:srgbClr>
              </a:gs>
              <a:gs pos="100000">
                <a:srgbClr val="00C764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807999" y="2690695"/>
            <a:ext cx="2436275" cy="695562"/>
          </a:xfrm>
          <a:prstGeom prst="roundRect">
            <a:avLst/>
          </a:prstGeom>
          <a:gradFill flip="none" rotWithShape="1">
            <a:gsLst>
              <a:gs pos="0">
                <a:srgbClr val="00C764">
                  <a:tint val="66000"/>
                  <a:satMod val="160000"/>
                </a:srgbClr>
              </a:gs>
              <a:gs pos="50000">
                <a:srgbClr val="00C764">
                  <a:tint val="44500"/>
                  <a:satMod val="160000"/>
                </a:srgbClr>
              </a:gs>
              <a:gs pos="100000">
                <a:srgbClr val="00C764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188166" y="2273557"/>
            <a:ext cx="2234057" cy="461665"/>
          </a:xfrm>
          <a:prstGeom prst="roundRect">
            <a:avLst/>
          </a:prstGeom>
          <a:gradFill flip="none" rotWithShape="1">
            <a:gsLst>
              <a:gs pos="0">
                <a:srgbClr val="00C764">
                  <a:tint val="66000"/>
                  <a:satMod val="160000"/>
                </a:srgbClr>
              </a:gs>
              <a:gs pos="50000">
                <a:srgbClr val="00C764">
                  <a:tint val="44500"/>
                  <a:satMod val="160000"/>
                </a:srgbClr>
              </a:gs>
              <a:gs pos="100000">
                <a:srgbClr val="00C764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8344273" y="2690695"/>
            <a:ext cx="2234057" cy="695562"/>
          </a:xfrm>
          <a:prstGeom prst="roundRect">
            <a:avLst/>
          </a:prstGeom>
          <a:gradFill flip="none" rotWithShape="1">
            <a:gsLst>
              <a:gs pos="0">
                <a:srgbClr val="00C764">
                  <a:tint val="66000"/>
                  <a:satMod val="160000"/>
                </a:srgbClr>
              </a:gs>
              <a:gs pos="50000">
                <a:srgbClr val="00C764">
                  <a:tint val="44500"/>
                  <a:satMod val="160000"/>
                </a:srgbClr>
              </a:gs>
              <a:gs pos="100000">
                <a:srgbClr val="00C764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42316" y="4601935"/>
            <a:ext cx="2234057" cy="962496"/>
          </a:xfrm>
          <a:prstGeom prst="roundRect">
            <a:avLst/>
          </a:prstGeom>
          <a:gradFill flip="none" rotWithShape="1">
            <a:gsLst>
              <a:gs pos="0">
                <a:srgbClr val="00C764">
                  <a:tint val="66000"/>
                  <a:satMod val="160000"/>
                </a:srgbClr>
              </a:gs>
              <a:gs pos="50000">
                <a:srgbClr val="00C764">
                  <a:tint val="44500"/>
                  <a:satMod val="160000"/>
                </a:srgbClr>
              </a:gs>
              <a:gs pos="100000">
                <a:srgbClr val="00C764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840" b="50735"/>
          <a:stretch/>
        </p:blipFill>
        <p:spPr bwMode="auto">
          <a:xfrm>
            <a:off x="5188166" y="2690695"/>
            <a:ext cx="2016079" cy="365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 descr="Мультяшные глаза - картинка №14268 | Printonic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6" name="Picture 12" descr="Смайлик тишина вектор | Роялти-фри, бесплатные векторные Смайлик тишина  картинки на Depositphotos®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27" y="1131814"/>
            <a:ext cx="1088087" cy="115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Мышление успешного человек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238" y="4204202"/>
            <a:ext cx="1263775" cy="136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88451" y="4667685"/>
            <a:ext cx="2015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руки, ноги не рухаються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03554" y="2760031"/>
            <a:ext cx="2015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очі дивляться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90399" y="2144727"/>
            <a:ext cx="2333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ротик мовчить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76019" y="2760031"/>
            <a:ext cx="2168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вуха слухають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411518" y="4963407"/>
            <a:ext cx="2333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голова працює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9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42" r="38991" b="48601"/>
          <a:stretch/>
        </p:blipFill>
        <p:spPr bwMode="auto">
          <a:xfrm>
            <a:off x="5121118" y="2806108"/>
            <a:ext cx="2150175" cy="380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993" b="49331"/>
          <a:stretch/>
        </p:blipFill>
        <p:spPr bwMode="auto">
          <a:xfrm>
            <a:off x="5243276" y="2941838"/>
            <a:ext cx="2178947" cy="367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29" r="73111"/>
          <a:stretch/>
        </p:blipFill>
        <p:spPr bwMode="auto">
          <a:xfrm rot="21251872">
            <a:off x="5344662" y="2825082"/>
            <a:ext cx="1921063" cy="356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77" t="51522" r="38704"/>
          <a:stretch/>
        </p:blipFill>
        <p:spPr bwMode="auto">
          <a:xfrm rot="21366857">
            <a:off x="5003202" y="3032593"/>
            <a:ext cx="2214479" cy="359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09" t="51309"/>
          <a:stretch/>
        </p:blipFill>
        <p:spPr bwMode="auto">
          <a:xfrm rot="21414999">
            <a:off x="5148978" y="2828124"/>
            <a:ext cx="2630519" cy="366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783" y="1359953"/>
            <a:ext cx="904807" cy="114443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32" name="Picture 8" descr="Мультяшные глаза - картинка №14268 | Printonic.ru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83"/>
          <a:stretch/>
        </p:blipFill>
        <p:spPr bwMode="auto">
          <a:xfrm>
            <a:off x="8762804" y="1661724"/>
            <a:ext cx="1297428" cy="75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961798" y="5720739"/>
            <a:ext cx="2790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Дай мені 5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46" name="Picture 22" descr="Jenny (jennybautista766) - Perfil | Pinteres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020" y="3671341"/>
            <a:ext cx="1681939" cy="168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osturas de yoga para niños - Todo Sobre YogaTodo Sobre Yog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563" y="4025124"/>
            <a:ext cx="2414004" cy="160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1397698" y="427671"/>
            <a:ext cx="8722657" cy="6711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Правила </a:t>
            </a:r>
            <a:r>
              <a:rPr lang="uk-UA" sz="3600" b="1" dirty="0">
                <a:solidFill>
                  <a:schemeClr val="bg1"/>
                </a:solidFill>
              </a:rPr>
              <a:t>уроку «Дай мені 5» </a:t>
            </a:r>
          </a:p>
        </p:txBody>
      </p:sp>
    </p:spTree>
    <p:extLst>
      <p:ext uri="{BB962C8B-B14F-4D97-AF65-F5344CB8AC3E}">
        <p14:creationId xmlns:p14="http://schemas.microsoft.com/office/powerpoint/2010/main" val="200283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4" grpId="0" animBg="1"/>
      <p:bldP spid="33" grpId="0" animBg="1"/>
      <p:bldP spid="32" grpId="0" animBg="1"/>
      <p:bldP spid="2" grpId="0" animBg="1"/>
      <p:bldP spid="11" grpId="0"/>
      <p:bldP spid="20" grpId="0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20825" y="445746"/>
            <a:ext cx="8756193" cy="6434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869249" y="1585635"/>
            <a:ext cx="5275117" cy="391596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письма ми познайомимося з великою рукописною буквою </a:t>
            </a:r>
            <a:r>
              <a:rPr lang="uk-UA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uk-UA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навчимося її писати,  </a:t>
            </a:r>
          </a:p>
          <a:p>
            <a:pPr algn="ctr"/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з'єднувати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її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іншими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буквами, </a:t>
            </a:r>
          </a:p>
          <a:p>
            <a:pPr algn="ctr"/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складемо розповідь за малюнком.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144366" y="1089165"/>
            <a:ext cx="2869362" cy="26538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8854699" y="3902898"/>
            <a:ext cx="2964914" cy="2755597"/>
          </a:xfrm>
          <a:prstGeom prst="rect">
            <a:avLst/>
          </a:prstGeom>
        </p:spPr>
      </p:pic>
      <p:pic>
        <p:nvPicPr>
          <p:cNvPr id="8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117601"/>
            <a:ext cx="3060699" cy="3157644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33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400800" y="1818099"/>
            <a:ext cx="5067759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08293" y="456662"/>
            <a:ext cx="8732066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 Словникова робота  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670713" y="2343843"/>
            <a:ext cx="4527932" cy="2862322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/>
              <a:t>нд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/>
              <a:t>йц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/>
              <a:t> л</a:t>
            </a:r>
            <a:r>
              <a:rPr lang="uk-UA" sz="3600" b="1" dirty="0">
                <a:solidFill>
                  <a:srgbClr val="FF0000"/>
                </a:solidFill>
              </a:rPr>
              <a:t>у</a:t>
            </a:r>
            <a:r>
              <a:rPr lang="uk-UA" sz="3600" b="1" dirty="0"/>
              <a:t>к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/>
              <a:t> </a:t>
            </a:r>
          </a:p>
          <a:p>
            <a:pPr algn="ctr"/>
            <a:r>
              <a:rPr lang="uk-UA" sz="3600" b="1" dirty="0"/>
              <a:t>стр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/>
              <a:t>л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/>
              <a:t> п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/>
              <a:t>р'</a:t>
            </a:r>
            <a:r>
              <a:rPr lang="uk-UA" sz="3600" b="1" dirty="0">
                <a:solidFill>
                  <a:srgbClr val="FF0000"/>
                </a:solidFill>
              </a:rPr>
              <a:t>я</a:t>
            </a:r>
          </a:p>
          <a:p>
            <a:pPr algn="ctr"/>
            <a:r>
              <a:rPr lang="uk-UA" sz="3600" b="1" dirty="0">
                <a:solidFill>
                  <a:srgbClr val="FF0000"/>
                </a:solidFill>
              </a:rPr>
              <a:t>я</a:t>
            </a:r>
            <a:r>
              <a:rPr lang="uk-UA" sz="3600" b="1" dirty="0"/>
              <a:t>л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/>
              <a:t>нк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/>
              <a:t> г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/>
              <a:t>лк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</a:p>
          <a:p>
            <a:pPr algn="ctr"/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/>
              <a:t>гр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/>
              <a:t>шк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</a:p>
          <a:p>
            <a:pPr algn="ctr"/>
            <a:r>
              <a:rPr lang="uk-UA" sz="3600" b="1" dirty="0"/>
              <a:t>н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/>
              <a:t>в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/>
              <a:t>р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/>
              <a:t>чн</a:t>
            </a:r>
            <a:r>
              <a:rPr lang="uk-UA" sz="3600" b="1" dirty="0">
                <a:solidFill>
                  <a:srgbClr val="FF0000"/>
                </a:solidFill>
              </a:rPr>
              <a:t>е</a:t>
            </a:r>
            <a:r>
              <a:rPr lang="uk-UA" sz="3600" b="1" dirty="0"/>
              <a:t> св</a:t>
            </a:r>
            <a:r>
              <a:rPr lang="uk-UA" sz="3600" b="1" dirty="0">
                <a:solidFill>
                  <a:srgbClr val="FF0000"/>
                </a:solidFill>
              </a:rPr>
              <a:t>я</a:t>
            </a:r>
            <a:r>
              <a:rPr lang="uk-UA" sz="3600" b="1" dirty="0"/>
              <a:t>т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2" y="1863160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20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05" t="2978" r="12055" b="72168"/>
          <a:stretch/>
        </p:blipFill>
        <p:spPr>
          <a:xfrm>
            <a:off x="2608716" y="1733337"/>
            <a:ext cx="7815734" cy="3522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161086" y="496321"/>
            <a:ext cx="8551547" cy="8011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Розглянь малюнок угорі сторінки зошита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444880"/>
            <a:ext cx="2453141" cy="2530842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28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91781" y="487640"/>
            <a:ext cx="8732066" cy="8823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Чим </a:t>
            </a:r>
            <a:r>
              <a:rPr lang="uk-UA" sz="2800" b="1" dirty="0">
                <a:solidFill>
                  <a:schemeClr val="bg1"/>
                </a:solidFill>
              </a:rPr>
              <a:t>зайняті діти? Що </a:t>
            </a:r>
            <a:r>
              <a:rPr lang="uk-UA" sz="2800" b="1" dirty="0" smtClean="0">
                <a:solidFill>
                  <a:schemeClr val="bg1"/>
                </a:solidFill>
              </a:rPr>
              <a:t>тобі </a:t>
            </a:r>
            <a:r>
              <a:rPr lang="uk-UA" sz="2800" b="1" dirty="0">
                <a:solidFill>
                  <a:schemeClr val="bg1"/>
                </a:solidFill>
              </a:rPr>
              <a:t>допомогло здогадатися про гру? </a:t>
            </a:r>
            <a:r>
              <a:rPr lang="uk-UA" sz="2800" b="1" dirty="0" smtClean="0">
                <a:solidFill>
                  <a:schemeClr val="bg1"/>
                </a:solidFill>
              </a:rPr>
              <a:t>Придумай </a:t>
            </a:r>
            <a:r>
              <a:rPr lang="uk-UA" sz="2800" b="1" dirty="0">
                <a:solidFill>
                  <a:schemeClr val="bg1"/>
                </a:solidFill>
              </a:rPr>
              <a:t>хлопчикам імена на букву І.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10056304" y="446143"/>
            <a:ext cx="1840955" cy="170268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10117554" y="4003259"/>
            <a:ext cx="1973412" cy="183409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743715" y="5405692"/>
            <a:ext cx="8732066" cy="8633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Згадай </a:t>
            </a:r>
            <a:r>
              <a:rPr lang="uk-UA" sz="2000" b="1" dirty="0">
                <a:solidFill>
                  <a:schemeClr val="bg1"/>
                </a:solidFill>
              </a:rPr>
              <a:t>з якої букви пишуться імена.  </a:t>
            </a:r>
            <a:r>
              <a:rPr lang="uk-UA" sz="2000" b="1" dirty="0" smtClean="0">
                <a:solidFill>
                  <a:schemeClr val="bg1"/>
                </a:solidFill>
              </a:rPr>
              <a:t>Розглянь </a:t>
            </a:r>
            <a:r>
              <a:rPr lang="uk-UA" sz="2000" b="1" dirty="0">
                <a:solidFill>
                  <a:schemeClr val="bg1"/>
                </a:solidFill>
              </a:rPr>
              <a:t>зображення великої рукописної букви. З яких елементів вона складається? </a:t>
            </a:r>
            <a:r>
              <a:rPr lang="uk-UA" sz="2000" b="1" dirty="0" smtClean="0">
                <a:solidFill>
                  <a:schemeClr val="bg1"/>
                </a:solidFill>
              </a:rPr>
              <a:t>Наведи </a:t>
            </a:r>
            <a:r>
              <a:rPr lang="uk-UA" sz="2000" b="1" dirty="0">
                <a:solidFill>
                  <a:schemeClr val="bg1"/>
                </a:solidFill>
              </a:rPr>
              <a:t>їх олівцем.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207" y="1475474"/>
            <a:ext cx="8484466" cy="4267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374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22682" r="45275" b="20605"/>
          <a:stretch/>
        </p:blipFill>
        <p:spPr bwMode="auto">
          <a:xfrm>
            <a:off x="5588134" y="2098995"/>
            <a:ext cx="2952328" cy="388843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 flipV="1">
            <a:off x="3524167" y="4257039"/>
            <a:ext cx="7616667" cy="2451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3524166" y="5783661"/>
            <a:ext cx="7616667" cy="27072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3524166" y="2098995"/>
            <a:ext cx="7616667" cy="1920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4115175" y="1462693"/>
            <a:ext cx="2218135" cy="526296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8238773" y="1462693"/>
            <a:ext cx="2021174" cy="526296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14" descr="ellipse_2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814" y="2531341"/>
            <a:ext cx="2794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7" descr="J007908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252" y="1378816"/>
            <a:ext cx="1208087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27125" y="333487"/>
            <a:ext cx="10714615" cy="100046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Написання </a:t>
            </a:r>
            <a:r>
              <a:rPr lang="uk-UA" sz="3200" b="1" dirty="0"/>
              <a:t>великої букви І</a:t>
            </a:r>
            <a:r>
              <a:rPr lang="uk-UA" sz="3200" b="1" dirty="0" smtClean="0"/>
              <a:t>.</a:t>
            </a:r>
          </a:p>
          <a:p>
            <a:pPr algn="ctr"/>
            <a:r>
              <a:rPr lang="uk-UA" sz="3200" b="1" dirty="0" smtClean="0"/>
              <a:t>З </a:t>
            </a:r>
            <a:r>
              <a:rPr lang="uk-UA" sz="3200" b="1" dirty="0"/>
              <a:t>яких елементів вона складається? 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1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3.7037E-6 L 0.01992 -0.00439 L 0.03867 -0.01759 L 0.07018 -0.06666 C 0.06901 -0.05046 0.04831 0.03496 0.03867 0.08334 C 0.02852 0.13172 0.01432 0.19861 0.00898 0.22385 C -0.00013 0.27431 0.00612 0.22153 0.00833 0.23519 C 0.00391 0.25463 -0.01133 0.31459 -0.01758 0.34074 C -0.02396 0.36713 -0.02539 0.37894 -0.03008 0.39375 C -0.03451 0.40834 -0.03724 0.41968 -0.04362 0.42871 L -0.06966 0.44838 L -0.09167 0.42709 L -0.1082 0.38542 " pathEditMode="relative" rAng="0" ptsTypes="AAAAAAAAAAAAA">
                                      <p:cBhvr>
                                        <p:cTn id="13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" y="1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581DF6E0-88E8-44AC-B16F-558C7BBD30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31293" r="6248" b="33240"/>
          <a:stretch/>
        </p:blipFill>
        <p:spPr>
          <a:xfrm>
            <a:off x="4065445" y="1909606"/>
            <a:ext cx="7549534" cy="4064112"/>
          </a:xfrm>
          <a:prstGeom prst="rect">
            <a:avLst/>
          </a:prstGeom>
        </p:spPr>
      </p:pic>
      <p:sp>
        <p:nvSpPr>
          <p:cNvPr id="62" name="Полилиния 61"/>
          <p:cNvSpPr/>
          <p:nvPr/>
        </p:nvSpPr>
        <p:spPr>
          <a:xfrm>
            <a:off x="5808461" y="2261396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олилиния 62"/>
          <p:cNvSpPr/>
          <p:nvPr/>
        </p:nvSpPr>
        <p:spPr>
          <a:xfrm>
            <a:off x="6196617" y="2273773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олилиния 63"/>
          <p:cNvSpPr/>
          <p:nvPr/>
        </p:nvSpPr>
        <p:spPr>
          <a:xfrm>
            <a:off x="6576714" y="2261396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олилиния 64"/>
          <p:cNvSpPr/>
          <p:nvPr/>
        </p:nvSpPr>
        <p:spPr>
          <a:xfrm>
            <a:off x="6948314" y="2261396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олилиния 65"/>
          <p:cNvSpPr/>
          <p:nvPr/>
        </p:nvSpPr>
        <p:spPr>
          <a:xfrm>
            <a:off x="7328411" y="2261396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олилиния 66"/>
          <p:cNvSpPr/>
          <p:nvPr/>
        </p:nvSpPr>
        <p:spPr>
          <a:xfrm>
            <a:off x="7725984" y="2261396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олилиния 67"/>
          <p:cNvSpPr/>
          <p:nvPr/>
        </p:nvSpPr>
        <p:spPr>
          <a:xfrm>
            <a:off x="8096227" y="2261396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олилиния 68"/>
          <p:cNvSpPr/>
          <p:nvPr/>
        </p:nvSpPr>
        <p:spPr>
          <a:xfrm>
            <a:off x="8466470" y="2261396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олилиния 69"/>
          <p:cNvSpPr/>
          <p:nvPr/>
        </p:nvSpPr>
        <p:spPr>
          <a:xfrm>
            <a:off x="8841244" y="2261396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олилиния 70"/>
          <p:cNvSpPr/>
          <p:nvPr/>
        </p:nvSpPr>
        <p:spPr>
          <a:xfrm>
            <a:off x="9212033" y="2261396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Полилиния 71"/>
          <p:cNvSpPr/>
          <p:nvPr/>
        </p:nvSpPr>
        <p:spPr>
          <a:xfrm>
            <a:off x="9575354" y="2261396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олилиния 72"/>
          <p:cNvSpPr/>
          <p:nvPr/>
        </p:nvSpPr>
        <p:spPr>
          <a:xfrm>
            <a:off x="9911555" y="2261396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153564" y="423882"/>
            <a:ext cx="9474749" cy="9423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Визнач, яку букву ти напишеш у </a:t>
            </a:r>
            <a:r>
              <a:rPr lang="uk-UA" sz="2800" b="1" dirty="0">
                <a:solidFill>
                  <a:schemeClr val="bg1"/>
                </a:solidFill>
              </a:rPr>
              <a:t>першому рядку.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Напиши її </a:t>
            </a:r>
            <a:r>
              <a:rPr lang="uk-UA" sz="2800" b="1" dirty="0">
                <a:solidFill>
                  <a:schemeClr val="bg1"/>
                </a:solidFill>
              </a:rPr>
              <a:t>за зразком. </a:t>
            </a:r>
          </a:p>
        </p:txBody>
      </p:sp>
      <p:pic>
        <p:nvPicPr>
          <p:cNvPr id="23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97" y="2388930"/>
            <a:ext cx="2606719" cy="2689285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2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28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1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Рисунок 78">
            <a:extLst>
              <a:ext uri="{FF2B5EF4-FFF2-40B4-BE49-F238E27FC236}">
                <a16:creationId xmlns="" xmlns:a16="http://schemas.microsoft.com/office/drawing/2014/main" id="{20B0C04A-2E5D-46B8-B125-7D828549A1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31293" r="6248" b="33240"/>
          <a:stretch/>
        </p:blipFill>
        <p:spPr>
          <a:xfrm>
            <a:off x="4065445" y="1909606"/>
            <a:ext cx="7549534" cy="4064112"/>
          </a:xfrm>
          <a:prstGeom prst="rect">
            <a:avLst/>
          </a:prstGeom>
        </p:spPr>
      </p:pic>
      <p:sp>
        <p:nvSpPr>
          <p:cNvPr id="62" name="Полилиния 61"/>
          <p:cNvSpPr/>
          <p:nvPr/>
        </p:nvSpPr>
        <p:spPr>
          <a:xfrm>
            <a:off x="6162791" y="2261396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олилиния 62"/>
          <p:cNvSpPr/>
          <p:nvPr/>
        </p:nvSpPr>
        <p:spPr>
          <a:xfrm>
            <a:off x="6550947" y="2273773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олилиния 63"/>
          <p:cNvSpPr/>
          <p:nvPr/>
        </p:nvSpPr>
        <p:spPr>
          <a:xfrm>
            <a:off x="6931044" y="2261396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олилиния 64"/>
          <p:cNvSpPr/>
          <p:nvPr/>
        </p:nvSpPr>
        <p:spPr>
          <a:xfrm>
            <a:off x="7302644" y="2261396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олилиния 65"/>
          <p:cNvSpPr/>
          <p:nvPr/>
        </p:nvSpPr>
        <p:spPr>
          <a:xfrm>
            <a:off x="7682741" y="2261396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олилиния 66"/>
          <p:cNvSpPr/>
          <p:nvPr/>
        </p:nvSpPr>
        <p:spPr>
          <a:xfrm>
            <a:off x="8080314" y="2261396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олилиния 67"/>
          <p:cNvSpPr/>
          <p:nvPr/>
        </p:nvSpPr>
        <p:spPr>
          <a:xfrm>
            <a:off x="8450557" y="2261396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олилиния 68"/>
          <p:cNvSpPr/>
          <p:nvPr/>
        </p:nvSpPr>
        <p:spPr>
          <a:xfrm>
            <a:off x="8820800" y="2261396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олилиния 69"/>
          <p:cNvSpPr/>
          <p:nvPr/>
        </p:nvSpPr>
        <p:spPr>
          <a:xfrm>
            <a:off x="9195574" y="2261396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олилиния 70"/>
          <p:cNvSpPr/>
          <p:nvPr/>
        </p:nvSpPr>
        <p:spPr>
          <a:xfrm>
            <a:off x="9566363" y="2261396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Полилиния 71"/>
          <p:cNvSpPr/>
          <p:nvPr/>
        </p:nvSpPr>
        <p:spPr>
          <a:xfrm>
            <a:off x="9929684" y="2261396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олилиния 72"/>
          <p:cNvSpPr/>
          <p:nvPr/>
        </p:nvSpPr>
        <p:spPr>
          <a:xfrm>
            <a:off x="10265885" y="2261396"/>
            <a:ext cx="327059" cy="43841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Группа 19"/>
          <p:cNvGrpSpPr/>
          <p:nvPr/>
        </p:nvGrpSpPr>
        <p:grpSpPr>
          <a:xfrm>
            <a:off x="5087291" y="3004091"/>
            <a:ext cx="492647" cy="447934"/>
            <a:chOff x="3707607" y="2729626"/>
            <a:chExt cx="558506" cy="476326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3949201" y="2754551"/>
              <a:ext cx="316912" cy="451401"/>
              <a:chOff x="4936125" y="1800225"/>
              <a:chExt cx="316912" cy="451401"/>
            </a:xfrm>
          </p:grpSpPr>
          <p:sp>
            <p:nvSpPr>
              <p:cNvPr id="25" name="Полилиния 24"/>
              <p:cNvSpPr/>
              <p:nvPr/>
            </p:nvSpPr>
            <p:spPr>
              <a:xfrm>
                <a:off x="4957557" y="2052638"/>
                <a:ext cx="157369" cy="19898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369" h="198988">
                    <a:moveTo>
                      <a:pt x="76406" y="0"/>
                    </a:moveTo>
                    <a:cubicBezTo>
                      <a:pt x="39893" y="64690"/>
                      <a:pt x="3381" y="129381"/>
                      <a:pt x="206" y="161925"/>
                    </a:cubicBezTo>
                    <a:cubicBezTo>
                      <a:pt x="-2969" y="194469"/>
                      <a:pt x="31162" y="205581"/>
                      <a:pt x="57356" y="195262"/>
                    </a:cubicBezTo>
                    <a:cubicBezTo>
                      <a:pt x="83550" y="184943"/>
                      <a:pt x="120459" y="142477"/>
                      <a:pt x="157369" y="10001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936125" y="1800225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23" name="Полилиния 22"/>
            <p:cNvSpPr/>
            <p:nvPr/>
          </p:nvSpPr>
          <p:spPr>
            <a:xfrm>
              <a:off x="3707607" y="2729626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3819525" y="3026569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5716612" y="2988701"/>
            <a:ext cx="492647" cy="447934"/>
            <a:chOff x="3707607" y="2729626"/>
            <a:chExt cx="558506" cy="476326"/>
          </a:xfrm>
        </p:grpSpPr>
        <p:grpSp>
          <p:nvGrpSpPr>
            <p:cNvPr id="28" name="Группа 27"/>
            <p:cNvGrpSpPr/>
            <p:nvPr/>
          </p:nvGrpSpPr>
          <p:grpSpPr>
            <a:xfrm>
              <a:off x="3949201" y="2754551"/>
              <a:ext cx="316912" cy="451401"/>
              <a:chOff x="4936125" y="1800225"/>
              <a:chExt cx="316912" cy="451401"/>
            </a:xfrm>
          </p:grpSpPr>
          <p:sp>
            <p:nvSpPr>
              <p:cNvPr id="31" name="Полилиния 30"/>
              <p:cNvSpPr/>
              <p:nvPr/>
            </p:nvSpPr>
            <p:spPr>
              <a:xfrm>
                <a:off x="4957557" y="2052638"/>
                <a:ext cx="157369" cy="19898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369" h="198988">
                    <a:moveTo>
                      <a:pt x="76406" y="0"/>
                    </a:moveTo>
                    <a:cubicBezTo>
                      <a:pt x="39893" y="64690"/>
                      <a:pt x="3381" y="129381"/>
                      <a:pt x="206" y="161925"/>
                    </a:cubicBezTo>
                    <a:cubicBezTo>
                      <a:pt x="-2969" y="194469"/>
                      <a:pt x="31162" y="205581"/>
                      <a:pt x="57356" y="195262"/>
                    </a:cubicBezTo>
                    <a:cubicBezTo>
                      <a:pt x="83550" y="184943"/>
                      <a:pt x="120459" y="142477"/>
                      <a:pt x="157369" y="10001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936125" y="1800225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29" name="Полилиния 28"/>
            <p:cNvSpPr/>
            <p:nvPr/>
          </p:nvSpPr>
          <p:spPr>
            <a:xfrm>
              <a:off x="3707607" y="2729626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3819525" y="3026569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6310649" y="2988828"/>
            <a:ext cx="492647" cy="447934"/>
            <a:chOff x="3707607" y="2729626"/>
            <a:chExt cx="558506" cy="476326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3949201" y="2754551"/>
              <a:ext cx="316912" cy="451401"/>
              <a:chOff x="4936125" y="1800225"/>
              <a:chExt cx="316912" cy="451401"/>
            </a:xfrm>
          </p:grpSpPr>
          <p:sp>
            <p:nvSpPr>
              <p:cNvPr id="37" name="Полилиния 36"/>
              <p:cNvSpPr/>
              <p:nvPr/>
            </p:nvSpPr>
            <p:spPr>
              <a:xfrm>
                <a:off x="4957557" y="2052638"/>
                <a:ext cx="157369" cy="19898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369" h="198988">
                    <a:moveTo>
                      <a:pt x="76406" y="0"/>
                    </a:moveTo>
                    <a:cubicBezTo>
                      <a:pt x="39893" y="64690"/>
                      <a:pt x="3381" y="129381"/>
                      <a:pt x="206" y="161925"/>
                    </a:cubicBezTo>
                    <a:cubicBezTo>
                      <a:pt x="-2969" y="194469"/>
                      <a:pt x="31162" y="205581"/>
                      <a:pt x="57356" y="195262"/>
                    </a:cubicBezTo>
                    <a:cubicBezTo>
                      <a:pt x="83550" y="184943"/>
                      <a:pt x="120459" y="142477"/>
                      <a:pt x="157369" y="10001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4936125" y="1800225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35" name="Полилиния 34"/>
            <p:cNvSpPr/>
            <p:nvPr/>
          </p:nvSpPr>
          <p:spPr>
            <a:xfrm>
              <a:off x="3707607" y="2729626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олилиния 35"/>
            <p:cNvSpPr/>
            <p:nvPr/>
          </p:nvSpPr>
          <p:spPr>
            <a:xfrm>
              <a:off x="3819525" y="3026569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6907086" y="2993740"/>
            <a:ext cx="492647" cy="447934"/>
            <a:chOff x="3707607" y="2729626"/>
            <a:chExt cx="558506" cy="476326"/>
          </a:xfrm>
        </p:grpSpPr>
        <p:grpSp>
          <p:nvGrpSpPr>
            <p:cNvPr id="40" name="Группа 39"/>
            <p:cNvGrpSpPr/>
            <p:nvPr/>
          </p:nvGrpSpPr>
          <p:grpSpPr>
            <a:xfrm>
              <a:off x="3949201" y="2754551"/>
              <a:ext cx="316912" cy="451401"/>
              <a:chOff x="4936125" y="1800225"/>
              <a:chExt cx="316912" cy="451401"/>
            </a:xfrm>
          </p:grpSpPr>
          <p:sp>
            <p:nvSpPr>
              <p:cNvPr id="43" name="Полилиния 42"/>
              <p:cNvSpPr/>
              <p:nvPr/>
            </p:nvSpPr>
            <p:spPr>
              <a:xfrm>
                <a:off x="4957557" y="2052638"/>
                <a:ext cx="157369" cy="19898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369" h="198988">
                    <a:moveTo>
                      <a:pt x="76406" y="0"/>
                    </a:moveTo>
                    <a:cubicBezTo>
                      <a:pt x="39893" y="64690"/>
                      <a:pt x="3381" y="129381"/>
                      <a:pt x="206" y="161925"/>
                    </a:cubicBezTo>
                    <a:cubicBezTo>
                      <a:pt x="-2969" y="194469"/>
                      <a:pt x="31162" y="205581"/>
                      <a:pt x="57356" y="195262"/>
                    </a:cubicBezTo>
                    <a:cubicBezTo>
                      <a:pt x="83550" y="184943"/>
                      <a:pt x="120459" y="142477"/>
                      <a:pt x="157369" y="10001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4936125" y="1800225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41" name="Полилиния 40"/>
            <p:cNvSpPr/>
            <p:nvPr/>
          </p:nvSpPr>
          <p:spPr>
            <a:xfrm>
              <a:off x="3707607" y="2729626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олилиния 41"/>
            <p:cNvSpPr/>
            <p:nvPr/>
          </p:nvSpPr>
          <p:spPr>
            <a:xfrm>
              <a:off x="3819525" y="3026569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7535182" y="2993740"/>
            <a:ext cx="492647" cy="447934"/>
            <a:chOff x="3707607" y="2729626"/>
            <a:chExt cx="558506" cy="476326"/>
          </a:xfrm>
        </p:grpSpPr>
        <p:grpSp>
          <p:nvGrpSpPr>
            <p:cNvPr id="46" name="Группа 45"/>
            <p:cNvGrpSpPr/>
            <p:nvPr/>
          </p:nvGrpSpPr>
          <p:grpSpPr>
            <a:xfrm>
              <a:off x="3949201" y="2754551"/>
              <a:ext cx="316912" cy="451401"/>
              <a:chOff x="4936125" y="1800225"/>
              <a:chExt cx="316912" cy="451401"/>
            </a:xfrm>
          </p:grpSpPr>
          <p:sp>
            <p:nvSpPr>
              <p:cNvPr id="49" name="Полилиния 48"/>
              <p:cNvSpPr/>
              <p:nvPr/>
            </p:nvSpPr>
            <p:spPr>
              <a:xfrm>
                <a:off x="4957557" y="2052638"/>
                <a:ext cx="157369" cy="19898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369" h="198988">
                    <a:moveTo>
                      <a:pt x="76406" y="0"/>
                    </a:moveTo>
                    <a:cubicBezTo>
                      <a:pt x="39893" y="64690"/>
                      <a:pt x="3381" y="129381"/>
                      <a:pt x="206" y="161925"/>
                    </a:cubicBezTo>
                    <a:cubicBezTo>
                      <a:pt x="-2969" y="194469"/>
                      <a:pt x="31162" y="205581"/>
                      <a:pt x="57356" y="195262"/>
                    </a:cubicBezTo>
                    <a:cubicBezTo>
                      <a:pt x="83550" y="184943"/>
                      <a:pt x="120459" y="142477"/>
                      <a:pt x="157369" y="10001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4936125" y="1800225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47" name="Полилиния 46"/>
            <p:cNvSpPr/>
            <p:nvPr/>
          </p:nvSpPr>
          <p:spPr>
            <a:xfrm>
              <a:off x="3707607" y="2729626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Полилиния 47"/>
            <p:cNvSpPr/>
            <p:nvPr/>
          </p:nvSpPr>
          <p:spPr>
            <a:xfrm>
              <a:off x="3819525" y="3026569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8173374" y="3007878"/>
            <a:ext cx="431565" cy="701082"/>
            <a:chOff x="6915305" y="2754550"/>
            <a:chExt cx="476517" cy="745519"/>
          </a:xfrm>
        </p:grpSpPr>
        <p:sp>
          <p:nvSpPr>
            <p:cNvPr id="52" name="Полилиния 51"/>
            <p:cNvSpPr/>
            <p:nvPr/>
          </p:nvSpPr>
          <p:spPr>
            <a:xfrm>
              <a:off x="7061124" y="3043126"/>
              <a:ext cx="330698" cy="456943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олилиния 52"/>
            <p:cNvSpPr/>
            <p:nvPr/>
          </p:nvSpPr>
          <p:spPr>
            <a:xfrm>
              <a:off x="6915305" y="2754550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Полилиния 53"/>
            <p:cNvSpPr/>
            <p:nvPr/>
          </p:nvSpPr>
          <p:spPr>
            <a:xfrm>
              <a:off x="6997715" y="3067354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8992701" y="3012140"/>
            <a:ext cx="398951" cy="710284"/>
            <a:chOff x="6915305" y="2754550"/>
            <a:chExt cx="452283" cy="755305"/>
          </a:xfrm>
        </p:grpSpPr>
        <p:sp>
          <p:nvSpPr>
            <p:cNvPr id="56" name="Полилиния 55"/>
            <p:cNvSpPr/>
            <p:nvPr/>
          </p:nvSpPr>
          <p:spPr>
            <a:xfrm>
              <a:off x="7047327" y="3051495"/>
              <a:ext cx="320261" cy="458360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олилиния 56"/>
            <p:cNvSpPr/>
            <p:nvPr/>
          </p:nvSpPr>
          <p:spPr>
            <a:xfrm>
              <a:off x="6915305" y="2754550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олилиния 57"/>
            <p:cNvSpPr/>
            <p:nvPr/>
          </p:nvSpPr>
          <p:spPr>
            <a:xfrm>
              <a:off x="6997715" y="3067354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9" name="Группа 58"/>
          <p:cNvGrpSpPr/>
          <p:nvPr/>
        </p:nvGrpSpPr>
        <p:grpSpPr>
          <a:xfrm>
            <a:off x="9694709" y="2998676"/>
            <a:ext cx="398951" cy="710284"/>
            <a:chOff x="6915305" y="2754550"/>
            <a:chExt cx="452283" cy="755305"/>
          </a:xfrm>
        </p:grpSpPr>
        <p:sp>
          <p:nvSpPr>
            <p:cNvPr id="60" name="Полилиния 59"/>
            <p:cNvSpPr/>
            <p:nvPr/>
          </p:nvSpPr>
          <p:spPr>
            <a:xfrm>
              <a:off x="7047327" y="3051495"/>
              <a:ext cx="320261" cy="458360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Полилиния 60"/>
            <p:cNvSpPr/>
            <p:nvPr/>
          </p:nvSpPr>
          <p:spPr>
            <a:xfrm>
              <a:off x="6915305" y="2754550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Полилиния 73"/>
            <p:cNvSpPr/>
            <p:nvPr/>
          </p:nvSpPr>
          <p:spPr>
            <a:xfrm>
              <a:off x="6997715" y="3067354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5" name="Группа 74"/>
          <p:cNvGrpSpPr/>
          <p:nvPr/>
        </p:nvGrpSpPr>
        <p:grpSpPr>
          <a:xfrm>
            <a:off x="10398475" y="2998676"/>
            <a:ext cx="398951" cy="710284"/>
            <a:chOff x="6915305" y="2754550"/>
            <a:chExt cx="452283" cy="755305"/>
          </a:xfrm>
        </p:grpSpPr>
        <p:sp>
          <p:nvSpPr>
            <p:cNvPr id="76" name="Полилиния 75"/>
            <p:cNvSpPr/>
            <p:nvPr/>
          </p:nvSpPr>
          <p:spPr>
            <a:xfrm>
              <a:off x="7047327" y="3051495"/>
              <a:ext cx="320261" cy="458360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Полилиния 76"/>
            <p:cNvSpPr/>
            <p:nvPr/>
          </p:nvSpPr>
          <p:spPr>
            <a:xfrm>
              <a:off x="6915305" y="2754550"/>
              <a:ext cx="347492" cy="468273"/>
            </a:xfrm>
            <a:custGeom>
              <a:avLst/>
              <a:gdLst>
                <a:gd name="connsiteX0" fmla="*/ 161925 w 344385"/>
                <a:gd name="connsiteY0" fmla="*/ 106405 h 465993"/>
                <a:gd name="connsiteX1" fmla="*/ 269082 w 344385"/>
                <a:gd name="connsiteY1" fmla="*/ 70686 h 465993"/>
                <a:gd name="connsiteX2" fmla="*/ 340519 w 344385"/>
                <a:gd name="connsiteY2" fmla="*/ 18299 h 465993"/>
                <a:gd name="connsiteX3" fmla="*/ 150019 w 344385"/>
                <a:gd name="connsiteY3" fmla="*/ 415967 h 465993"/>
                <a:gd name="connsiteX4" fmla="*/ 30957 w 344385"/>
                <a:gd name="connsiteY4" fmla="*/ 461211 h 465993"/>
                <a:gd name="connsiteX5" fmla="*/ 0 w 344385"/>
                <a:gd name="connsiteY5" fmla="*/ 425492 h 465993"/>
                <a:gd name="connsiteX0" fmla="*/ 161925 w 344385"/>
                <a:gd name="connsiteY0" fmla="*/ 106405 h 469173"/>
                <a:gd name="connsiteX1" fmla="*/ 269082 w 344385"/>
                <a:gd name="connsiteY1" fmla="*/ 70686 h 469173"/>
                <a:gd name="connsiteX2" fmla="*/ 340519 w 344385"/>
                <a:gd name="connsiteY2" fmla="*/ 18299 h 469173"/>
                <a:gd name="connsiteX3" fmla="*/ 150019 w 344385"/>
                <a:gd name="connsiteY3" fmla="*/ 415967 h 469173"/>
                <a:gd name="connsiteX4" fmla="*/ 52388 w 344385"/>
                <a:gd name="connsiteY4" fmla="*/ 465973 h 469173"/>
                <a:gd name="connsiteX5" fmla="*/ 0 w 344385"/>
                <a:gd name="connsiteY5" fmla="*/ 425492 h 469173"/>
                <a:gd name="connsiteX0" fmla="*/ 161925 w 344385"/>
                <a:gd name="connsiteY0" fmla="*/ 106405 h 470203"/>
                <a:gd name="connsiteX1" fmla="*/ 269082 w 344385"/>
                <a:gd name="connsiteY1" fmla="*/ 70686 h 470203"/>
                <a:gd name="connsiteX2" fmla="*/ 340519 w 344385"/>
                <a:gd name="connsiteY2" fmla="*/ 18299 h 470203"/>
                <a:gd name="connsiteX3" fmla="*/ 150019 w 344385"/>
                <a:gd name="connsiteY3" fmla="*/ 415967 h 470203"/>
                <a:gd name="connsiteX4" fmla="*/ 52388 w 344385"/>
                <a:gd name="connsiteY4" fmla="*/ 465973 h 470203"/>
                <a:gd name="connsiteX5" fmla="*/ 0 w 344385"/>
                <a:gd name="connsiteY5" fmla="*/ 425492 h 470203"/>
                <a:gd name="connsiteX0" fmla="*/ 161925 w 347492"/>
                <a:gd name="connsiteY0" fmla="*/ 104475 h 468273"/>
                <a:gd name="connsiteX1" fmla="*/ 269082 w 347492"/>
                <a:gd name="connsiteY1" fmla="*/ 68756 h 468273"/>
                <a:gd name="connsiteX2" fmla="*/ 340519 w 347492"/>
                <a:gd name="connsiteY2" fmla="*/ 16369 h 468273"/>
                <a:gd name="connsiteX3" fmla="*/ 150019 w 347492"/>
                <a:gd name="connsiteY3" fmla="*/ 414037 h 468273"/>
                <a:gd name="connsiteX4" fmla="*/ 52388 w 347492"/>
                <a:gd name="connsiteY4" fmla="*/ 464043 h 468273"/>
                <a:gd name="connsiteX5" fmla="*/ 0 w 347492"/>
                <a:gd name="connsiteY5" fmla="*/ 423562 h 4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492" h="468273">
                  <a:moveTo>
                    <a:pt x="161925" y="104475"/>
                  </a:moveTo>
                  <a:cubicBezTo>
                    <a:pt x="200620" y="93957"/>
                    <a:pt x="239316" y="83440"/>
                    <a:pt x="269082" y="68756"/>
                  </a:cubicBezTo>
                  <a:cubicBezTo>
                    <a:pt x="298848" y="54072"/>
                    <a:pt x="369888" y="-36416"/>
                    <a:pt x="340519" y="16369"/>
                  </a:cubicBezTo>
                  <a:cubicBezTo>
                    <a:pt x="311150" y="69154"/>
                    <a:pt x="198041" y="339425"/>
                    <a:pt x="150019" y="414037"/>
                  </a:cubicBezTo>
                  <a:cubicBezTo>
                    <a:pt x="101997" y="488649"/>
                    <a:pt x="53578" y="464836"/>
                    <a:pt x="52388" y="464043"/>
                  </a:cubicBezTo>
                  <a:cubicBezTo>
                    <a:pt x="51198" y="463250"/>
                    <a:pt x="2977" y="442215"/>
                    <a:pt x="0" y="42356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Полилиния 77"/>
            <p:cNvSpPr/>
            <p:nvPr/>
          </p:nvSpPr>
          <p:spPr>
            <a:xfrm>
              <a:off x="6997715" y="3067354"/>
              <a:ext cx="216694" cy="154781"/>
            </a:xfrm>
            <a:custGeom>
              <a:avLst/>
              <a:gdLst>
                <a:gd name="connsiteX0" fmla="*/ 0 w 216694"/>
                <a:gd name="connsiteY0" fmla="*/ 154781 h 154781"/>
                <a:gd name="connsiteX1" fmla="*/ 123825 w 216694"/>
                <a:gd name="connsiteY1" fmla="*/ 83344 h 154781"/>
                <a:gd name="connsiteX2" fmla="*/ 216694 w 216694"/>
                <a:gd name="connsiteY2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154781">
                  <a:moveTo>
                    <a:pt x="0" y="154781"/>
                  </a:moveTo>
                  <a:cubicBezTo>
                    <a:pt x="43854" y="131961"/>
                    <a:pt x="87709" y="109141"/>
                    <a:pt x="123825" y="83344"/>
                  </a:cubicBezTo>
                  <a:cubicBezTo>
                    <a:pt x="159941" y="57547"/>
                    <a:pt x="188317" y="28773"/>
                    <a:pt x="21669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2" name="Прямоугольник 81"/>
          <p:cNvSpPr/>
          <p:nvPr/>
        </p:nvSpPr>
        <p:spPr>
          <a:xfrm>
            <a:off x="1153564" y="423882"/>
            <a:ext cx="9474749" cy="9423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Визнач, які букви ти напишеш у другому </a:t>
            </a:r>
            <a:r>
              <a:rPr lang="uk-UA" sz="2800" b="1" dirty="0">
                <a:solidFill>
                  <a:schemeClr val="bg1"/>
                </a:solidFill>
              </a:rPr>
              <a:t>рядку.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Напиши їх </a:t>
            </a:r>
            <a:r>
              <a:rPr lang="uk-UA" sz="2800" b="1" dirty="0">
                <a:solidFill>
                  <a:schemeClr val="bg1"/>
                </a:solidFill>
              </a:rPr>
              <a:t>за зразком. </a:t>
            </a:r>
          </a:p>
        </p:txBody>
      </p:sp>
      <p:pic>
        <p:nvPicPr>
          <p:cNvPr id="83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97" y="2388930"/>
            <a:ext cx="2606719" cy="2689285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2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28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21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41528</TotalTime>
  <Words>438</Words>
  <Application>Microsoft Office PowerPoint</Application>
  <PresentationFormat>Произвольный</PresentationFormat>
  <Paragraphs>115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2567</cp:revision>
  <dcterms:created xsi:type="dcterms:W3CDTF">2018-01-05T16:38:53Z</dcterms:created>
  <dcterms:modified xsi:type="dcterms:W3CDTF">2023-10-12T08:19:15Z</dcterms:modified>
</cp:coreProperties>
</file>