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04" r:id="rId3"/>
    <p:sldId id="305" r:id="rId4"/>
    <p:sldId id="306" r:id="rId5"/>
    <p:sldId id="278" r:id="rId6"/>
    <p:sldId id="287" r:id="rId7"/>
    <p:sldId id="284" r:id="rId8"/>
    <p:sldId id="286" r:id="rId9"/>
    <p:sldId id="299" r:id="rId10"/>
    <p:sldId id="289" r:id="rId11"/>
    <p:sldId id="300" r:id="rId12"/>
    <p:sldId id="293" r:id="rId13"/>
    <p:sldId id="292" r:id="rId14"/>
    <p:sldId id="291" r:id="rId15"/>
    <p:sldId id="294" r:id="rId16"/>
    <p:sldId id="298" r:id="rId17"/>
    <p:sldId id="302" r:id="rId18"/>
    <p:sldId id="296" r:id="rId19"/>
    <p:sldId id="30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C31D58"/>
    <a:srgbClr val="A162D0"/>
    <a:srgbClr val="2F3242"/>
    <a:srgbClr val="722651"/>
    <a:srgbClr val="DED231"/>
    <a:srgbClr val="295FFF"/>
    <a:srgbClr val="27C268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png"/><Relationship Id="rId7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4.wdp"/><Relationship Id="rId9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jpeg"/><Relationship Id="rId7" Type="http://schemas.microsoft.com/office/2007/relationships/hdphoto" Target="../media/hdphoto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6.wdp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965696" y="713679"/>
            <a:ext cx="4319981" cy="3534898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8540" y="4410468"/>
            <a:ext cx="9212471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Які правила допомагають берегти органи нюху, смаку й дотику? 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2" y="2496690"/>
            <a:ext cx="1579553" cy="157955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75" y="2496690"/>
            <a:ext cx="1864750" cy="15795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72" y="874232"/>
            <a:ext cx="1536046" cy="153368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462981" y="1423685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2552" y="494529"/>
            <a:ext cx="8732066" cy="7665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14436" y="1496544"/>
            <a:ext cx="5092861" cy="1337162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 </a:t>
            </a:r>
            <a:r>
              <a:rPr lang="uk-UA" sz="2400" b="1" dirty="0" err="1"/>
              <a:t>язиці</a:t>
            </a:r>
            <a:r>
              <a:rPr lang="uk-UA" sz="2400" b="1" dirty="0"/>
              <a:t> є </a:t>
            </a:r>
            <a:r>
              <a:rPr lang="uk-UA" sz="2400" b="1" dirty="0" smtClean="0"/>
              <a:t>також </a:t>
            </a:r>
            <a:r>
              <a:rPr lang="uk-UA" sz="2400" b="1" dirty="0" err="1" smtClean="0"/>
              <a:t>термо</a:t>
            </a:r>
            <a:r>
              <a:rPr lang="uk-UA" sz="2400" b="1" dirty="0" smtClean="0"/>
              <a:t>-рецептори</a:t>
            </a:r>
            <a:r>
              <a:rPr lang="uk-UA" sz="2400" b="1" dirty="0"/>
              <a:t>, які розрізняють температуру їжі.</a:t>
            </a:r>
            <a:endParaRPr lang="ru-RU" sz="2400" b="1" dirty="0"/>
          </a:p>
        </p:txBody>
      </p:sp>
      <p:pic>
        <p:nvPicPr>
          <p:cNvPr id="7" name="Picture 2" descr="Ð ÐµÐ·ÑÐ»ÑÑÐ°Ñ Ð¿Ð¾ÑÑÐºÑ Ð·Ð¾Ð±ÑÐ°Ð¶ÐµÐ½Ñ Ð·Ð° Ð·Ð°Ð¿Ð¸ÑÐ¾Ð¼ &quot;ÐºÐ»Ð¸Ð¿Ð°ÑÑ Ð¼Ð°Ð»ÑÑÐ¸Ðº Ð¿ÑÐµÑ Ð³Ð¾ÑÑÑÐ¸Ð¹ ÑÐ°Ð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96" y="1496544"/>
            <a:ext cx="3266542" cy="405969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131198" y="3211722"/>
            <a:ext cx="4076099" cy="1614825"/>
          </a:xfrm>
          <a:prstGeom prst="roundRect">
            <a:avLst/>
          </a:prstGeom>
          <a:solidFill>
            <a:srgbClr val="C31D5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Чому, на твою думку, не варто вживати занадто гарячі страви?</a:t>
            </a:r>
          </a:p>
          <a:p>
            <a:pPr algn="ctr"/>
            <a:r>
              <a:rPr lang="uk-UA" sz="2400" b="1" dirty="0"/>
              <a:t>Які можуть бути наслідки?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" b="9608"/>
          <a:stretch/>
        </p:blipFill>
        <p:spPr>
          <a:xfrm>
            <a:off x="274750" y="3013893"/>
            <a:ext cx="3603812" cy="3198973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115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3703" y="494529"/>
            <a:ext cx="8732066" cy="7544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Проведи дослідження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05768" y="1817649"/>
            <a:ext cx="5986447" cy="12114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Закрий</a:t>
            </a:r>
            <a:r>
              <a:rPr lang="uk-UA" sz="2400" b="1" dirty="0" smtClean="0"/>
              <a:t> </a:t>
            </a:r>
            <a:r>
              <a:rPr lang="uk-UA" sz="2400" b="1" dirty="0"/>
              <a:t>очі. Серед предметів, які лежать у </a:t>
            </a:r>
            <a:r>
              <a:rPr lang="uk-UA" sz="2400" b="1" dirty="0" smtClean="0"/>
              <a:t>тебе на столі, відшукай </a:t>
            </a:r>
            <a:r>
              <a:rPr lang="uk-UA" sz="2400" b="1" dirty="0"/>
              <a:t>олівець.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Відкрий </a:t>
            </a:r>
            <a:r>
              <a:rPr lang="uk-UA" sz="2400" b="1" dirty="0"/>
              <a:t>очі.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05769" y="3932101"/>
            <a:ext cx="5757189" cy="10859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</a:t>
            </a:r>
            <a:r>
              <a:rPr lang="uk-UA" sz="2400" b="1" dirty="0" smtClean="0"/>
              <a:t>ти шукаєш </a:t>
            </a:r>
            <a:r>
              <a:rPr lang="uk-UA" sz="2400" b="1" dirty="0"/>
              <a:t>потрібний предмет?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Який </a:t>
            </a:r>
            <a:r>
              <a:rPr lang="uk-UA" sz="2400" b="1" dirty="0"/>
              <a:t>помічник вам допоміг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4" y="1616927"/>
            <a:ext cx="2986763" cy="3895778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60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50542" y="494528"/>
            <a:ext cx="8732066" cy="877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 людини чутлива шкіра</a:t>
            </a:r>
          </a:p>
        </p:txBody>
      </p:sp>
      <p:pic>
        <p:nvPicPr>
          <p:cNvPr id="6" name="Picture 4" descr="ÐÐ°ÑÑÐ¸Ð½ÐºÐ¸ Ð¿Ð¾ Ð·Ð°Ð¿ÑÐ¾ÑÑ ÐºÐ»Ð¸Ð¿Ð°ÑÑ Ð¼Ð°Ð»ÑÑÐ¸Ðº Ð¿Ð»Ð°ÑÐµÑ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30" l="3344" r="98328">
                        <a14:foregroundMark x1="38796" y1="25670" x2="25084" y2="25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18" b="4055"/>
          <a:stretch/>
        </p:blipFill>
        <p:spPr bwMode="auto">
          <a:xfrm>
            <a:off x="9099396" y="1703513"/>
            <a:ext cx="2302514" cy="343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06677" y="1703513"/>
            <a:ext cx="5259488" cy="11065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Ми </a:t>
            </a:r>
            <a:r>
              <a:rPr lang="ru-RU" sz="2400" b="1" dirty="0" err="1"/>
              <a:t>відчуваємо</a:t>
            </a:r>
            <a:r>
              <a:rPr lang="ru-RU" sz="2400" b="1" dirty="0"/>
              <a:t> </a:t>
            </a:r>
            <a:r>
              <a:rPr lang="ru-RU" sz="2400" b="1" dirty="0" err="1"/>
              <a:t>біль</a:t>
            </a:r>
            <a:r>
              <a:rPr lang="ru-RU" sz="2400" b="1" dirty="0"/>
              <a:t> (</a:t>
            </a:r>
            <a:r>
              <a:rPr lang="ru-RU" sz="2400" b="1" dirty="0" err="1"/>
              <a:t>подряпини</a:t>
            </a:r>
            <a:r>
              <a:rPr lang="ru-RU" sz="2400" b="1" dirty="0"/>
              <a:t>, укол, </a:t>
            </a:r>
            <a:r>
              <a:rPr lang="ru-RU" sz="2400" b="1" dirty="0" err="1"/>
              <a:t>удари</a:t>
            </a:r>
            <a:r>
              <a:rPr lang="ru-RU" sz="2400" b="1" dirty="0"/>
              <a:t>) і </a:t>
            </a:r>
            <a:r>
              <a:rPr lang="ru-RU" sz="2400" b="1" dirty="0" err="1"/>
              <a:t>поводимося</a:t>
            </a:r>
            <a:r>
              <a:rPr lang="ru-RU" sz="2400" b="1" dirty="0"/>
              <a:t> </a:t>
            </a:r>
            <a:r>
              <a:rPr lang="ru-RU" sz="2400" b="1" dirty="0" err="1"/>
              <a:t>обережно</a:t>
            </a:r>
            <a:r>
              <a:rPr lang="ru-RU" sz="2400" b="1" dirty="0"/>
              <a:t>.</a:t>
            </a:r>
          </a:p>
        </p:txBody>
      </p:sp>
      <p:pic>
        <p:nvPicPr>
          <p:cNvPr id="8" name="Picture 6" descr="ÐÐ°ÑÑÐ¸Ð½ÐºÐ¸ Ð¿Ð¾ Ð·Ð°Ð¿ÑÐ¾ÑÑ ÐºÐ»Ð¸Ð¿Ð°ÑÑ Ð¼Ð°Ð»ÑÑÐ¸Ðº ÑÐ¿Ð°Ð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38" b="92435" l="6800" r="96200">
                        <a14:foregroundMark x1="73400" y1="73759" x2="68200" y2="60284"/>
                        <a14:foregroundMark x1="50800" y1="81087" x2="48600" y2="70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91" b="8259"/>
          <a:stretch/>
        </p:blipFill>
        <p:spPr bwMode="auto">
          <a:xfrm>
            <a:off x="730668" y="2969675"/>
            <a:ext cx="4198172" cy="29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38547" y="2969675"/>
            <a:ext cx="4137100" cy="2164544"/>
          </a:xfrm>
          <a:prstGeom prst="rect">
            <a:avLst/>
          </a:prstGeom>
          <a:solidFill>
            <a:srgbClr val="A162D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 </a:t>
            </a:r>
            <a:r>
              <a:rPr lang="ru-RU" sz="2400" b="1" dirty="0" err="1"/>
              <a:t>допомогою</a:t>
            </a:r>
            <a:r>
              <a:rPr lang="ru-RU" sz="2400" b="1" dirty="0"/>
              <a:t> </a:t>
            </a:r>
            <a:r>
              <a:rPr lang="ru-RU" sz="2400" b="1" dirty="0" err="1"/>
              <a:t>дотику</a:t>
            </a:r>
            <a:r>
              <a:rPr lang="ru-RU" sz="2400" b="1" dirty="0"/>
              <a:t> ми </a:t>
            </a:r>
            <a:r>
              <a:rPr lang="ru-RU" sz="2400" b="1" dirty="0" err="1"/>
              <a:t>відчуваємо</a:t>
            </a:r>
            <a:r>
              <a:rPr lang="ru-RU" sz="2400" b="1" dirty="0"/>
              <a:t> холод, тепло. </a:t>
            </a:r>
            <a:r>
              <a:rPr lang="ru-RU" sz="2400" b="1" dirty="0" err="1"/>
              <a:t>Чутливість</a:t>
            </a:r>
            <a:r>
              <a:rPr lang="ru-RU" sz="2400" b="1" dirty="0"/>
              <a:t> </a:t>
            </a:r>
            <a:r>
              <a:rPr lang="ru-RU" sz="2400" b="1" dirty="0" err="1"/>
              <a:t>шкіри</a:t>
            </a:r>
            <a:r>
              <a:rPr lang="ru-RU" sz="2400" b="1" dirty="0"/>
              <a:t> </a:t>
            </a:r>
            <a:r>
              <a:rPr lang="ru-RU" sz="2400" b="1" dirty="0" err="1"/>
              <a:t>дозволяє</a:t>
            </a:r>
            <a:r>
              <a:rPr lang="ru-RU" sz="2400" b="1" dirty="0"/>
              <a:t> </a:t>
            </a:r>
            <a:r>
              <a:rPr lang="ru-RU" sz="2400" b="1" dirty="0" err="1"/>
              <a:t>людині</a:t>
            </a:r>
            <a:r>
              <a:rPr lang="ru-RU" sz="2400" b="1" dirty="0"/>
              <a:t>  </a:t>
            </a:r>
            <a:r>
              <a:rPr lang="ru-RU" sz="2400" b="1" dirty="0" err="1"/>
              <a:t>уникнути</a:t>
            </a:r>
            <a:r>
              <a:rPr lang="ru-RU" sz="2400" b="1" dirty="0"/>
              <a:t> </a:t>
            </a:r>
            <a:r>
              <a:rPr lang="ru-RU" sz="2400" b="1" dirty="0" err="1"/>
              <a:t>обморожень</a:t>
            </a:r>
            <a:r>
              <a:rPr lang="ru-RU" sz="2400" b="1" dirty="0"/>
              <a:t>, </a:t>
            </a:r>
            <a:r>
              <a:rPr lang="ru-RU" sz="2400" b="1" dirty="0" err="1"/>
              <a:t>опіків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10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7316" y="398682"/>
            <a:ext cx="8732066" cy="11178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Розглянь</a:t>
            </a:r>
            <a:r>
              <a:rPr lang="ru-RU" sz="3200" b="1" dirty="0"/>
              <a:t> </a:t>
            </a:r>
            <a:r>
              <a:rPr lang="ru-RU" sz="3200" b="1" dirty="0" err="1"/>
              <a:t>малюнки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із</a:t>
            </a:r>
            <a:r>
              <a:rPr lang="ru-RU" sz="3200" b="1" dirty="0"/>
              <a:t> </a:t>
            </a:r>
            <a:r>
              <a:rPr lang="ru-RU" sz="3200" b="1" dirty="0" err="1"/>
              <a:t>переліченого</a:t>
            </a:r>
            <a:r>
              <a:rPr lang="ru-RU" sz="3200" b="1" dirty="0"/>
              <a:t> </a:t>
            </a:r>
            <a:r>
              <a:rPr lang="ru-RU" sz="3200" b="1" dirty="0" err="1"/>
              <a:t>може</a:t>
            </a:r>
            <a:r>
              <a:rPr lang="ru-RU" sz="3200" b="1" dirty="0"/>
              <a:t> </a:t>
            </a:r>
            <a:r>
              <a:rPr lang="ru-RU" sz="3200" b="1" dirty="0" err="1"/>
              <a:t>призвести</a:t>
            </a:r>
            <a:r>
              <a:rPr lang="ru-RU" sz="3200" b="1" dirty="0"/>
              <a:t> до </a:t>
            </a:r>
            <a:r>
              <a:rPr lang="ru-RU" sz="3200" b="1" dirty="0" err="1"/>
              <a:t>травмування</a:t>
            </a:r>
            <a:r>
              <a:rPr lang="ru-RU" sz="3200" b="1" dirty="0"/>
              <a:t> </a:t>
            </a:r>
            <a:r>
              <a:rPr lang="ru-RU" sz="3200" b="1" dirty="0" err="1"/>
              <a:t>шкіри</a:t>
            </a:r>
            <a:r>
              <a:rPr lang="ru-RU" sz="3200" b="1" dirty="0"/>
              <a:t>?</a:t>
            </a:r>
          </a:p>
        </p:txBody>
      </p:sp>
      <p:pic>
        <p:nvPicPr>
          <p:cNvPr id="7" name="Picture 12" descr="ÐÐ°ÑÑÐ¸Ð½ÐºÐ¸ Ð¿Ð¾ Ð·Ð°Ð¿ÑÐ¾ÑÑ ÐºÐ»Ð¸Ð¿Ð°ÑÑ ÑÐ¾Ð»Ð½Ñ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157" y="1972501"/>
            <a:ext cx="2330450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ÐÐ°ÑÑÐ¸Ð½ÐºÐ¸ Ð¿Ð¾ Ð·Ð°Ð¿ÑÐ¾ÑÑ ÐºÐ»Ð¸Ð¿Ð°ÑÑ ÐºÐ¾ÑÐ¸Ðº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5481" y1="15600" x2="71984" y2="3000"/>
                        <a14:foregroundMark x1="65849" y1="86200" x2="60123" y2="96000"/>
                        <a14:foregroundMark x1="91207" y1="92200" x2="77710" y2="85800"/>
                        <a14:foregroundMark x1="83436" y1="80200" x2="80573" y2="78200"/>
                        <a14:foregroundMark x1="46626" y1="93200" x2="17996" y2="89400"/>
                        <a14:foregroundMark x1="16155" y1="97000" x2="1227" y2="89000"/>
                        <a14:foregroundMark x1="32720" y1="78800" x2="24744" y2="71200"/>
                        <a14:foregroundMark x1="50511" y1="83000" x2="43354" y2="7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04" y="1761278"/>
            <a:ext cx="2692329" cy="27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Ð°ÑÑÐ¸Ð½ÐºÐ¸ Ð¿Ð¾ Ð·Ð°Ð¿ÑÐ¾ÑÑ ÐºÐ»Ð¸Ð¿Ð°ÑÑ Ð½Ð¾Ð¶Ð½Ð¸ÑÑ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67" y="1985339"/>
            <a:ext cx="2230437" cy="18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52" b="97949" l="8154" r="93385">
                        <a14:foregroundMark x1="39846" y1="52137" x2="23077" y2="17265"/>
                        <a14:foregroundMark x1="60462" y1="65983" x2="58769" y2="60855"/>
                        <a14:foregroundMark x1="39538" y1="66496" x2="33846" y2="63077"/>
                        <a14:foregroundMark x1="90615" y1="59829" x2="87538" y2="5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26" t="16980" r="6052" b="1738"/>
          <a:stretch/>
        </p:blipFill>
        <p:spPr bwMode="auto">
          <a:xfrm>
            <a:off x="3257068" y="4185112"/>
            <a:ext cx="2546350" cy="219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ÐÐ°ÑÑÐ¸Ð½ÐºÐ¸ Ð¿Ð¾ Ð·Ð°Ð¿ÑÐ¾ÑÑ ÐºÐ»Ð¸Ð¿Ð°ÑÑ ÑÐ¾ÑÑÐ»ÑÐºÐ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2" y="4921049"/>
            <a:ext cx="2483102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77004" y="5137738"/>
            <a:ext cx="5577113" cy="8088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Як уберегтися від травмувань?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4" y="1642820"/>
            <a:ext cx="2730694" cy="29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1428" y="639494"/>
            <a:ext cx="10494554" cy="8324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малюнки. Як треба доглядати за шкірою?</a:t>
            </a:r>
          </a:p>
        </p:txBody>
      </p:sp>
      <p:pic>
        <p:nvPicPr>
          <p:cNvPr id="6" name="Picture 10" descr="ÐÐ°ÑÑÐ¸Ð½ÐºÐ¸ Ð¿Ð¾ Ð·Ð°Ð¿ÑÐ¾ÑÑ ÐºÐ»Ð¸Ð¿Ð°ÑÑ Ð´ÐµÑÐ¸ Ð¼ÑÑÑÑÑ Ð²Ð°Ð½Ð½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20001" r="5222" b="3999"/>
          <a:stretch/>
        </p:blipFill>
        <p:spPr bwMode="auto">
          <a:xfrm>
            <a:off x="671428" y="1770212"/>
            <a:ext cx="5039475" cy="4232045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64" y="1669851"/>
            <a:ext cx="4096807" cy="433240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3410" y="515827"/>
            <a:ext cx="8732066" cy="7554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Корисні поради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2483" y="1490475"/>
            <a:ext cx="6264988" cy="20595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Здорова </a:t>
            </a:r>
            <a:r>
              <a:rPr lang="ru-RU" sz="2400" b="1" dirty="0" err="1"/>
              <a:t>шкіра</a:t>
            </a:r>
            <a:r>
              <a:rPr lang="ru-RU" sz="2400" b="1" dirty="0"/>
              <a:t> — окраса й </a:t>
            </a:r>
            <a:r>
              <a:rPr lang="ru-RU" sz="2400" b="1" dirty="0" err="1"/>
              <a:t>захист</a:t>
            </a:r>
            <a:r>
              <a:rPr lang="ru-RU" sz="2400" b="1" dirty="0"/>
              <a:t> </a:t>
            </a:r>
            <a:r>
              <a:rPr lang="ru-RU" sz="2400" b="1" dirty="0" err="1"/>
              <a:t>організму</a:t>
            </a:r>
            <a:r>
              <a:rPr lang="ru-RU" sz="2400" b="1" dirty="0"/>
              <a:t>. </a:t>
            </a:r>
            <a:r>
              <a:rPr lang="ru-RU" sz="2400" b="1" dirty="0" err="1"/>
              <a:t>Брудна</a:t>
            </a:r>
            <a:r>
              <a:rPr lang="ru-RU" sz="2400" b="1" dirty="0"/>
              <a:t> </a:t>
            </a:r>
            <a:r>
              <a:rPr lang="ru-RU" sz="2400" b="1" dirty="0" err="1"/>
              <a:t>шкіра</a:t>
            </a:r>
            <a:r>
              <a:rPr lang="ru-RU" sz="2400" b="1" dirty="0"/>
              <a:t> — </a:t>
            </a:r>
            <a:r>
              <a:rPr lang="ru-RU" sz="2400" b="1" dirty="0" err="1"/>
              <a:t>негарна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Подряпини</a:t>
            </a: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err="1"/>
              <a:t>шкірі</a:t>
            </a:r>
            <a:r>
              <a:rPr lang="ru-RU" sz="2400" b="1" dirty="0"/>
              <a:t> — </a:t>
            </a:r>
            <a:r>
              <a:rPr lang="ru-RU" sz="2400" b="1" dirty="0" err="1"/>
              <a:t>ніби</a:t>
            </a:r>
            <a:r>
              <a:rPr lang="ru-RU" sz="2400" b="1" dirty="0"/>
              <a:t> </a:t>
            </a:r>
            <a:r>
              <a:rPr lang="ru-RU" sz="2400" b="1" dirty="0" err="1"/>
              <a:t>відчинені</a:t>
            </a:r>
            <a:r>
              <a:rPr lang="ru-RU" sz="2400" b="1" dirty="0"/>
              <a:t> </a:t>
            </a:r>
            <a:r>
              <a:rPr lang="ru-RU" sz="2400" b="1" dirty="0" err="1"/>
              <a:t>двері</a:t>
            </a:r>
            <a:r>
              <a:rPr lang="ru-RU" sz="2400" b="1" dirty="0"/>
              <a:t> для </a:t>
            </a:r>
            <a:r>
              <a:rPr lang="ru-RU" sz="2400" b="1" dirty="0" err="1"/>
              <a:t>потрапляння</a:t>
            </a:r>
            <a:r>
              <a:rPr lang="ru-RU" sz="2400" b="1" dirty="0"/>
              <a:t> до </a:t>
            </a:r>
            <a:r>
              <a:rPr lang="ru-RU" sz="2400" b="1" dirty="0" err="1"/>
              <a:t>організму</a:t>
            </a:r>
            <a:r>
              <a:rPr lang="ru-RU" sz="2400" b="1" dirty="0"/>
              <a:t> </a:t>
            </a:r>
            <a:r>
              <a:rPr lang="ru-RU" sz="2400" b="1" dirty="0" err="1"/>
              <a:t>різних</a:t>
            </a:r>
            <a:r>
              <a:rPr lang="ru-RU" sz="2400" b="1" dirty="0"/>
              <a:t> </a:t>
            </a:r>
            <a:r>
              <a:rPr lang="ru-RU" sz="2400" b="1" dirty="0" err="1"/>
              <a:t>збудників</a:t>
            </a:r>
            <a:r>
              <a:rPr lang="ru-RU" sz="2400" b="1" dirty="0"/>
              <a:t> хвороб. Як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гадаєш</a:t>
            </a:r>
            <a:r>
              <a:rPr lang="ru-RU" sz="2400" b="1" dirty="0"/>
              <a:t> </a:t>
            </a:r>
            <a:r>
              <a:rPr lang="ru-RU" sz="2400" b="1" dirty="0" err="1"/>
              <a:t>чому</a:t>
            </a:r>
            <a:r>
              <a:rPr lang="ru-RU" sz="2400" b="1" dirty="0"/>
              <a:t>?</a:t>
            </a: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939" y="1457094"/>
            <a:ext cx="3049385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29552" y="3746676"/>
            <a:ext cx="5383119" cy="8016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Коли хочеш зберегти свою шкіру здоровою, то ...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29553" y="5469557"/>
            <a:ext cx="5383119" cy="8085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2. Бережи </a:t>
            </a:r>
            <a:r>
              <a:rPr lang="uk-UA" sz="2400" b="1" dirty="0"/>
              <a:t>шкіру від поранень, обморожень та </a:t>
            </a:r>
            <a:r>
              <a:rPr lang="uk-UA" sz="2400" b="1" dirty="0" err="1"/>
              <a:t>опіків</a:t>
            </a:r>
            <a:r>
              <a:rPr lang="uk-UA" sz="2400" b="1" dirty="0"/>
              <a:t>.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8" y="1371526"/>
            <a:ext cx="1591986" cy="36031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29553" y="4650555"/>
            <a:ext cx="5383119" cy="648148"/>
          </a:xfrm>
          <a:prstGeom prst="rect">
            <a:avLst/>
          </a:prstGeom>
          <a:solidFill>
            <a:srgbClr val="C31D5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1. Дбай </a:t>
            </a:r>
            <a:r>
              <a:rPr lang="uk-UA" sz="2400" b="1" dirty="0"/>
              <a:t>про чистоту шкіри.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388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32227" y="2778513"/>
            <a:ext cx="825190" cy="59101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1996" y="2778513"/>
            <a:ext cx="825190" cy="59101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91778" y="2778513"/>
            <a:ext cx="1000924" cy="59101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так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06383" y="2778513"/>
            <a:ext cx="955288" cy="59101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ні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4216" y="1416205"/>
            <a:ext cx="3497913" cy="10110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Чи корисно їсти занадто гарячу їжу?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99" y="3546707"/>
            <a:ext cx="2092272" cy="2092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2" y="3458359"/>
            <a:ext cx="2268969" cy="2268969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727328"/>
            <a:ext cx="101421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5713" y="481036"/>
            <a:ext cx="8732066" cy="7396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90" y="3680692"/>
            <a:ext cx="3068750" cy="1958287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80" y="3639194"/>
            <a:ext cx="3123476" cy="1993209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217483" y="1442225"/>
            <a:ext cx="4475901" cy="985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2400" b="1" dirty="0" smtClean="0">
                <a:solidFill>
                  <a:schemeClr val="bg1"/>
                </a:solidFill>
              </a:rPr>
              <a:t> і обведи.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Коли Сонце може зашкодити?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2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24146" y="1335990"/>
            <a:ext cx="4962294" cy="6266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Упізнай «друзів» шкіри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65" y="1950760"/>
            <a:ext cx="2560134" cy="2560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" b="8992"/>
          <a:stretch/>
        </p:blipFill>
        <p:spPr>
          <a:xfrm>
            <a:off x="9028476" y="4483682"/>
            <a:ext cx="2869011" cy="2449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69" t="7672" r="8732" b="13736"/>
          <a:stretch/>
        </p:blipFill>
        <p:spPr>
          <a:xfrm rot="489522">
            <a:off x="1887032" y="3804634"/>
            <a:ext cx="2742826" cy="2948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5" b="100000" l="13222" r="8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1" t="1393" r="13421" b="2269"/>
          <a:stretch/>
        </p:blipFill>
        <p:spPr>
          <a:xfrm>
            <a:off x="9219545" y="1321819"/>
            <a:ext cx="1036199" cy="17601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38" y="1466886"/>
            <a:ext cx="1498374" cy="1498374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727328"/>
            <a:ext cx="101421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5713" y="481036"/>
            <a:ext cx="8732066" cy="7396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870" y="3234766"/>
            <a:ext cx="1723136" cy="626625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мило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63304" y="3624932"/>
            <a:ext cx="1723136" cy="6266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вода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24005" y="3166952"/>
            <a:ext cx="1723136" cy="6266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крем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20718" y="4667427"/>
            <a:ext cx="2841974" cy="626625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рушники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20718" y="5500051"/>
            <a:ext cx="2841974" cy="626625"/>
          </a:xfrm>
          <a:prstGeom prst="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парасоля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3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7879" y="494528"/>
            <a:ext cx="8732066" cy="8158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2390" y="1715490"/>
            <a:ext cx="5932450" cy="8102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дітям не можна дивитися мультфільми більше 15 хвилин на добу?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2389" y="2801643"/>
            <a:ext cx="5932451" cy="7375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/>
              <a:t>потрібно</a:t>
            </a:r>
            <a:r>
              <a:rPr lang="ru-RU" sz="2400" b="1" dirty="0"/>
              <a:t> </a:t>
            </a:r>
            <a:r>
              <a:rPr lang="ru-RU" sz="2400" b="1" dirty="0" err="1"/>
              <a:t>обережно</a:t>
            </a:r>
            <a:r>
              <a:rPr lang="ru-RU" sz="2400" b="1" dirty="0"/>
              <a:t> </a:t>
            </a:r>
            <a:r>
              <a:rPr lang="ru-RU" sz="2400" b="1" dirty="0" err="1"/>
              <a:t>чистити</a:t>
            </a:r>
            <a:r>
              <a:rPr lang="ru-RU" sz="2400" b="1" dirty="0"/>
              <a:t> </a:t>
            </a:r>
            <a:r>
              <a:rPr lang="ru-RU" sz="2400" b="1" dirty="0" err="1"/>
              <a:t>вуха</a:t>
            </a:r>
            <a:r>
              <a:rPr lang="ru-RU" sz="2400" b="1" dirty="0"/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82389" y="3789925"/>
            <a:ext cx="5932451" cy="58653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доглядати</a:t>
            </a:r>
            <a:r>
              <a:rPr lang="ru-RU" sz="2400" b="1" dirty="0"/>
              <a:t> за </a:t>
            </a:r>
            <a:r>
              <a:rPr lang="ru-RU" sz="2400" b="1" dirty="0" err="1"/>
              <a:t>волоссям</a:t>
            </a:r>
            <a:r>
              <a:rPr lang="ru-RU" sz="2400" b="1" dirty="0"/>
              <a:t> і </a:t>
            </a:r>
            <a:r>
              <a:rPr lang="ru-RU" sz="2400" b="1" dirty="0" err="1"/>
              <a:t>нігтями</a:t>
            </a:r>
            <a:r>
              <a:rPr lang="ru-RU" sz="2400" b="1" dirty="0"/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2389" y="4593517"/>
            <a:ext cx="5932451" cy="65870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корисного</a:t>
            </a:r>
            <a:r>
              <a:rPr lang="ru-RU" sz="2400" b="1" dirty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розповіси</a:t>
            </a:r>
            <a:r>
              <a:rPr lang="ru-RU" sz="2400" b="1" dirty="0"/>
              <a:t> </a:t>
            </a:r>
            <a:r>
              <a:rPr lang="ru-RU" sz="2400" b="1" dirty="0" err="1"/>
              <a:t>друзям</a:t>
            </a:r>
            <a:r>
              <a:rPr lang="ru-RU" sz="2400" b="1" dirty="0"/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8" b="100000" l="922" r="99539">
                        <a14:foregroundMark x1="9147" y1="58062" x2="14604" y2="68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11" y="984133"/>
            <a:ext cx="4636218" cy="57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618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1" y="2004695"/>
            <a:ext cx="2901681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75" y="1982924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793102" y="2014042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99070" y="5134975"/>
            <a:ext cx="2144024" cy="91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цікаво!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93102" y="5134976"/>
            <a:ext cx="2144024" cy="9174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складно!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61251" y="5134974"/>
            <a:ext cx="2144024" cy="917479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легко!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2045834"/>
            <a:ext cx="2104294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310226" y="5134974"/>
            <a:ext cx="2430916" cy="917478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втомлений/</a:t>
            </a:r>
          </a:p>
          <a:p>
            <a:pPr algn="ctr"/>
            <a:r>
              <a:rPr lang="uk-UA" sz="2400" b="1" dirty="0" smtClean="0"/>
              <a:t>втомлена!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28701" y="1329786"/>
            <a:ext cx="678599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4" y="1545769"/>
            <a:ext cx="2612816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00" y="1545766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648915" y="1545771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284976" y="4906377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чудовий день!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8941" y="4853485"/>
            <a:ext cx="1836284" cy="12751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сумний день!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2138" y="4800595"/>
            <a:ext cx="1940491" cy="132806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цікавий день!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1545769"/>
            <a:ext cx="2104294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310226" y="4792781"/>
            <a:ext cx="2104294" cy="1335875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тривожний</a:t>
            </a:r>
          </a:p>
          <a:p>
            <a:pPr algn="ctr"/>
            <a:r>
              <a:rPr lang="uk-UA" sz="2400" b="1" dirty="0" smtClean="0"/>
              <a:t>день!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6606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6" y="3624639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528150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843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375" y="2635126"/>
            <a:ext cx="4446644" cy="72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15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715" y="2082058"/>
            <a:ext cx="4430332" cy="45967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531" y="3450595"/>
            <a:ext cx="4430332" cy="58256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</a:t>
            </a:r>
            <a:r>
              <a:rPr lang="uk-UA" sz="2400" b="1" dirty="0"/>
              <a:t>опади?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Листопад - місяць опалого листя 🍁... - Український контент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1405361"/>
            <a:ext cx="4612186" cy="2964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gor Melika: «ЗОЛОТА ПОРА» – ОСІННІ ФОТОГРАФІЇ КАРП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47" y="3951514"/>
            <a:ext cx="4228469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истопад - місяць падолист. Народні прикмети листопада. Сад і город.  Порадник - Новини Рівного. Відео on-line. Все про телекомпанію - Телеканал  «Рівне 1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81" y="4033157"/>
            <a:ext cx="4127862" cy="2579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72123" y="494529"/>
            <a:ext cx="8732066" cy="7098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Подумай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6715" y="1457094"/>
            <a:ext cx="4602056" cy="6504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Для чого людині ніс?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713" y="2212308"/>
            <a:ext cx="4602058" cy="6758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всі запахи приємні?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6716" y="3001073"/>
            <a:ext cx="4602055" cy="10468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нюхають перш ніж їсти страву </a:t>
            </a:r>
            <a:r>
              <a:rPr lang="uk-UA" sz="2400" b="1" dirty="0" smtClean="0"/>
              <a:t>твої </a:t>
            </a:r>
            <a:r>
              <a:rPr lang="uk-UA" sz="2400" b="1" dirty="0"/>
              <a:t>домашні тваринки?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34" y="1520109"/>
            <a:ext cx="2303025" cy="229443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939" y="1457094"/>
            <a:ext cx="3049385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104812" y="4125736"/>
            <a:ext cx="5954583" cy="1635441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Сьогодні на </a:t>
            </a:r>
            <a:r>
              <a:rPr lang="uk-UA" sz="2400" b="1" dirty="0" err="1" smtClean="0"/>
              <a:t>уроці</a:t>
            </a:r>
            <a:r>
              <a:rPr lang="uk-UA" sz="2400" b="1" dirty="0" smtClean="0"/>
              <a:t> ти довідаєшся, </a:t>
            </a:r>
          </a:p>
          <a:p>
            <a:pPr algn="ctr"/>
            <a:r>
              <a:rPr lang="uk-UA" sz="2400" b="1" dirty="0" smtClean="0"/>
              <a:t>як запобігати хворобам та ушкодженням органів нюху, смаку та дотику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26633" y="449925"/>
            <a:ext cx="9734901" cy="8811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Нюх </a:t>
            </a:r>
            <a:r>
              <a:rPr lang="ru-RU" sz="3600" b="1" dirty="0" err="1"/>
              <a:t>відіграє</a:t>
            </a:r>
            <a:r>
              <a:rPr lang="ru-RU" sz="3600" b="1" dirty="0"/>
              <a:t> </a:t>
            </a:r>
            <a:r>
              <a:rPr lang="ru-RU" sz="3600" b="1" dirty="0" err="1"/>
              <a:t>важливу</a:t>
            </a:r>
            <a:r>
              <a:rPr lang="ru-RU" sz="3600" b="1" dirty="0"/>
              <a:t> роль у </a:t>
            </a:r>
            <a:r>
              <a:rPr lang="ru-RU" sz="3600" b="1" dirty="0" err="1"/>
              <a:t>нашому</a:t>
            </a:r>
            <a:r>
              <a:rPr lang="ru-RU" sz="3600" b="1" dirty="0"/>
              <a:t> </a:t>
            </a:r>
            <a:r>
              <a:rPr lang="ru-RU" sz="3600" b="1" dirty="0" err="1"/>
              <a:t>житті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76493" y="1608727"/>
            <a:ext cx="6482171" cy="18258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Носом ми не </a:t>
            </a:r>
            <a:r>
              <a:rPr lang="ru-RU" sz="2400" b="1" dirty="0" err="1"/>
              <a:t>тільки</a:t>
            </a:r>
            <a:r>
              <a:rPr lang="ru-RU" sz="2400" b="1" dirty="0"/>
              <a:t> </a:t>
            </a:r>
            <a:r>
              <a:rPr lang="ru-RU" sz="2400" b="1" dirty="0" err="1"/>
              <a:t>спримаємо</a:t>
            </a:r>
            <a:r>
              <a:rPr lang="ru-RU" sz="2400" b="1" dirty="0"/>
              <a:t> </a:t>
            </a:r>
            <a:r>
              <a:rPr lang="ru-RU" sz="2400" b="1" dirty="0" err="1"/>
              <a:t>різні</a:t>
            </a:r>
            <a:r>
              <a:rPr lang="ru-RU" sz="2400" b="1" dirty="0"/>
              <a:t> запахи, а й </a:t>
            </a:r>
            <a:r>
              <a:rPr lang="ru-RU" sz="2400" b="1" dirty="0" err="1"/>
              <a:t>вдихаємо</a:t>
            </a:r>
            <a:r>
              <a:rPr lang="ru-RU" sz="2400" b="1" dirty="0"/>
              <a:t> </a:t>
            </a:r>
            <a:r>
              <a:rPr lang="ru-RU" sz="2400" b="1" dirty="0" err="1"/>
              <a:t>повітря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Ніс</a:t>
            </a:r>
            <a:r>
              <a:rPr lang="ru-RU" sz="2400" b="1" dirty="0" smtClean="0"/>
              <a:t> </a:t>
            </a:r>
            <a:r>
              <a:rPr lang="ru-RU" sz="2400" b="1" dirty="0" err="1"/>
              <a:t>потрібно</a:t>
            </a:r>
            <a:r>
              <a:rPr lang="ru-RU" sz="2400" b="1" dirty="0"/>
              <a:t> </a:t>
            </a:r>
            <a:r>
              <a:rPr lang="ru-RU" sz="2400" b="1" dirty="0" err="1"/>
              <a:t>берегти</a:t>
            </a:r>
            <a:r>
              <a:rPr lang="ru-RU" sz="2400" b="1" dirty="0"/>
              <a:t>: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схильний</a:t>
            </a:r>
            <a:r>
              <a:rPr lang="ru-RU" sz="2400" b="1" dirty="0"/>
              <a:t> до </a:t>
            </a:r>
            <a:r>
              <a:rPr lang="ru-RU" sz="2400" b="1" dirty="0" err="1"/>
              <a:t>різних</a:t>
            </a:r>
            <a:r>
              <a:rPr lang="ru-RU" sz="2400" b="1" dirty="0"/>
              <a:t> </a:t>
            </a:r>
            <a:r>
              <a:rPr lang="ru-RU" sz="2400" b="1" dirty="0" err="1"/>
              <a:t>захворювань</a:t>
            </a:r>
            <a:r>
              <a:rPr lang="ru-RU" sz="2400" b="1" dirty="0"/>
              <a:t>, </a:t>
            </a:r>
            <a:r>
              <a:rPr lang="ru-RU" sz="2400" b="1" dirty="0" err="1"/>
              <a:t>найчастіше</a:t>
            </a:r>
            <a:r>
              <a:rPr lang="ru-RU" sz="2400" b="1" dirty="0"/>
              <a:t> </a:t>
            </a:r>
            <a:r>
              <a:rPr lang="ru-RU" sz="2400" b="1" dirty="0" err="1"/>
              <a:t>простудних</a:t>
            </a:r>
            <a:r>
              <a:rPr lang="ru-RU" sz="2400" b="1" dirty="0"/>
              <a:t>.    </a:t>
            </a: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" b="94246" l="977" r="98145">
                        <a14:foregroundMark x1="30469" y1="22670" x2="23633" y2="29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095" y="1519517"/>
            <a:ext cx="3820065" cy="40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 ÐµÐ·ÑÐ»ÑÑÐ°Ñ Ð¿Ð¾ÑÑÐºÑ Ð·Ð¾Ð±ÑÐ°Ð¶ÐµÐ½Ñ Ð·Ð° Ð·Ð°Ð¿Ð¸ÑÐ¾Ð¼ &quot;ÐºÐ»Ð¸Ð¿Ð°ÑÑ Ð¼Ð°Ð»ÑÑÐ¸Ðº Ñ Ð¿ÑÐ¾ÑÑÑÐ´Ð¾Ð¹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312" y="3519005"/>
            <a:ext cx="2060352" cy="2935209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128586" y="3928899"/>
            <a:ext cx="5390945" cy="15324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Людина, яка через хворобу </a:t>
            </a:r>
            <a:r>
              <a:rPr lang="ru-RU" sz="2400" b="1" dirty="0" err="1"/>
              <a:t>втратила</a:t>
            </a:r>
            <a:r>
              <a:rPr lang="ru-RU" sz="2400" b="1" dirty="0"/>
              <a:t> нюх, не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сприймати</a:t>
            </a:r>
            <a:r>
              <a:rPr lang="ru-RU" sz="2400" b="1" dirty="0"/>
              <a:t> </a:t>
            </a:r>
            <a:r>
              <a:rPr lang="ru-RU" sz="2400" b="1" dirty="0" err="1"/>
              <a:t>запахів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Для </a:t>
            </a:r>
            <a:r>
              <a:rPr lang="ru-RU" sz="2400" b="1" dirty="0" err="1"/>
              <a:t>неї</a:t>
            </a:r>
            <a:r>
              <a:rPr lang="ru-RU" sz="2400" b="1" dirty="0"/>
              <a:t> </a:t>
            </a:r>
            <a:r>
              <a:rPr lang="ru-RU" sz="2400" b="1" dirty="0" err="1"/>
              <a:t>навіть</a:t>
            </a:r>
            <a:r>
              <a:rPr lang="ru-RU" sz="2400" b="1" dirty="0"/>
              <a:t> </a:t>
            </a:r>
            <a:r>
              <a:rPr lang="ru-RU" sz="2400" b="1" dirty="0" err="1"/>
              <a:t>їжа</a:t>
            </a:r>
            <a:r>
              <a:rPr lang="ru-RU" sz="2400" b="1" dirty="0"/>
              <a:t> </a:t>
            </a:r>
            <a:r>
              <a:rPr lang="ru-RU" sz="2400" b="1" dirty="0" err="1"/>
              <a:t>втрачає</a:t>
            </a:r>
            <a:r>
              <a:rPr lang="ru-RU" sz="2400" b="1" dirty="0"/>
              <a:t> </a:t>
            </a:r>
            <a:r>
              <a:rPr lang="ru-RU" sz="2400" b="1" dirty="0" err="1"/>
              <a:t>свій</a:t>
            </a:r>
            <a:r>
              <a:rPr lang="ru-RU" sz="2400" b="1" dirty="0"/>
              <a:t> смак.</a:t>
            </a:r>
          </a:p>
        </p:txBody>
      </p:sp>
    </p:spTree>
    <p:extLst>
      <p:ext uri="{BB962C8B-B14F-4D97-AF65-F5344CB8AC3E}">
        <p14:creationId xmlns:p14="http://schemas.microsoft.com/office/powerpoint/2010/main" val="33366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8146" y="494529"/>
            <a:ext cx="9575860" cy="10331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</a:t>
            </a:r>
            <a:r>
              <a:rPr lang="uk-UA" sz="3200" b="1" dirty="0" smtClean="0">
                <a:solidFill>
                  <a:schemeClr val="bg1"/>
                </a:solidFill>
              </a:rPr>
              <a:t>малюнки і поясни,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 потрібно нюхати незнайомі речі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85881" y="5433529"/>
            <a:ext cx="4506655" cy="6773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Хто з дітей береже свій ніс?</a:t>
            </a:r>
            <a:endParaRPr lang="ru-RU" sz="2400" b="1" dirty="0"/>
          </a:p>
        </p:txBody>
      </p:sp>
      <p:pic>
        <p:nvPicPr>
          <p:cNvPr id="4098" name="Picture 2" descr="D:\1 клас\3 Я досліджую світ\1 УРОКИ 2023\Тиждень 09\№26 Які правила допомагають берегти органи нюху, смаку й дотику'\2023-11-02_222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46" y="1760449"/>
            <a:ext cx="7173425" cy="352354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артинки до тестів\Людина\Хлопець замисливс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891" y="2360569"/>
            <a:ext cx="2259748" cy="410520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03610" y="494529"/>
            <a:ext cx="10303467" cy="8659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ти розумієш ці вислови?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3611" y="1413361"/>
            <a:ext cx="5675970" cy="9701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варто всюди «пхати» свого носа? Чим це може обернутися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376706" y="4341614"/>
            <a:ext cx="2377459" cy="739918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Задирати носа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" b="7647"/>
          <a:stretch/>
        </p:blipFill>
        <p:spPr>
          <a:xfrm>
            <a:off x="307975" y="2685364"/>
            <a:ext cx="2565364" cy="341565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AutoShape 2" descr="З досвіду роботи&quot;Використання фразеологізмів при вивченні української мов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53805" y="5367019"/>
            <a:ext cx="2885980" cy="7399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Зарубати на носі</a:t>
            </a:r>
            <a:endParaRPr lang="ru-RU" sz="2400" b="1" dirty="0"/>
          </a:p>
        </p:txBody>
      </p:sp>
      <p:pic>
        <p:nvPicPr>
          <p:cNvPr id="3076" name="Picture 4" descr="З досвіду роботи&quot;Використання фразеологізмів при вивченні української мов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60" y="4164553"/>
            <a:ext cx="2929777" cy="214227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Фразеологізми як засіб розвитку комунікативного та образного мовлення  молодших школярів. Альбом фразеологізм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1" y="3295378"/>
            <a:ext cx="2052157" cy="281102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23092" y="2464663"/>
            <a:ext cx="2236096" cy="7399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Повісити носа</a:t>
            </a:r>
            <a:endParaRPr lang="ru-RU" sz="2400" b="1" dirty="0"/>
          </a:p>
        </p:txBody>
      </p:sp>
      <p:pic>
        <p:nvPicPr>
          <p:cNvPr id="3080" name="Picture 8" descr="https://fs01.vseosvita.ua/0100anhx-1c10/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r="405"/>
          <a:stretch/>
        </p:blipFill>
        <p:spPr bwMode="auto">
          <a:xfrm>
            <a:off x="6905716" y="1510878"/>
            <a:ext cx="2359478" cy="259708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Фразеологізми як засіб розвитку комунікативного та образного мовлення  молодших школярів. Альбом фразеологізмі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789" y="1536078"/>
            <a:ext cx="2125842" cy="259708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59889" y="494528"/>
            <a:ext cx="8732066" cy="8213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Проведи дослідження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98665" y="1676068"/>
            <a:ext cx="4654516" cy="9952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Скуштуй </a:t>
            </a:r>
            <a:r>
              <a:rPr lang="uk-UA" sz="2400" b="1" dirty="0"/>
              <a:t>шматочок лимона, а потім груші.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8664" y="2956727"/>
            <a:ext cx="4654516" cy="7566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</a:t>
            </a:r>
            <a:r>
              <a:rPr lang="uk-UA" sz="2400" b="1" dirty="0" smtClean="0"/>
              <a:t>ти відчуваєш?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8664" y="4047769"/>
            <a:ext cx="4654516" cy="9479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За допомогою чого </a:t>
            </a:r>
            <a:r>
              <a:rPr lang="uk-UA" sz="2400" b="1" dirty="0" smtClean="0"/>
              <a:t>розрізняєш </a:t>
            </a:r>
            <a:r>
              <a:rPr lang="uk-UA" sz="2400" b="1" dirty="0"/>
              <a:t>смак?</a:t>
            </a:r>
            <a:endParaRPr lang="ru-RU" sz="2400" b="1" dirty="0"/>
          </a:p>
        </p:txBody>
      </p:sp>
      <p:pic>
        <p:nvPicPr>
          <p:cNvPr id="11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1"/>
          <a:stretch/>
        </p:blipFill>
        <p:spPr bwMode="auto">
          <a:xfrm>
            <a:off x="552170" y="1675815"/>
            <a:ext cx="2538477" cy="360823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353" y="1676068"/>
            <a:ext cx="2679204" cy="3470787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232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526</Words>
  <Application>Microsoft Office PowerPoint</Application>
  <PresentationFormat>Произвольный</PresentationFormat>
  <Paragraphs>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82</cp:revision>
  <dcterms:created xsi:type="dcterms:W3CDTF">2018-01-05T16:38:53Z</dcterms:created>
  <dcterms:modified xsi:type="dcterms:W3CDTF">2023-11-03T09:59:40Z</dcterms:modified>
</cp:coreProperties>
</file>