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344" r:id="rId3"/>
    <p:sldId id="713" r:id="rId4"/>
    <p:sldId id="1550" r:id="rId5"/>
    <p:sldId id="1546" r:id="rId6"/>
    <p:sldId id="1538" r:id="rId7"/>
    <p:sldId id="1539" r:id="rId8"/>
    <p:sldId id="1315" r:id="rId9"/>
    <p:sldId id="1552" r:id="rId10"/>
    <p:sldId id="1299" r:id="rId11"/>
    <p:sldId id="1551" r:id="rId12"/>
    <p:sldId id="1532" r:id="rId13"/>
    <p:sldId id="1554" r:id="rId14"/>
    <p:sldId id="1479" r:id="rId15"/>
    <p:sldId id="1555" r:id="rId16"/>
    <p:sldId id="1535" r:id="rId17"/>
    <p:sldId id="1523" r:id="rId18"/>
    <p:sldId id="1536" r:id="rId19"/>
    <p:sldId id="1537" r:id="rId20"/>
    <p:sldId id="1553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99FF"/>
    <a:srgbClr val="FF3399"/>
    <a:srgbClr val="FF3300"/>
    <a:srgbClr val="354B80"/>
    <a:srgbClr val="CCFF66"/>
    <a:srgbClr val="CC85BB"/>
    <a:srgbClr val="99FFCC"/>
    <a:srgbClr val="00BD60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8" autoAdjust="0"/>
    <p:restoredTop sz="94660"/>
  </p:normalViewPr>
  <p:slideViewPr>
    <p:cSldViewPr snapToGrid="0">
      <p:cViewPr varScale="1">
        <p:scale>
          <a:sx n="87" d="100"/>
          <a:sy n="87" d="100"/>
        </p:scale>
        <p:origin x="-40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961D43-2803-439E-B678-7915DBA9F3E1}" type="doc">
      <dgm:prSet loTypeId="urn:microsoft.com/office/officeart/2005/8/layout/radial1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91BAF19-1AC4-4E79-A5FF-154E3F1DD32B}">
      <dgm:prSet phldrT="[Текст]" custT="1"/>
      <dgm:spPr/>
      <dgm:t>
        <a:bodyPr/>
        <a:lstStyle/>
        <a:p>
          <a:r>
            <a:rPr lang="uk-U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</a:t>
          </a:r>
          <a:endParaRPr lang="ru-RU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B02CD8-E7C4-4BDA-AAF7-E1D23C1BEE5D}" type="parTrans" cxnId="{90606795-9D57-4820-9898-3BB6256765BA}">
      <dgm:prSet/>
      <dgm:spPr/>
      <dgm:t>
        <a:bodyPr/>
        <a:lstStyle/>
        <a:p>
          <a:endParaRPr lang="ru-RU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F08DC49-28B6-4D98-9CE9-D53E8DE5DD33}" type="sibTrans" cxnId="{90606795-9D57-4820-9898-3BB6256765BA}">
      <dgm:prSet/>
      <dgm:spPr/>
      <dgm:t>
        <a:bodyPr/>
        <a:lstStyle/>
        <a:p>
          <a:endParaRPr lang="ru-RU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1FA8C7-EAF2-424F-B27A-AEC9DDA22D38}">
      <dgm:prSet phldrT="[Текст]" custT="1"/>
      <dgm:spPr/>
      <dgm:t>
        <a:bodyPr/>
        <a:lstStyle/>
        <a:p>
          <a:r>
            <a: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 </a:t>
          </a:r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+ </a:t>
          </a:r>
          <a:r>
            <a: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156CC42-773E-40B0-84F8-DBAF9C4C178E}" type="parTrans" cxnId="{0A74F6B7-FD11-46BD-9661-D9482CC09E0A}">
      <dgm:prSet custT="1"/>
      <dgm:spPr/>
      <dgm:t>
        <a:bodyPr/>
        <a:lstStyle/>
        <a:p>
          <a:endParaRPr lang="ru-RU" sz="3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07DA00-7EA2-4FE3-A9CA-81FB06E14D1B}" type="sibTrans" cxnId="{0A74F6B7-FD11-46BD-9661-D9482CC09E0A}">
      <dgm:prSet/>
      <dgm:spPr/>
      <dgm:t>
        <a:bodyPr/>
        <a:lstStyle/>
        <a:p>
          <a:endParaRPr lang="ru-RU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0FB11C-D822-420F-AC35-A521ACBD6452}">
      <dgm:prSet phldrT="[Текст]" custT="1"/>
      <dgm:spPr/>
      <dgm:t>
        <a:bodyPr/>
        <a:lstStyle/>
        <a:p>
          <a:r>
            <a: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 </a:t>
          </a:r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+</a:t>
          </a:r>
          <a:r>
            <a: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?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AD7E5F-A7FA-4351-B5DA-C75938F53840}" type="parTrans" cxnId="{B790A3A9-0BA7-47B9-96D7-B3A0388344F5}">
      <dgm:prSet custT="1"/>
      <dgm:spPr/>
      <dgm:t>
        <a:bodyPr/>
        <a:lstStyle/>
        <a:p>
          <a:endParaRPr lang="ru-RU" sz="3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EAEC37-C287-4A6A-9B29-18E9679AFE2F}" type="sibTrans" cxnId="{B790A3A9-0BA7-47B9-96D7-B3A0388344F5}">
      <dgm:prSet/>
      <dgm:spPr/>
      <dgm:t>
        <a:bodyPr/>
        <a:lstStyle/>
        <a:p>
          <a:endParaRPr lang="ru-RU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C1C475-7B5E-4696-A151-7D64E36339A0}">
      <dgm:prSet phldrT="[Текст]" custT="1"/>
      <dgm:spPr/>
      <dgm:t>
        <a:bodyPr/>
        <a:lstStyle/>
        <a:p>
          <a:r>
            <a: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 + ?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B1F2245-2C0A-4A24-91E2-E252DA0C3C86}" type="parTrans" cxnId="{9C72DD82-2508-46BF-B96E-8180A3B63BCE}">
      <dgm:prSet custT="1"/>
      <dgm:spPr/>
      <dgm:t>
        <a:bodyPr/>
        <a:lstStyle/>
        <a:p>
          <a:endParaRPr lang="ru-RU" sz="3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8E0A9D-490D-42FF-923C-B09AB6831A74}" type="sibTrans" cxnId="{9C72DD82-2508-46BF-B96E-8180A3B63BCE}">
      <dgm:prSet/>
      <dgm:spPr/>
      <dgm:t>
        <a:bodyPr/>
        <a:lstStyle/>
        <a:p>
          <a:endParaRPr lang="ru-RU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238CFB-FCDD-4E5D-A985-972807B6060C}">
      <dgm:prSet phldrT="[Текст]" custT="1"/>
      <dgm:spPr/>
      <dgm:t>
        <a:bodyPr/>
        <a:lstStyle/>
        <a:p>
          <a:r>
            <a: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 </a:t>
          </a:r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+</a:t>
          </a:r>
          <a:r>
            <a: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6687A89-174D-4E1C-858F-B34BE6E559F4}" type="parTrans" cxnId="{E512D455-6356-43BB-BF1D-B9F343CCE2AC}">
      <dgm:prSet custT="1"/>
      <dgm:spPr/>
      <dgm:t>
        <a:bodyPr/>
        <a:lstStyle/>
        <a:p>
          <a:endParaRPr lang="ru-RU" sz="3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8B04D4-B942-4B92-BE0D-7EA4F44E4CCB}" type="sibTrans" cxnId="{E512D455-6356-43BB-BF1D-B9F343CCE2AC}">
      <dgm:prSet/>
      <dgm:spPr/>
      <dgm:t>
        <a:bodyPr/>
        <a:lstStyle/>
        <a:p>
          <a:endParaRPr lang="ru-RU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2674AB-F98E-408A-93E8-81047FAFCF31}">
      <dgm:prSet phldrT="[Текст]"/>
      <dgm:spPr/>
      <dgm:t>
        <a:bodyPr/>
        <a:lstStyle/>
        <a:p>
          <a:r>
            <a: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 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+</a:t>
          </a:r>
          <a:r>
            <a:rPr lang="uk-UA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5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7799C4-09FA-42A6-AD7C-33F76A6BC790}" type="parTrans" cxnId="{43D92936-9FF9-4FC6-96C1-5999A52C9185}">
      <dgm:prSet/>
      <dgm:spPr/>
      <dgm:t>
        <a:bodyPr/>
        <a:lstStyle/>
        <a:p>
          <a:endParaRPr lang="ru-RU"/>
        </a:p>
      </dgm:t>
    </dgm:pt>
    <dgm:pt modelId="{D5A7D27E-6262-4D8C-84CC-EF3D22F97B54}" type="sibTrans" cxnId="{43D92936-9FF9-4FC6-96C1-5999A52C9185}">
      <dgm:prSet/>
      <dgm:spPr/>
      <dgm:t>
        <a:bodyPr/>
        <a:lstStyle/>
        <a:p>
          <a:endParaRPr lang="ru-RU"/>
        </a:p>
      </dgm:t>
    </dgm:pt>
    <dgm:pt modelId="{A36B7067-7EA6-4692-8507-7E30DD11D15C}" type="pres">
      <dgm:prSet presAssocID="{3D961D43-2803-439E-B678-7915DBA9F3E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EC12D9-F506-4A5E-AAC1-F678629CDD08}" type="pres">
      <dgm:prSet presAssocID="{291BAF19-1AC4-4E79-A5FF-154E3F1DD32B}" presName="centerShape" presStyleLbl="node0" presStyleIdx="0" presStyleCnt="1"/>
      <dgm:spPr/>
      <dgm:t>
        <a:bodyPr/>
        <a:lstStyle/>
        <a:p>
          <a:endParaRPr lang="ru-RU"/>
        </a:p>
      </dgm:t>
    </dgm:pt>
    <dgm:pt modelId="{9CE05318-21E9-406B-9D47-23A6C8AED83D}" type="pres">
      <dgm:prSet presAssocID="{0156CC42-773E-40B0-84F8-DBAF9C4C178E}" presName="Name9" presStyleLbl="parChTrans1D2" presStyleIdx="0" presStyleCnt="5"/>
      <dgm:spPr/>
      <dgm:t>
        <a:bodyPr/>
        <a:lstStyle/>
        <a:p>
          <a:endParaRPr lang="ru-RU"/>
        </a:p>
      </dgm:t>
    </dgm:pt>
    <dgm:pt modelId="{9A1C4615-EB29-42A6-B0A6-C0B61DD74B2C}" type="pres">
      <dgm:prSet presAssocID="{0156CC42-773E-40B0-84F8-DBAF9C4C178E}" presName="connTx" presStyleLbl="parChTrans1D2" presStyleIdx="0" presStyleCnt="5"/>
      <dgm:spPr/>
      <dgm:t>
        <a:bodyPr/>
        <a:lstStyle/>
        <a:p>
          <a:endParaRPr lang="ru-RU"/>
        </a:p>
      </dgm:t>
    </dgm:pt>
    <dgm:pt modelId="{312F5D1C-64FD-42F3-A500-76B65695E8F9}" type="pres">
      <dgm:prSet presAssocID="{131FA8C7-EAF2-424F-B27A-AEC9DDA22D38}" presName="node" presStyleLbl="node1" presStyleIdx="0" presStyleCnt="5" custScaleX="1279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1DC791-708E-4CDA-B7E7-581E5460C0D2}" type="pres">
      <dgm:prSet presAssocID="{91AD7E5F-A7FA-4351-B5DA-C75938F53840}" presName="Name9" presStyleLbl="parChTrans1D2" presStyleIdx="1" presStyleCnt="5"/>
      <dgm:spPr/>
      <dgm:t>
        <a:bodyPr/>
        <a:lstStyle/>
        <a:p>
          <a:endParaRPr lang="ru-RU"/>
        </a:p>
      </dgm:t>
    </dgm:pt>
    <dgm:pt modelId="{94DC5CAB-79F6-481D-B2C2-B15F2E1F47D1}" type="pres">
      <dgm:prSet presAssocID="{91AD7E5F-A7FA-4351-B5DA-C75938F53840}" presName="connTx" presStyleLbl="parChTrans1D2" presStyleIdx="1" presStyleCnt="5"/>
      <dgm:spPr/>
      <dgm:t>
        <a:bodyPr/>
        <a:lstStyle/>
        <a:p>
          <a:endParaRPr lang="ru-RU"/>
        </a:p>
      </dgm:t>
    </dgm:pt>
    <dgm:pt modelId="{0C640ECF-FF3B-48DE-BFBF-BB5B4A36A833}" type="pres">
      <dgm:prSet presAssocID="{E40FB11C-D822-420F-AC35-A521ACBD6452}" presName="node" presStyleLbl="node1" presStyleIdx="1" presStyleCnt="5" custScaleX="1219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EBD2D6-71DD-4D20-83BF-F4FBC9E655D1}" type="pres">
      <dgm:prSet presAssocID="{7B1F2245-2C0A-4A24-91E2-E252DA0C3C86}" presName="Name9" presStyleLbl="parChTrans1D2" presStyleIdx="2" presStyleCnt="5"/>
      <dgm:spPr/>
      <dgm:t>
        <a:bodyPr/>
        <a:lstStyle/>
        <a:p>
          <a:endParaRPr lang="ru-RU"/>
        </a:p>
      </dgm:t>
    </dgm:pt>
    <dgm:pt modelId="{621EB321-1D51-4811-B8AF-7D0D1268F459}" type="pres">
      <dgm:prSet presAssocID="{7B1F2245-2C0A-4A24-91E2-E252DA0C3C86}" presName="connTx" presStyleLbl="parChTrans1D2" presStyleIdx="2" presStyleCnt="5"/>
      <dgm:spPr/>
      <dgm:t>
        <a:bodyPr/>
        <a:lstStyle/>
        <a:p>
          <a:endParaRPr lang="ru-RU"/>
        </a:p>
      </dgm:t>
    </dgm:pt>
    <dgm:pt modelId="{64032549-AFB7-4350-BA5F-F8743706AA46}" type="pres">
      <dgm:prSet presAssocID="{40C1C475-7B5E-4696-A151-7D64E36339A0}" presName="node" presStyleLbl="node1" presStyleIdx="2" presStyleCnt="5" custScaleX="1418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E2B96F-0713-44D2-9827-A3365F886379}" type="pres">
      <dgm:prSet presAssocID="{B57799C4-09FA-42A6-AD7C-33F76A6BC790}" presName="Name9" presStyleLbl="parChTrans1D2" presStyleIdx="3" presStyleCnt="5"/>
      <dgm:spPr/>
      <dgm:t>
        <a:bodyPr/>
        <a:lstStyle/>
        <a:p>
          <a:endParaRPr lang="ru-RU"/>
        </a:p>
      </dgm:t>
    </dgm:pt>
    <dgm:pt modelId="{8EABEA66-E502-4D1C-9FAB-D8AA58925EB6}" type="pres">
      <dgm:prSet presAssocID="{B57799C4-09FA-42A6-AD7C-33F76A6BC790}" presName="connTx" presStyleLbl="parChTrans1D2" presStyleIdx="3" presStyleCnt="5"/>
      <dgm:spPr/>
      <dgm:t>
        <a:bodyPr/>
        <a:lstStyle/>
        <a:p>
          <a:endParaRPr lang="ru-RU"/>
        </a:p>
      </dgm:t>
    </dgm:pt>
    <dgm:pt modelId="{9B87D2A0-D177-4FE1-A982-F88B5A64477B}" type="pres">
      <dgm:prSet presAssocID="{212674AB-F98E-408A-93E8-81047FAFCF31}" presName="node" presStyleLbl="node1" presStyleIdx="3" presStyleCnt="5" custScaleX="1418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3A83F9-DF4F-4949-8CC7-98396083CB40}" type="pres">
      <dgm:prSet presAssocID="{46687A89-174D-4E1C-858F-B34BE6E559F4}" presName="Name9" presStyleLbl="parChTrans1D2" presStyleIdx="4" presStyleCnt="5"/>
      <dgm:spPr/>
      <dgm:t>
        <a:bodyPr/>
        <a:lstStyle/>
        <a:p>
          <a:endParaRPr lang="ru-RU"/>
        </a:p>
      </dgm:t>
    </dgm:pt>
    <dgm:pt modelId="{DB628C64-08A2-49D2-8869-03432705C15C}" type="pres">
      <dgm:prSet presAssocID="{46687A89-174D-4E1C-858F-B34BE6E559F4}" presName="connTx" presStyleLbl="parChTrans1D2" presStyleIdx="4" presStyleCnt="5"/>
      <dgm:spPr/>
      <dgm:t>
        <a:bodyPr/>
        <a:lstStyle/>
        <a:p>
          <a:endParaRPr lang="ru-RU"/>
        </a:p>
      </dgm:t>
    </dgm:pt>
    <dgm:pt modelId="{10E1F542-9469-446E-A5BF-F82AA3A807A2}" type="pres">
      <dgm:prSet presAssocID="{56238CFB-FCDD-4E5D-A985-972807B6060C}" presName="node" presStyleLbl="node1" presStyleIdx="4" presStyleCnt="5" custScaleX="1397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D92936-9FF9-4FC6-96C1-5999A52C9185}" srcId="{291BAF19-1AC4-4E79-A5FF-154E3F1DD32B}" destId="{212674AB-F98E-408A-93E8-81047FAFCF31}" srcOrd="3" destOrd="0" parTransId="{B57799C4-09FA-42A6-AD7C-33F76A6BC790}" sibTransId="{D5A7D27E-6262-4D8C-84CC-EF3D22F97B54}"/>
    <dgm:cxn modelId="{344FFA85-B672-4805-9574-7C2498BF162A}" type="presOf" srcId="{46687A89-174D-4E1C-858F-B34BE6E559F4}" destId="{9A3A83F9-DF4F-4949-8CC7-98396083CB40}" srcOrd="0" destOrd="0" presId="urn:microsoft.com/office/officeart/2005/8/layout/radial1"/>
    <dgm:cxn modelId="{4E6841D8-53EA-4CF7-B7B1-2369AEBC18BB}" type="presOf" srcId="{0156CC42-773E-40B0-84F8-DBAF9C4C178E}" destId="{9CE05318-21E9-406B-9D47-23A6C8AED83D}" srcOrd="0" destOrd="0" presId="urn:microsoft.com/office/officeart/2005/8/layout/radial1"/>
    <dgm:cxn modelId="{E512D455-6356-43BB-BF1D-B9F343CCE2AC}" srcId="{291BAF19-1AC4-4E79-A5FF-154E3F1DD32B}" destId="{56238CFB-FCDD-4E5D-A985-972807B6060C}" srcOrd="4" destOrd="0" parTransId="{46687A89-174D-4E1C-858F-B34BE6E559F4}" sibTransId="{C28B04D4-B942-4B92-BE0D-7EA4F44E4CCB}"/>
    <dgm:cxn modelId="{1221B3FB-F152-484D-8521-D6E454F388EB}" type="presOf" srcId="{91AD7E5F-A7FA-4351-B5DA-C75938F53840}" destId="{94DC5CAB-79F6-481D-B2C2-B15F2E1F47D1}" srcOrd="1" destOrd="0" presId="urn:microsoft.com/office/officeart/2005/8/layout/radial1"/>
    <dgm:cxn modelId="{8B1F45E9-DC99-4A98-9198-AF65D4F4783F}" type="presOf" srcId="{212674AB-F98E-408A-93E8-81047FAFCF31}" destId="{9B87D2A0-D177-4FE1-A982-F88B5A64477B}" srcOrd="0" destOrd="0" presId="urn:microsoft.com/office/officeart/2005/8/layout/radial1"/>
    <dgm:cxn modelId="{A1927686-C610-4B8F-B6DC-476F28BF0B23}" type="presOf" srcId="{B57799C4-09FA-42A6-AD7C-33F76A6BC790}" destId="{8EABEA66-E502-4D1C-9FAB-D8AA58925EB6}" srcOrd="1" destOrd="0" presId="urn:microsoft.com/office/officeart/2005/8/layout/radial1"/>
    <dgm:cxn modelId="{0AE1FBA8-3ED1-49E7-8446-8F38E508448C}" type="presOf" srcId="{7B1F2245-2C0A-4A24-91E2-E252DA0C3C86}" destId="{621EB321-1D51-4811-B8AF-7D0D1268F459}" srcOrd="1" destOrd="0" presId="urn:microsoft.com/office/officeart/2005/8/layout/radial1"/>
    <dgm:cxn modelId="{9C72DD82-2508-46BF-B96E-8180A3B63BCE}" srcId="{291BAF19-1AC4-4E79-A5FF-154E3F1DD32B}" destId="{40C1C475-7B5E-4696-A151-7D64E36339A0}" srcOrd="2" destOrd="0" parTransId="{7B1F2245-2C0A-4A24-91E2-E252DA0C3C86}" sibTransId="{E08E0A9D-490D-42FF-923C-B09AB6831A74}"/>
    <dgm:cxn modelId="{41D04AC3-D8FE-486D-A815-B06634BF28D3}" type="presOf" srcId="{91AD7E5F-A7FA-4351-B5DA-C75938F53840}" destId="{501DC791-708E-4CDA-B7E7-581E5460C0D2}" srcOrd="0" destOrd="0" presId="urn:microsoft.com/office/officeart/2005/8/layout/radial1"/>
    <dgm:cxn modelId="{B9307FB7-FB72-4B46-91DB-D5F98506E98A}" type="presOf" srcId="{0156CC42-773E-40B0-84F8-DBAF9C4C178E}" destId="{9A1C4615-EB29-42A6-B0A6-C0B61DD74B2C}" srcOrd="1" destOrd="0" presId="urn:microsoft.com/office/officeart/2005/8/layout/radial1"/>
    <dgm:cxn modelId="{59F69704-2FA1-4667-956C-141B8810E1B1}" type="presOf" srcId="{56238CFB-FCDD-4E5D-A985-972807B6060C}" destId="{10E1F542-9469-446E-A5BF-F82AA3A807A2}" srcOrd="0" destOrd="0" presId="urn:microsoft.com/office/officeart/2005/8/layout/radial1"/>
    <dgm:cxn modelId="{C8BCF670-B003-43DB-9643-49729E254E76}" type="presOf" srcId="{E40FB11C-D822-420F-AC35-A521ACBD6452}" destId="{0C640ECF-FF3B-48DE-BFBF-BB5B4A36A833}" srcOrd="0" destOrd="0" presId="urn:microsoft.com/office/officeart/2005/8/layout/radial1"/>
    <dgm:cxn modelId="{4A226E63-E185-4A4F-BC51-3E0FAE32A91C}" type="presOf" srcId="{3D961D43-2803-439E-B678-7915DBA9F3E1}" destId="{A36B7067-7EA6-4692-8507-7E30DD11D15C}" srcOrd="0" destOrd="0" presId="urn:microsoft.com/office/officeart/2005/8/layout/radial1"/>
    <dgm:cxn modelId="{7987454C-0A5D-4FAF-8C16-E1FA164B79F5}" type="presOf" srcId="{7B1F2245-2C0A-4A24-91E2-E252DA0C3C86}" destId="{88EBD2D6-71DD-4D20-83BF-F4FBC9E655D1}" srcOrd="0" destOrd="0" presId="urn:microsoft.com/office/officeart/2005/8/layout/radial1"/>
    <dgm:cxn modelId="{FF6C61C4-4501-45B0-8F6B-EE3AF7E302A8}" type="presOf" srcId="{131FA8C7-EAF2-424F-B27A-AEC9DDA22D38}" destId="{312F5D1C-64FD-42F3-A500-76B65695E8F9}" srcOrd="0" destOrd="0" presId="urn:microsoft.com/office/officeart/2005/8/layout/radial1"/>
    <dgm:cxn modelId="{B790A3A9-0BA7-47B9-96D7-B3A0388344F5}" srcId="{291BAF19-1AC4-4E79-A5FF-154E3F1DD32B}" destId="{E40FB11C-D822-420F-AC35-A521ACBD6452}" srcOrd="1" destOrd="0" parTransId="{91AD7E5F-A7FA-4351-B5DA-C75938F53840}" sibTransId="{F4EAEC37-C287-4A6A-9B29-18E9679AFE2F}"/>
    <dgm:cxn modelId="{68682CEA-2EFF-416E-A9A3-ACE586AFA9A2}" type="presOf" srcId="{40C1C475-7B5E-4696-A151-7D64E36339A0}" destId="{64032549-AFB7-4350-BA5F-F8743706AA46}" srcOrd="0" destOrd="0" presId="urn:microsoft.com/office/officeart/2005/8/layout/radial1"/>
    <dgm:cxn modelId="{0A74F6B7-FD11-46BD-9661-D9482CC09E0A}" srcId="{291BAF19-1AC4-4E79-A5FF-154E3F1DD32B}" destId="{131FA8C7-EAF2-424F-B27A-AEC9DDA22D38}" srcOrd="0" destOrd="0" parTransId="{0156CC42-773E-40B0-84F8-DBAF9C4C178E}" sibTransId="{5607DA00-7EA2-4FE3-A9CA-81FB06E14D1B}"/>
    <dgm:cxn modelId="{90606795-9D57-4820-9898-3BB6256765BA}" srcId="{3D961D43-2803-439E-B678-7915DBA9F3E1}" destId="{291BAF19-1AC4-4E79-A5FF-154E3F1DD32B}" srcOrd="0" destOrd="0" parTransId="{00B02CD8-E7C4-4BDA-AAF7-E1D23C1BEE5D}" sibTransId="{DF08DC49-28B6-4D98-9CE9-D53E8DE5DD33}"/>
    <dgm:cxn modelId="{0075791A-B90E-49DA-8D2C-23CB79EADC99}" type="presOf" srcId="{B57799C4-09FA-42A6-AD7C-33F76A6BC790}" destId="{FCE2B96F-0713-44D2-9827-A3365F886379}" srcOrd="0" destOrd="0" presId="urn:microsoft.com/office/officeart/2005/8/layout/radial1"/>
    <dgm:cxn modelId="{A7D5C9C3-41E2-484F-AF90-8B2B165833A3}" type="presOf" srcId="{291BAF19-1AC4-4E79-A5FF-154E3F1DD32B}" destId="{EAEC12D9-F506-4A5E-AAC1-F678629CDD08}" srcOrd="0" destOrd="0" presId="urn:microsoft.com/office/officeart/2005/8/layout/radial1"/>
    <dgm:cxn modelId="{B1740E4B-E137-44F9-BF5E-318F8E6C861C}" type="presOf" srcId="{46687A89-174D-4E1C-858F-B34BE6E559F4}" destId="{DB628C64-08A2-49D2-8869-03432705C15C}" srcOrd="1" destOrd="0" presId="urn:microsoft.com/office/officeart/2005/8/layout/radial1"/>
    <dgm:cxn modelId="{D55D996F-484C-47B1-846D-79F7ED5B3E48}" type="presParOf" srcId="{A36B7067-7EA6-4692-8507-7E30DD11D15C}" destId="{EAEC12D9-F506-4A5E-AAC1-F678629CDD08}" srcOrd="0" destOrd="0" presId="urn:microsoft.com/office/officeart/2005/8/layout/radial1"/>
    <dgm:cxn modelId="{E66CAE69-07C7-4236-A192-7B3D54528FFE}" type="presParOf" srcId="{A36B7067-7EA6-4692-8507-7E30DD11D15C}" destId="{9CE05318-21E9-406B-9D47-23A6C8AED83D}" srcOrd="1" destOrd="0" presId="urn:microsoft.com/office/officeart/2005/8/layout/radial1"/>
    <dgm:cxn modelId="{802503B1-0A04-4161-AC0B-975C096DC2A6}" type="presParOf" srcId="{9CE05318-21E9-406B-9D47-23A6C8AED83D}" destId="{9A1C4615-EB29-42A6-B0A6-C0B61DD74B2C}" srcOrd="0" destOrd="0" presId="urn:microsoft.com/office/officeart/2005/8/layout/radial1"/>
    <dgm:cxn modelId="{918BB499-AF87-4A05-8741-673C527AA58F}" type="presParOf" srcId="{A36B7067-7EA6-4692-8507-7E30DD11D15C}" destId="{312F5D1C-64FD-42F3-A500-76B65695E8F9}" srcOrd="2" destOrd="0" presId="urn:microsoft.com/office/officeart/2005/8/layout/radial1"/>
    <dgm:cxn modelId="{48E9382A-845E-40FB-912D-25996ECCFD06}" type="presParOf" srcId="{A36B7067-7EA6-4692-8507-7E30DD11D15C}" destId="{501DC791-708E-4CDA-B7E7-581E5460C0D2}" srcOrd="3" destOrd="0" presId="urn:microsoft.com/office/officeart/2005/8/layout/radial1"/>
    <dgm:cxn modelId="{74327CB5-B3EB-430E-B434-4E5C98FE775D}" type="presParOf" srcId="{501DC791-708E-4CDA-B7E7-581E5460C0D2}" destId="{94DC5CAB-79F6-481D-B2C2-B15F2E1F47D1}" srcOrd="0" destOrd="0" presId="urn:microsoft.com/office/officeart/2005/8/layout/radial1"/>
    <dgm:cxn modelId="{EF7014DB-98C1-452E-A04A-CE3223F14D5E}" type="presParOf" srcId="{A36B7067-7EA6-4692-8507-7E30DD11D15C}" destId="{0C640ECF-FF3B-48DE-BFBF-BB5B4A36A833}" srcOrd="4" destOrd="0" presId="urn:microsoft.com/office/officeart/2005/8/layout/radial1"/>
    <dgm:cxn modelId="{7A9ACF09-5B94-49D9-BD39-4EB93FCF903F}" type="presParOf" srcId="{A36B7067-7EA6-4692-8507-7E30DD11D15C}" destId="{88EBD2D6-71DD-4D20-83BF-F4FBC9E655D1}" srcOrd="5" destOrd="0" presId="urn:microsoft.com/office/officeart/2005/8/layout/radial1"/>
    <dgm:cxn modelId="{FC5EDDBE-9522-4B18-9908-9AD108D873C6}" type="presParOf" srcId="{88EBD2D6-71DD-4D20-83BF-F4FBC9E655D1}" destId="{621EB321-1D51-4811-B8AF-7D0D1268F459}" srcOrd="0" destOrd="0" presId="urn:microsoft.com/office/officeart/2005/8/layout/radial1"/>
    <dgm:cxn modelId="{5BAE7A80-9E08-421E-88DB-1938BAAA4BB7}" type="presParOf" srcId="{A36B7067-7EA6-4692-8507-7E30DD11D15C}" destId="{64032549-AFB7-4350-BA5F-F8743706AA46}" srcOrd="6" destOrd="0" presId="urn:microsoft.com/office/officeart/2005/8/layout/radial1"/>
    <dgm:cxn modelId="{F67ECEB5-12E1-419B-8D72-6C68ACC1038B}" type="presParOf" srcId="{A36B7067-7EA6-4692-8507-7E30DD11D15C}" destId="{FCE2B96F-0713-44D2-9827-A3365F886379}" srcOrd="7" destOrd="0" presId="urn:microsoft.com/office/officeart/2005/8/layout/radial1"/>
    <dgm:cxn modelId="{5C362925-2AB0-4F98-AE21-7836831C68D5}" type="presParOf" srcId="{FCE2B96F-0713-44D2-9827-A3365F886379}" destId="{8EABEA66-E502-4D1C-9FAB-D8AA58925EB6}" srcOrd="0" destOrd="0" presId="urn:microsoft.com/office/officeart/2005/8/layout/radial1"/>
    <dgm:cxn modelId="{EB6AA75A-733F-4F80-A2B5-369F8F4C9D13}" type="presParOf" srcId="{A36B7067-7EA6-4692-8507-7E30DD11D15C}" destId="{9B87D2A0-D177-4FE1-A982-F88B5A64477B}" srcOrd="8" destOrd="0" presId="urn:microsoft.com/office/officeart/2005/8/layout/radial1"/>
    <dgm:cxn modelId="{35DD7397-B4B6-42B7-8827-ED70C2741E75}" type="presParOf" srcId="{A36B7067-7EA6-4692-8507-7E30DD11D15C}" destId="{9A3A83F9-DF4F-4949-8CC7-98396083CB40}" srcOrd="9" destOrd="0" presId="urn:microsoft.com/office/officeart/2005/8/layout/radial1"/>
    <dgm:cxn modelId="{03759C06-6F05-45F5-8F07-64515F3E6A33}" type="presParOf" srcId="{9A3A83F9-DF4F-4949-8CC7-98396083CB40}" destId="{DB628C64-08A2-49D2-8869-03432705C15C}" srcOrd="0" destOrd="0" presId="urn:microsoft.com/office/officeart/2005/8/layout/radial1"/>
    <dgm:cxn modelId="{4140EDE3-B100-446F-BC19-5F1125021DB2}" type="presParOf" srcId="{A36B7067-7EA6-4692-8507-7E30DD11D15C}" destId="{10E1F542-9469-446E-A5BF-F82AA3A807A2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961D43-2803-439E-B678-7915DBA9F3E1}" type="doc">
      <dgm:prSet loTypeId="urn:microsoft.com/office/officeart/2005/8/layout/radial1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91BAF19-1AC4-4E79-A5FF-154E3F1DD32B}">
      <dgm:prSet phldrT="[Текст]" custT="1"/>
      <dgm:spPr/>
      <dgm:t>
        <a:bodyPr/>
        <a:lstStyle/>
        <a:p>
          <a:r>
            <a:rPr lang="uk-U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</a:t>
          </a:r>
          <a:endParaRPr lang="ru-RU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B02CD8-E7C4-4BDA-AAF7-E1D23C1BEE5D}" type="parTrans" cxnId="{90606795-9D57-4820-9898-3BB6256765BA}">
      <dgm:prSet/>
      <dgm:spPr/>
      <dgm:t>
        <a:bodyPr/>
        <a:lstStyle/>
        <a:p>
          <a:endParaRPr lang="ru-RU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F08DC49-28B6-4D98-9CE9-D53E8DE5DD33}" type="sibTrans" cxnId="{90606795-9D57-4820-9898-3BB6256765BA}">
      <dgm:prSet/>
      <dgm:spPr/>
      <dgm:t>
        <a:bodyPr/>
        <a:lstStyle/>
        <a:p>
          <a:endParaRPr lang="ru-RU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1FA8C7-EAF2-424F-B27A-AEC9DDA22D38}">
      <dgm:prSet phldrT="[Текст]" custT="1"/>
      <dgm:spPr/>
      <dgm:t>
        <a:bodyPr/>
        <a:lstStyle/>
        <a:p>
          <a:r>
            <a: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? </a:t>
          </a:r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+ </a:t>
          </a:r>
          <a:r>
            <a: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156CC42-773E-40B0-84F8-DBAF9C4C178E}" type="parTrans" cxnId="{0A74F6B7-FD11-46BD-9661-D9482CC09E0A}">
      <dgm:prSet custT="1"/>
      <dgm:spPr/>
      <dgm:t>
        <a:bodyPr/>
        <a:lstStyle/>
        <a:p>
          <a:endParaRPr lang="ru-RU" sz="3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07DA00-7EA2-4FE3-A9CA-81FB06E14D1B}" type="sibTrans" cxnId="{0A74F6B7-FD11-46BD-9661-D9482CC09E0A}">
      <dgm:prSet/>
      <dgm:spPr/>
      <dgm:t>
        <a:bodyPr/>
        <a:lstStyle/>
        <a:p>
          <a:endParaRPr lang="ru-RU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0FB11C-D822-420F-AC35-A521ACBD6452}">
      <dgm:prSet phldrT="[Текст]" custT="1"/>
      <dgm:spPr/>
      <dgm:t>
        <a:bodyPr/>
        <a:lstStyle/>
        <a:p>
          <a:r>
            <a: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 </a:t>
          </a:r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+</a:t>
          </a:r>
          <a:r>
            <a: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AD7E5F-A7FA-4351-B5DA-C75938F53840}" type="parTrans" cxnId="{B790A3A9-0BA7-47B9-96D7-B3A0388344F5}">
      <dgm:prSet custT="1"/>
      <dgm:spPr/>
      <dgm:t>
        <a:bodyPr/>
        <a:lstStyle/>
        <a:p>
          <a:endParaRPr lang="ru-RU" sz="3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EAEC37-C287-4A6A-9B29-18E9679AFE2F}" type="sibTrans" cxnId="{B790A3A9-0BA7-47B9-96D7-B3A0388344F5}">
      <dgm:prSet/>
      <dgm:spPr/>
      <dgm:t>
        <a:bodyPr/>
        <a:lstStyle/>
        <a:p>
          <a:endParaRPr lang="ru-RU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C1C475-7B5E-4696-A151-7D64E36339A0}">
      <dgm:prSet phldrT="[Текст]" custT="1"/>
      <dgm:spPr/>
      <dgm:t>
        <a:bodyPr/>
        <a:lstStyle/>
        <a:p>
          <a:r>
            <a: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 </a:t>
          </a:r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+</a:t>
          </a:r>
          <a:r>
            <a: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7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B1F2245-2C0A-4A24-91E2-E252DA0C3C86}" type="parTrans" cxnId="{9C72DD82-2508-46BF-B96E-8180A3B63BCE}">
      <dgm:prSet custT="1"/>
      <dgm:spPr/>
      <dgm:t>
        <a:bodyPr/>
        <a:lstStyle/>
        <a:p>
          <a:endParaRPr lang="ru-RU" sz="3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8E0A9D-490D-42FF-923C-B09AB6831A74}" type="sibTrans" cxnId="{9C72DD82-2508-46BF-B96E-8180A3B63BCE}">
      <dgm:prSet/>
      <dgm:spPr/>
      <dgm:t>
        <a:bodyPr/>
        <a:lstStyle/>
        <a:p>
          <a:endParaRPr lang="ru-RU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238CFB-FCDD-4E5D-A985-972807B6060C}">
      <dgm:prSet phldrT="[Текст]" custT="1"/>
      <dgm:spPr/>
      <dgm:t>
        <a:bodyPr/>
        <a:lstStyle/>
        <a:p>
          <a:r>
            <a: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 + 4 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6687A89-174D-4E1C-858F-B34BE6E559F4}" type="parTrans" cxnId="{E512D455-6356-43BB-BF1D-B9F343CCE2AC}">
      <dgm:prSet custT="1"/>
      <dgm:spPr/>
      <dgm:t>
        <a:bodyPr/>
        <a:lstStyle/>
        <a:p>
          <a:endParaRPr lang="ru-RU" sz="3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8B04D4-B942-4B92-BE0D-7EA4F44E4CCB}" type="sibTrans" cxnId="{E512D455-6356-43BB-BF1D-B9F343CCE2AC}">
      <dgm:prSet/>
      <dgm:spPr/>
      <dgm:t>
        <a:bodyPr/>
        <a:lstStyle/>
        <a:p>
          <a:endParaRPr lang="ru-RU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22C865-0D54-4E6A-819B-30C751DF822E}">
      <dgm:prSet phldrT="[Текст]"/>
      <dgm:spPr/>
      <dgm:t>
        <a:bodyPr/>
        <a:lstStyle/>
        <a:p>
          <a:r>
            <a: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 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+ </a:t>
          </a:r>
          <a:r>
            <a: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80781AF-44BA-4E86-A561-74DC07142B7A}" type="parTrans" cxnId="{0593C3AE-D096-435F-B8B9-EC8DE10DB256}">
      <dgm:prSet/>
      <dgm:spPr/>
      <dgm:t>
        <a:bodyPr/>
        <a:lstStyle/>
        <a:p>
          <a:endParaRPr lang="ru-RU"/>
        </a:p>
      </dgm:t>
    </dgm:pt>
    <dgm:pt modelId="{6A762DF4-1BFC-4057-B872-1C6B30DACBBD}" type="sibTrans" cxnId="{0593C3AE-D096-435F-B8B9-EC8DE10DB256}">
      <dgm:prSet/>
      <dgm:spPr/>
      <dgm:t>
        <a:bodyPr/>
        <a:lstStyle/>
        <a:p>
          <a:endParaRPr lang="ru-RU"/>
        </a:p>
      </dgm:t>
    </dgm:pt>
    <dgm:pt modelId="{24ED55D9-681B-4D1C-A37F-086EA8D1AC6D}">
      <dgm:prSet phldrT="[Текст]"/>
      <dgm:spPr/>
      <dgm:t>
        <a:bodyPr/>
        <a:lstStyle/>
        <a:p>
          <a:r>
            <a: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 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+ </a:t>
          </a:r>
          <a:r>
            <a: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F25A8E9-394F-40AC-87EB-FF7A287F3359}" type="parTrans" cxnId="{EEE211B7-9160-4AD8-B982-32FA0370D59F}">
      <dgm:prSet/>
      <dgm:spPr/>
      <dgm:t>
        <a:bodyPr/>
        <a:lstStyle/>
        <a:p>
          <a:endParaRPr lang="ru-RU"/>
        </a:p>
      </dgm:t>
    </dgm:pt>
    <dgm:pt modelId="{00051791-C2D4-4FC6-8532-4A9A30358FAE}" type="sibTrans" cxnId="{EEE211B7-9160-4AD8-B982-32FA0370D59F}">
      <dgm:prSet/>
      <dgm:spPr/>
      <dgm:t>
        <a:bodyPr/>
        <a:lstStyle/>
        <a:p>
          <a:endParaRPr lang="ru-RU"/>
        </a:p>
      </dgm:t>
    </dgm:pt>
    <dgm:pt modelId="{E296B74A-0067-4B3F-91F3-A1306312EC68}">
      <dgm:prSet phldrT="[Текст]"/>
      <dgm:spPr/>
      <dgm:t>
        <a:bodyPr/>
        <a:lstStyle/>
        <a:p>
          <a:r>
            <a: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 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+ </a:t>
          </a:r>
          <a:r>
            <a: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4F8F03-C5FD-48AB-A126-D678CC504F9A}" type="parTrans" cxnId="{41E544D5-D521-4A07-8EE4-3B57841F55C2}">
      <dgm:prSet/>
      <dgm:spPr/>
      <dgm:t>
        <a:bodyPr/>
        <a:lstStyle/>
        <a:p>
          <a:endParaRPr lang="ru-RU"/>
        </a:p>
      </dgm:t>
    </dgm:pt>
    <dgm:pt modelId="{26A99B2C-2356-48EE-8485-95D985D2DBEC}" type="sibTrans" cxnId="{41E544D5-D521-4A07-8EE4-3B57841F55C2}">
      <dgm:prSet/>
      <dgm:spPr/>
      <dgm:t>
        <a:bodyPr/>
        <a:lstStyle/>
        <a:p>
          <a:endParaRPr lang="ru-RU"/>
        </a:p>
      </dgm:t>
    </dgm:pt>
    <dgm:pt modelId="{A36B7067-7EA6-4692-8507-7E30DD11D15C}" type="pres">
      <dgm:prSet presAssocID="{3D961D43-2803-439E-B678-7915DBA9F3E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EC12D9-F506-4A5E-AAC1-F678629CDD08}" type="pres">
      <dgm:prSet presAssocID="{291BAF19-1AC4-4E79-A5FF-154E3F1DD32B}" presName="centerShape" presStyleLbl="node0" presStyleIdx="0" presStyleCnt="1"/>
      <dgm:spPr/>
      <dgm:t>
        <a:bodyPr/>
        <a:lstStyle/>
        <a:p>
          <a:endParaRPr lang="ru-RU"/>
        </a:p>
      </dgm:t>
    </dgm:pt>
    <dgm:pt modelId="{9CE05318-21E9-406B-9D47-23A6C8AED83D}" type="pres">
      <dgm:prSet presAssocID="{0156CC42-773E-40B0-84F8-DBAF9C4C178E}" presName="Name9" presStyleLbl="parChTrans1D2" presStyleIdx="0" presStyleCnt="7"/>
      <dgm:spPr/>
      <dgm:t>
        <a:bodyPr/>
        <a:lstStyle/>
        <a:p>
          <a:endParaRPr lang="ru-RU"/>
        </a:p>
      </dgm:t>
    </dgm:pt>
    <dgm:pt modelId="{9A1C4615-EB29-42A6-B0A6-C0B61DD74B2C}" type="pres">
      <dgm:prSet presAssocID="{0156CC42-773E-40B0-84F8-DBAF9C4C178E}" presName="connTx" presStyleLbl="parChTrans1D2" presStyleIdx="0" presStyleCnt="7"/>
      <dgm:spPr/>
      <dgm:t>
        <a:bodyPr/>
        <a:lstStyle/>
        <a:p>
          <a:endParaRPr lang="ru-RU"/>
        </a:p>
      </dgm:t>
    </dgm:pt>
    <dgm:pt modelId="{312F5D1C-64FD-42F3-A500-76B65695E8F9}" type="pres">
      <dgm:prSet presAssocID="{131FA8C7-EAF2-424F-B27A-AEC9DDA22D38}" presName="node" presStyleLbl="node1" presStyleIdx="0" presStyleCnt="7" custScaleX="1279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CEBCC6-2788-4180-82E8-B67ABE03F814}" type="pres">
      <dgm:prSet presAssocID="{F80781AF-44BA-4E86-A561-74DC07142B7A}" presName="Name9" presStyleLbl="parChTrans1D2" presStyleIdx="1" presStyleCnt="7"/>
      <dgm:spPr/>
      <dgm:t>
        <a:bodyPr/>
        <a:lstStyle/>
        <a:p>
          <a:endParaRPr lang="ru-RU"/>
        </a:p>
      </dgm:t>
    </dgm:pt>
    <dgm:pt modelId="{B0B1C05A-DC19-4614-92DC-1D11B6FF5FF7}" type="pres">
      <dgm:prSet presAssocID="{F80781AF-44BA-4E86-A561-74DC07142B7A}" presName="connTx" presStyleLbl="parChTrans1D2" presStyleIdx="1" presStyleCnt="7"/>
      <dgm:spPr/>
      <dgm:t>
        <a:bodyPr/>
        <a:lstStyle/>
        <a:p>
          <a:endParaRPr lang="ru-RU"/>
        </a:p>
      </dgm:t>
    </dgm:pt>
    <dgm:pt modelId="{5DA6F10D-580D-4970-8DC4-D89C20198E05}" type="pres">
      <dgm:prSet presAssocID="{EA22C865-0D54-4E6A-819B-30C751DF822E}" presName="node" presStyleLbl="node1" presStyleIdx="1" presStyleCnt="7" custScaleX="1279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553D25-D58F-4495-A1D4-ED0605698D8C}" type="pres">
      <dgm:prSet presAssocID="{2F25A8E9-394F-40AC-87EB-FF7A287F3359}" presName="Name9" presStyleLbl="parChTrans1D2" presStyleIdx="2" presStyleCnt="7"/>
      <dgm:spPr/>
      <dgm:t>
        <a:bodyPr/>
        <a:lstStyle/>
        <a:p>
          <a:endParaRPr lang="ru-RU"/>
        </a:p>
      </dgm:t>
    </dgm:pt>
    <dgm:pt modelId="{8DF54A31-AA8E-470F-924D-87730CB912C9}" type="pres">
      <dgm:prSet presAssocID="{2F25A8E9-394F-40AC-87EB-FF7A287F3359}" presName="connTx" presStyleLbl="parChTrans1D2" presStyleIdx="2" presStyleCnt="7"/>
      <dgm:spPr/>
      <dgm:t>
        <a:bodyPr/>
        <a:lstStyle/>
        <a:p>
          <a:endParaRPr lang="ru-RU"/>
        </a:p>
      </dgm:t>
    </dgm:pt>
    <dgm:pt modelId="{7FC76DD5-24A9-4A81-98B0-C6A01EB413AA}" type="pres">
      <dgm:prSet presAssocID="{24ED55D9-681B-4D1C-A37F-086EA8D1AC6D}" presName="node" presStyleLbl="node1" presStyleIdx="2" presStyleCnt="7" custScaleX="1279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C00BFD-EA2D-42AD-B278-D739C7291658}" type="pres">
      <dgm:prSet presAssocID="{A04F8F03-C5FD-48AB-A126-D678CC504F9A}" presName="Name9" presStyleLbl="parChTrans1D2" presStyleIdx="3" presStyleCnt="7"/>
      <dgm:spPr/>
      <dgm:t>
        <a:bodyPr/>
        <a:lstStyle/>
        <a:p>
          <a:endParaRPr lang="ru-RU"/>
        </a:p>
      </dgm:t>
    </dgm:pt>
    <dgm:pt modelId="{20C51483-7D9C-4E3D-AD1E-0ED5136A5717}" type="pres">
      <dgm:prSet presAssocID="{A04F8F03-C5FD-48AB-A126-D678CC504F9A}" presName="connTx" presStyleLbl="parChTrans1D2" presStyleIdx="3" presStyleCnt="7"/>
      <dgm:spPr/>
      <dgm:t>
        <a:bodyPr/>
        <a:lstStyle/>
        <a:p>
          <a:endParaRPr lang="ru-RU"/>
        </a:p>
      </dgm:t>
    </dgm:pt>
    <dgm:pt modelId="{5920CB29-1587-4622-A4B8-F379B543AF6C}" type="pres">
      <dgm:prSet presAssocID="{E296B74A-0067-4B3F-91F3-A1306312EC68}" presName="node" presStyleLbl="node1" presStyleIdx="3" presStyleCnt="7" custScaleX="127968" custRadScaleRad="90738" custRadScaleInc="2089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1DC791-708E-4CDA-B7E7-581E5460C0D2}" type="pres">
      <dgm:prSet presAssocID="{91AD7E5F-A7FA-4351-B5DA-C75938F53840}" presName="Name9" presStyleLbl="parChTrans1D2" presStyleIdx="4" presStyleCnt="7"/>
      <dgm:spPr/>
      <dgm:t>
        <a:bodyPr/>
        <a:lstStyle/>
        <a:p>
          <a:endParaRPr lang="ru-RU"/>
        </a:p>
      </dgm:t>
    </dgm:pt>
    <dgm:pt modelId="{94DC5CAB-79F6-481D-B2C2-B15F2E1F47D1}" type="pres">
      <dgm:prSet presAssocID="{91AD7E5F-A7FA-4351-B5DA-C75938F53840}" presName="connTx" presStyleLbl="parChTrans1D2" presStyleIdx="4" presStyleCnt="7"/>
      <dgm:spPr/>
      <dgm:t>
        <a:bodyPr/>
        <a:lstStyle/>
        <a:p>
          <a:endParaRPr lang="ru-RU"/>
        </a:p>
      </dgm:t>
    </dgm:pt>
    <dgm:pt modelId="{0C640ECF-FF3B-48DE-BFBF-BB5B4A36A833}" type="pres">
      <dgm:prSet presAssocID="{E40FB11C-D822-420F-AC35-A521ACBD6452}" presName="node" presStyleLbl="node1" presStyleIdx="4" presStyleCnt="7" custScaleX="121970" custRadScaleRad="92847" custRadScaleInc="-2181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EBD2D6-71DD-4D20-83BF-F4FBC9E655D1}" type="pres">
      <dgm:prSet presAssocID="{7B1F2245-2C0A-4A24-91E2-E252DA0C3C86}" presName="Name9" presStyleLbl="parChTrans1D2" presStyleIdx="5" presStyleCnt="7"/>
      <dgm:spPr/>
      <dgm:t>
        <a:bodyPr/>
        <a:lstStyle/>
        <a:p>
          <a:endParaRPr lang="ru-RU"/>
        </a:p>
      </dgm:t>
    </dgm:pt>
    <dgm:pt modelId="{621EB321-1D51-4811-B8AF-7D0D1268F459}" type="pres">
      <dgm:prSet presAssocID="{7B1F2245-2C0A-4A24-91E2-E252DA0C3C86}" presName="connTx" presStyleLbl="parChTrans1D2" presStyleIdx="5" presStyleCnt="7"/>
      <dgm:spPr/>
      <dgm:t>
        <a:bodyPr/>
        <a:lstStyle/>
        <a:p>
          <a:endParaRPr lang="ru-RU"/>
        </a:p>
      </dgm:t>
    </dgm:pt>
    <dgm:pt modelId="{64032549-AFB7-4350-BA5F-F8743706AA46}" type="pres">
      <dgm:prSet presAssocID="{40C1C475-7B5E-4696-A151-7D64E36339A0}" presName="node" presStyleLbl="node1" presStyleIdx="5" presStyleCnt="7" custScaleX="1418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3A83F9-DF4F-4949-8CC7-98396083CB40}" type="pres">
      <dgm:prSet presAssocID="{46687A89-174D-4E1C-858F-B34BE6E559F4}" presName="Name9" presStyleLbl="parChTrans1D2" presStyleIdx="6" presStyleCnt="7"/>
      <dgm:spPr/>
      <dgm:t>
        <a:bodyPr/>
        <a:lstStyle/>
        <a:p>
          <a:endParaRPr lang="ru-RU"/>
        </a:p>
      </dgm:t>
    </dgm:pt>
    <dgm:pt modelId="{DB628C64-08A2-49D2-8869-03432705C15C}" type="pres">
      <dgm:prSet presAssocID="{46687A89-174D-4E1C-858F-B34BE6E559F4}" presName="connTx" presStyleLbl="parChTrans1D2" presStyleIdx="6" presStyleCnt="7"/>
      <dgm:spPr/>
      <dgm:t>
        <a:bodyPr/>
        <a:lstStyle/>
        <a:p>
          <a:endParaRPr lang="ru-RU"/>
        </a:p>
      </dgm:t>
    </dgm:pt>
    <dgm:pt modelId="{10E1F542-9469-446E-A5BF-F82AA3A807A2}" type="pres">
      <dgm:prSet presAssocID="{56238CFB-FCDD-4E5D-A985-972807B6060C}" presName="node" presStyleLbl="node1" presStyleIdx="6" presStyleCnt="7" custScaleX="1397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740E4B-E137-44F9-BF5E-318F8E6C861C}" type="presOf" srcId="{46687A89-174D-4E1C-858F-B34BE6E559F4}" destId="{DB628C64-08A2-49D2-8869-03432705C15C}" srcOrd="1" destOrd="0" presId="urn:microsoft.com/office/officeart/2005/8/layout/radial1"/>
    <dgm:cxn modelId="{1221B3FB-F152-484D-8521-D6E454F388EB}" type="presOf" srcId="{91AD7E5F-A7FA-4351-B5DA-C75938F53840}" destId="{94DC5CAB-79F6-481D-B2C2-B15F2E1F47D1}" srcOrd="1" destOrd="0" presId="urn:microsoft.com/office/officeart/2005/8/layout/radial1"/>
    <dgm:cxn modelId="{0AE1FBA8-3ED1-49E7-8446-8F38E508448C}" type="presOf" srcId="{7B1F2245-2C0A-4A24-91E2-E252DA0C3C86}" destId="{621EB321-1D51-4811-B8AF-7D0D1268F459}" srcOrd="1" destOrd="0" presId="urn:microsoft.com/office/officeart/2005/8/layout/radial1"/>
    <dgm:cxn modelId="{344FFA85-B672-4805-9574-7C2498BF162A}" type="presOf" srcId="{46687A89-174D-4E1C-858F-B34BE6E559F4}" destId="{9A3A83F9-DF4F-4949-8CC7-98396083CB40}" srcOrd="0" destOrd="0" presId="urn:microsoft.com/office/officeart/2005/8/layout/radial1"/>
    <dgm:cxn modelId="{43C9A399-CB22-46B0-A7B3-9468C020AA07}" type="presOf" srcId="{2F25A8E9-394F-40AC-87EB-FF7A287F3359}" destId="{8DF54A31-AA8E-470F-924D-87730CB912C9}" srcOrd="1" destOrd="0" presId="urn:microsoft.com/office/officeart/2005/8/layout/radial1"/>
    <dgm:cxn modelId="{F80D9E5B-C600-486B-84E1-16AF4C85D535}" type="presOf" srcId="{F80781AF-44BA-4E86-A561-74DC07142B7A}" destId="{B2CEBCC6-2788-4180-82E8-B67ABE03F814}" srcOrd="0" destOrd="0" presId="urn:microsoft.com/office/officeart/2005/8/layout/radial1"/>
    <dgm:cxn modelId="{9746E1B6-21A9-4D8E-B8A1-774F833B28F9}" type="presOf" srcId="{24ED55D9-681B-4D1C-A37F-086EA8D1AC6D}" destId="{7FC76DD5-24A9-4A81-98B0-C6A01EB413AA}" srcOrd="0" destOrd="0" presId="urn:microsoft.com/office/officeart/2005/8/layout/radial1"/>
    <dgm:cxn modelId="{90606795-9D57-4820-9898-3BB6256765BA}" srcId="{3D961D43-2803-439E-B678-7915DBA9F3E1}" destId="{291BAF19-1AC4-4E79-A5FF-154E3F1DD32B}" srcOrd="0" destOrd="0" parTransId="{00B02CD8-E7C4-4BDA-AAF7-E1D23C1BEE5D}" sibTransId="{DF08DC49-28B6-4D98-9CE9-D53E8DE5DD33}"/>
    <dgm:cxn modelId="{0047137C-29E9-486B-A87A-2E5B373FEA05}" type="presOf" srcId="{E296B74A-0067-4B3F-91F3-A1306312EC68}" destId="{5920CB29-1587-4622-A4B8-F379B543AF6C}" srcOrd="0" destOrd="0" presId="urn:microsoft.com/office/officeart/2005/8/layout/radial1"/>
    <dgm:cxn modelId="{68682CEA-2EFF-416E-A9A3-ACE586AFA9A2}" type="presOf" srcId="{40C1C475-7B5E-4696-A151-7D64E36339A0}" destId="{64032549-AFB7-4350-BA5F-F8743706AA46}" srcOrd="0" destOrd="0" presId="urn:microsoft.com/office/officeart/2005/8/layout/radial1"/>
    <dgm:cxn modelId="{44304E6B-4F17-421D-8B7B-621F169572FC}" type="presOf" srcId="{F80781AF-44BA-4E86-A561-74DC07142B7A}" destId="{B0B1C05A-DC19-4614-92DC-1D11B6FF5FF7}" srcOrd="1" destOrd="0" presId="urn:microsoft.com/office/officeart/2005/8/layout/radial1"/>
    <dgm:cxn modelId="{FF6C61C4-4501-45B0-8F6B-EE3AF7E302A8}" type="presOf" srcId="{131FA8C7-EAF2-424F-B27A-AEC9DDA22D38}" destId="{312F5D1C-64FD-42F3-A500-76B65695E8F9}" srcOrd="0" destOrd="0" presId="urn:microsoft.com/office/officeart/2005/8/layout/radial1"/>
    <dgm:cxn modelId="{7987454C-0A5D-4FAF-8C16-E1FA164B79F5}" type="presOf" srcId="{7B1F2245-2C0A-4A24-91E2-E252DA0C3C86}" destId="{88EBD2D6-71DD-4D20-83BF-F4FBC9E655D1}" srcOrd="0" destOrd="0" presId="urn:microsoft.com/office/officeart/2005/8/layout/radial1"/>
    <dgm:cxn modelId="{E512D455-6356-43BB-BF1D-B9F343CCE2AC}" srcId="{291BAF19-1AC4-4E79-A5FF-154E3F1DD32B}" destId="{56238CFB-FCDD-4E5D-A985-972807B6060C}" srcOrd="6" destOrd="0" parTransId="{46687A89-174D-4E1C-858F-B34BE6E559F4}" sibTransId="{C28B04D4-B942-4B92-BE0D-7EA4F44E4CCB}"/>
    <dgm:cxn modelId="{10939117-9EA5-43D5-A5ED-15523EF03048}" type="presOf" srcId="{2F25A8E9-394F-40AC-87EB-FF7A287F3359}" destId="{47553D25-D58F-4495-A1D4-ED0605698D8C}" srcOrd="0" destOrd="0" presId="urn:microsoft.com/office/officeart/2005/8/layout/radial1"/>
    <dgm:cxn modelId="{41D04AC3-D8FE-486D-A815-B06634BF28D3}" type="presOf" srcId="{91AD7E5F-A7FA-4351-B5DA-C75938F53840}" destId="{501DC791-708E-4CDA-B7E7-581E5460C0D2}" srcOrd="0" destOrd="0" presId="urn:microsoft.com/office/officeart/2005/8/layout/radial1"/>
    <dgm:cxn modelId="{4E6841D8-53EA-4CF7-B7B1-2369AEBC18BB}" type="presOf" srcId="{0156CC42-773E-40B0-84F8-DBAF9C4C178E}" destId="{9CE05318-21E9-406B-9D47-23A6C8AED83D}" srcOrd="0" destOrd="0" presId="urn:microsoft.com/office/officeart/2005/8/layout/radial1"/>
    <dgm:cxn modelId="{DF7ABDC6-5FDE-42C5-B130-F2D47684D6BC}" type="presOf" srcId="{A04F8F03-C5FD-48AB-A126-D678CC504F9A}" destId="{DAC00BFD-EA2D-42AD-B278-D739C7291658}" srcOrd="0" destOrd="0" presId="urn:microsoft.com/office/officeart/2005/8/layout/radial1"/>
    <dgm:cxn modelId="{59F69704-2FA1-4667-956C-141B8810E1B1}" type="presOf" srcId="{56238CFB-FCDD-4E5D-A985-972807B6060C}" destId="{10E1F542-9469-446E-A5BF-F82AA3A807A2}" srcOrd="0" destOrd="0" presId="urn:microsoft.com/office/officeart/2005/8/layout/radial1"/>
    <dgm:cxn modelId="{0A74F6B7-FD11-46BD-9661-D9482CC09E0A}" srcId="{291BAF19-1AC4-4E79-A5FF-154E3F1DD32B}" destId="{131FA8C7-EAF2-424F-B27A-AEC9DDA22D38}" srcOrd="0" destOrd="0" parTransId="{0156CC42-773E-40B0-84F8-DBAF9C4C178E}" sibTransId="{5607DA00-7EA2-4FE3-A9CA-81FB06E14D1B}"/>
    <dgm:cxn modelId="{B9307FB7-FB72-4B46-91DB-D5F98506E98A}" type="presOf" srcId="{0156CC42-773E-40B0-84F8-DBAF9C4C178E}" destId="{9A1C4615-EB29-42A6-B0A6-C0B61DD74B2C}" srcOrd="1" destOrd="0" presId="urn:microsoft.com/office/officeart/2005/8/layout/radial1"/>
    <dgm:cxn modelId="{B790A3A9-0BA7-47B9-96D7-B3A0388344F5}" srcId="{291BAF19-1AC4-4E79-A5FF-154E3F1DD32B}" destId="{E40FB11C-D822-420F-AC35-A521ACBD6452}" srcOrd="4" destOrd="0" parTransId="{91AD7E5F-A7FA-4351-B5DA-C75938F53840}" sibTransId="{F4EAEC37-C287-4A6A-9B29-18E9679AFE2F}"/>
    <dgm:cxn modelId="{21674EA1-BD90-4C4E-BC74-8EC4FBB90B6B}" type="presOf" srcId="{EA22C865-0D54-4E6A-819B-30C751DF822E}" destId="{5DA6F10D-580D-4970-8DC4-D89C20198E05}" srcOrd="0" destOrd="0" presId="urn:microsoft.com/office/officeart/2005/8/layout/radial1"/>
    <dgm:cxn modelId="{EEE211B7-9160-4AD8-B982-32FA0370D59F}" srcId="{291BAF19-1AC4-4E79-A5FF-154E3F1DD32B}" destId="{24ED55D9-681B-4D1C-A37F-086EA8D1AC6D}" srcOrd="2" destOrd="0" parTransId="{2F25A8E9-394F-40AC-87EB-FF7A287F3359}" sibTransId="{00051791-C2D4-4FC6-8532-4A9A30358FAE}"/>
    <dgm:cxn modelId="{0593C3AE-D096-435F-B8B9-EC8DE10DB256}" srcId="{291BAF19-1AC4-4E79-A5FF-154E3F1DD32B}" destId="{EA22C865-0D54-4E6A-819B-30C751DF822E}" srcOrd="1" destOrd="0" parTransId="{F80781AF-44BA-4E86-A561-74DC07142B7A}" sibTransId="{6A762DF4-1BFC-4057-B872-1C6B30DACBBD}"/>
    <dgm:cxn modelId="{C8BCF670-B003-43DB-9643-49729E254E76}" type="presOf" srcId="{E40FB11C-D822-420F-AC35-A521ACBD6452}" destId="{0C640ECF-FF3B-48DE-BFBF-BB5B4A36A833}" srcOrd="0" destOrd="0" presId="urn:microsoft.com/office/officeart/2005/8/layout/radial1"/>
    <dgm:cxn modelId="{4A226E63-E185-4A4F-BC51-3E0FAE32A91C}" type="presOf" srcId="{3D961D43-2803-439E-B678-7915DBA9F3E1}" destId="{A36B7067-7EA6-4692-8507-7E30DD11D15C}" srcOrd="0" destOrd="0" presId="urn:microsoft.com/office/officeart/2005/8/layout/radial1"/>
    <dgm:cxn modelId="{A7D5C9C3-41E2-484F-AF90-8B2B165833A3}" type="presOf" srcId="{291BAF19-1AC4-4E79-A5FF-154E3F1DD32B}" destId="{EAEC12D9-F506-4A5E-AAC1-F678629CDD08}" srcOrd="0" destOrd="0" presId="urn:microsoft.com/office/officeart/2005/8/layout/radial1"/>
    <dgm:cxn modelId="{9C72DD82-2508-46BF-B96E-8180A3B63BCE}" srcId="{291BAF19-1AC4-4E79-A5FF-154E3F1DD32B}" destId="{40C1C475-7B5E-4696-A151-7D64E36339A0}" srcOrd="5" destOrd="0" parTransId="{7B1F2245-2C0A-4A24-91E2-E252DA0C3C86}" sibTransId="{E08E0A9D-490D-42FF-923C-B09AB6831A74}"/>
    <dgm:cxn modelId="{41E544D5-D521-4A07-8EE4-3B57841F55C2}" srcId="{291BAF19-1AC4-4E79-A5FF-154E3F1DD32B}" destId="{E296B74A-0067-4B3F-91F3-A1306312EC68}" srcOrd="3" destOrd="0" parTransId="{A04F8F03-C5FD-48AB-A126-D678CC504F9A}" sibTransId="{26A99B2C-2356-48EE-8485-95D985D2DBEC}"/>
    <dgm:cxn modelId="{9960EDAA-D12C-436F-92BB-8E2AFB296102}" type="presOf" srcId="{A04F8F03-C5FD-48AB-A126-D678CC504F9A}" destId="{20C51483-7D9C-4E3D-AD1E-0ED5136A5717}" srcOrd="1" destOrd="0" presId="urn:microsoft.com/office/officeart/2005/8/layout/radial1"/>
    <dgm:cxn modelId="{D55D996F-484C-47B1-846D-79F7ED5B3E48}" type="presParOf" srcId="{A36B7067-7EA6-4692-8507-7E30DD11D15C}" destId="{EAEC12D9-F506-4A5E-AAC1-F678629CDD08}" srcOrd="0" destOrd="0" presId="urn:microsoft.com/office/officeart/2005/8/layout/radial1"/>
    <dgm:cxn modelId="{E66CAE69-07C7-4236-A192-7B3D54528FFE}" type="presParOf" srcId="{A36B7067-7EA6-4692-8507-7E30DD11D15C}" destId="{9CE05318-21E9-406B-9D47-23A6C8AED83D}" srcOrd="1" destOrd="0" presId="urn:microsoft.com/office/officeart/2005/8/layout/radial1"/>
    <dgm:cxn modelId="{802503B1-0A04-4161-AC0B-975C096DC2A6}" type="presParOf" srcId="{9CE05318-21E9-406B-9D47-23A6C8AED83D}" destId="{9A1C4615-EB29-42A6-B0A6-C0B61DD74B2C}" srcOrd="0" destOrd="0" presId="urn:microsoft.com/office/officeart/2005/8/layout/radial1"/>
    <dgm:cxn modelId="{918BB499-AF87-4A05-8741-673C527AA58F}" type="presParOf" srcId="{A36B7067-7EA6-4692-8507-7E30DD11D15C}" destId="{312F5D1C-64FD-42F3-A500-76B65695E8F9}" srcOrd="2" destOrd="0" presId="urn:microsoft.com/office/officeart/2005/8/layout/radial1"/>
    <dgm:cxn modelId="{5E6ED34B-605C-4EC6-A8A5-FC210318BFCB}" type="presParOf" srcId="{A36B7067-7EA6-4692-8507-7E30DD11D15C}" destId="{B2CEBCC6-2788-4180-82E8-B67ABE03F814}" srcOrd="3" destOrd="0" presId="urn:microsoft.com/office/officeart/2005/8/layout/radial1"/>
    <dgm:cxn modelId="{9BB14F78-8D56-4697-AAC6-67C30F301527}" type="presParOf" srcId="{B2CEBCC6-2788-4180-82E8-B67ABE03F814}" destId="{B0B1C05A-DC19-4614-92DC-1D11B6FF5FF7}" srcOrd="0" destOrd="0" presId="urn:microsoft.com/office/officeart/2005/8/layout/radial1"/>
    <dgm:cxn modelId="{DCD62BD9-BD53-47BC-B621-E82B629C9C36}" type="presParOf" srcId="{A36B7067-7EA6-4692-8507-7E30DD11D15C}" destId="{5DA6F10D-580D-4970-8DC4-D89C20198E05}" srcOrd="4" destOrd="0" presId="urn:microsoft.com/office/officeart/2005/8/layout/radial1"/>
    <dgm:cxn modelId="{60571DC2-DEFB-47A7-9A3C-8B597BE08AE4}" type="presParOf" srcId="{A36B7067-7EA6-4692-8507-7E30DD11D15C}" destId="{47553D25-D58F-4495-A1D4-ED0605698D8C}" srcOrd="5" destOrd="0" presId="urn:microsoft.com/office/officeart/2005/8/layout/radial1"/>
    <dgm:cxn modelId="{178A61FD-8222-40F0-9E66-B150FD313F57}" type="presParOf" srcId="{47553D25-D58F-4495-A1D4-ED0605698D8C}" destId="{8DF54A31-AA8E-470F-924D-87730CB912C9}" srcOrd="0" destOrd="0" presId="urn:microsoft.com/office/officeart/2005/8/layout/radial1"/>
    <dgm:cxn modelId="{3C87CBBD-CFCD-4BD7-A4BF-2150C7259D62}" type="presParOf" srcId="{A36B7067-7EA6-4692-8507-7E30DD11D15C}" destId="{7FC76DD5-24A9-4A81-98B0-C6A01EB413AA}" srcOrd="6" destOrd="0" presId="urn:microsoft.com/office/officeart/2005/8/layout/radial1"/>
    <dgm:cxn modelId="{C25F8146-B486-4045-96DA-60B8016D463C}" type="presParOf" srcId="{A36B7067-7EA6-4692-8507-7E30DD11D15C}" destId="{DAC00BFD-EA2D-42AD-B278-D739C7291658}" srcOrd="7" destOrd="0" presId="urn:microsoft.com/office/officeart/2005/8/layout/radial1"/>
    <dgm:cxn modelId="{327FD6E7-68F5-4AA2-A23B-6814A7191E03}" type="presParOf" srcId="{DAC00BFD-EA2D-42AD-B278-D739C7291658}" destId="{20C51483-7D9C-4E3D-AD1E-0ED5136A5717}" srcOrd="0" destOrd="0" presId="urn:microsoft.com/office/officeart/2005/8/layout/radial1"/>
    <dgm:cxn modelId="{93AC104C-FCEC-422C-9D53-617204028D25}" type="presParOf" srcId="{A36B7067-7EA6-4692-8507-7E30DD11D15C}" destId="{5920CB29-1587-4622-A4B8-F379B543AF6C}" srcOrd="8" destOrd="0" presId="urn:microsoft.com/office/officeart/2005/8/layout/radial1"/>
    <dgm:cxn modelId="{48E9382A-845E-40FB-912D-25996ECCFD06}" type="presParOf" srcId="{A36B7067-7EA6-4692-8507-7E30DD11D15C}" destId="{501DC791-708E-4CDA-B7E7-581E5460C0D2}" srcOrd="9" destOrd="0" presId="urn:microsoft.com/office/officeart/2005/8/layout/radial1"/>
    <dgm:cxn modelId="{74327CB5-B3EB-430E-B434-4E5C98FE775D}" type="presParOf" srcId="{501DC791-708E-4CDA-B7E7-581E5460C0D2}" destId="{94DC5CAB-79F6-481D-B2C2-B15F2E1F47D1}" srcOrd="0" destOrd="0" presId="urn:microsoft.com/office/officeart/2005/8/layout/radial1"/>
    <dgm:cxn modelId="{EF7014DB-98C1-452E-A04A-CE3223F14D5E}" type="presParOf" srcId="{A36B7067-7EA6-4692-8507-7E30DD11D15C}" destId="{0C640ECF-FF3B-48DE-BFBF-BB5B4A36A833}" srcOrd="10" destOrd="0" presId="urn:microsoft.com/office/officeart/2005/8/layout/radial1"/>
    <dgm:cxn modelId="{7A9ACF09-5B94-49D9-BD39-4EB93FCF903F}" type="presParOf" srcId="{A36B7067-7EA6-4692-8507-7E30DD11D15C}" destId="{88EBD2D6-71DD-4D20-83BF-F4FBC9E655D1}" srcOrd="11" destOrd="0" presId="urn:microsoft.com/office/officeart/2005/8/layout/radial1"/>
    <dgm:cxn modelId="{FC5EDDBE-9522-4B18-9908-9AD108D873C6}" type="presParOf" srcId="{88EBD2D6-71DD-4D20-83BF-F4FBC9E655D1}" destId="{621EB321-1D51-4811-B8AF-7D0D1268F459}" srcOrd="0" destOrd="0" presId="urn:microsoft.com/office/officeart/2005/8/layout/radial1"/>
    <dgm:cxn modelId="{5BAE7A80-9E08-421E-88DB-1938BAAA4BB7}" type="presParOf" srcId="{A36B7067-7EA6-4692-8507-7E30DD11D15C}" destId="{64032549-AFB7-4350-BA5F-F8743706AA46}" srcOrd="12" destOrd="0" presId="urn:microsoft.com/office/officeart/2005/8/layout/radial1"/>
    <dgm:cxn modelId="{35DD7397-B4B6-42B7-8827-ED70C2741E75}" type="presParOf" srcId="{A36B7067-7EA6-4692-8507-7E30DD11D15C}" destId="{9A3A83F9-DF4F-4949-8CC7-98396083CB40}" srcOrd="13" destOrd="0" presId="urn:microsoft.com/office/officeart/2005/8/layout/radial1"/>
    <dgm:cxn modelId="{03759C06-6F05-45F5-8F07-64515F3E6A33}" type="presParOf" srcId="{9A3A83F9-DF4F-4949-8CC7-98396083CB40}" destId="{DB628C64-08A2-49D2-8869-03432705C15C}" srcOrd="0" destOrd="0" presId="urn:microsoft.com/office/officeart/2005/8/layout/radial1"/>
    <dgm:cxn modelId="{4140EDE3-B100-446F-BC19-5F1125021DB2}" type="presParOf" srcId="{A36B7067-7EA6-4692-8507-7E30DD11D15C}" destId="{10E1F542-9469-446E-A5BF-F82AA3A807A2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961D43-2803-439E-B678-7915DBA9F3E1}" type="doc">
      <dgm:prSet loTypeId="urn:microsoft.com/office/officeart/2005/8/layout/radial1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91BAF19-1AC4-4E79-A5FF-154E3F1DD32B}">
      <dgm:prSet phldrT="[Текст]" custT="1"/>
      <dgm:spPr/>
      <dgm:t>
        <a:bodyPr/>
        <a:lstStyle/>
        <a:p>
          <a:r>
            <a:rPr lang="uk-U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</a:t>
          </a:r>
          <a:endParaRPr lang="ru-RU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B02CD8-E7C4-4BDA-AAF7-E1D23C1BEE5D}" type="parTrans" cxnId="{90606795-9D57-4820-9898-3BB6256765BA}">
      <dgm:prSet/>
      <dgm:spPr/>
      <dgm:t>
        <a:bodyPr/>
        <a:lstStyle/>
        <a:p>
          <a:endParaRPr lang="ru-RU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F08DC49-28B6-4D98-9CE9-D53E8DE5DD33}" type="sibTrans" cxnId="{90606795-9D57-4820-9898-3BB6256765BA}">
      <dgm:prSet/>
      <dgm:spPr/>
      <dgm:t>
        <a:bodyPr/>
        <a:lstStyle/>
        <a:p>
          <a:endParaRPr lang="ru-RU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1FA8C7-EAF2-424F-B27A-AEC9DDA22D38}">
      <dgm:prSet phldrT="[Текст]" custT="1"/>
      <dgm:spPr/>
      <dgm:t>
        <a:bodyPr/>
        <a:lstStyle/>
        <a:p>
          <a:r>
            <a: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 + 2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156CC42-773E-40B0-84F8-DBAF9C4C178E}" type="parTrans" cxnId="{0A74F6B7-FD11-46BD-9661-D9482CC09E0A}">
      <dgm:prSet custT="1"/>
      <dgm:spPr/>
      <dgm:t>
        <a:bodyPr/>
        <a:lstStyle/>
        <a:p>
          <a:endParaRPr lang="ru-RU" sz="3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07DA00-7EA2-4FE3-A9CA-81FB06E14D1B}" type="sibTrans" cxnId="{0A74F6B7-FD11-46BD-9661-D9482CC09E0A}">
      <dgm:prSet/>
      <dgm:spPr/>
      <dgm:t>
        <a:bodyPr/>
        <a:lstStyle/>
        <a:p>
          <a:endParaRPr lang="ru-RU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0FB11C-D822-420F-AC35-A521ACBD6452}">
      <dgm:prSet phldrT="[Текст]" custT="1"/>
      <dgm:spPr/>
      <dgm:t>
        <a:bodyPr/>
        <a:lstStyle/>
        <a:p>
          <a:r>
            <a: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 + 3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AD7E5F-A7FA-4351-B5DA-C75938F53840}" type="parTrans" cxnId="{B790A3A9-0BA7-47B9-96D7-B3A0388344F5}">
      <dgm:prSet custT="1"/>
      <dgm:spPr/>
      <dgm:t>
        <a:bodyPr/>
        <a:lstStyle/>
        <a:p>
          <a:endParaRPr lang="ru-RU" sz="3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EAEC37-C287-4A6A-9B29-18E9679AFE2F}" type="sibTrans" cxnId="{B790A3A9-0BA7-47B9-96D7-B3A0388344F5}">
      <dgm:prSet/>
      <dgm:spPr/>
      <dgm:t>
        <a:bodyPr/>
        <a:lstStyle/>
        <a:p>
          <a:endParaRPr lang="ru-RU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C1C475-7B5E-4696-A151-7D64E36339A0}">
      <dgm:prSet phldrT="[Текст]" custT="1"/>
      <dgm:spPr/>
      <dgm:t>
        <a:bodyPr/>
        <a:lstStyle/>
        <a:p>
          <a:r>
            <a: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 + 4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B1F2245-2C0A-4A24-91E2-E252DA0C3C86}" type="parTrans" cxnId="{9C72DD82-2508-46BF-B96E-8180A3B63BCE}">
      <dgm:prSet custT="1"/>
      <dgm:spPr/>
      <dgm:t>
        <a:bodyPr/>
        <a:lstStyle/>
        <a:p>
          <a:endParaRPr lang="ru-RU" sz="3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8E0A9D-490D-42FF-923C-B09AB6831A74}" type="sibTrans" cxnId="{9C72DD82-2508-46BF-B96E-8180A3B63BCE}">
      <dgm:prSet/>
      <dgm:spPr/>
      <dgm:t>
        <a:bodyPr/>
        <a:lstStyle/>
        <a:p>
          <a:endParaRPr lang="ru-RU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238CFB-FCDD-4E5D-A985-972807B6060C}">
      <dgm:prSet phldrT="[Текст]" custT="1"/>
      <dgm:spPr/>
      <dgm:t>
        <a:bodyPr/>
        <a:lstStyle/>
        <a:p>
          <a:r>
            <a: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 </a:t>
          </a:r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+</a:t>
          </a:r>
          <a:r>
            <a: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6687A89-174D-4E1C-858F-B34BE6E559F4}" type="parTrans" cxnId="{E512D455-6356-43BB-BF1D-B9F343CCE2AC}">
      <dgm:prSet custT="1"/>
      <dgm:spPr/>
      <dgm:t>
        <a:bodyPr/>
        <a:lstStyle/>
        <a:p>
          <a:endParaRPr lang="ru-RU" sz="3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8B04D4-B942-4B92-BE0D-7EA4F44E4CCB}" type="sibTrans" cxnId="{E512D455-6356-43BB-BF1D-B9F343CCE2AC}">
      <dgm:prSet/>
      <dgm:spPr/>
      <dgm:t>
        <a:bodyPr/>
        <a:lstStyle/>
        <a:p>
          <a:endParaRPr lang="ru-RU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27C14E-6CFE-4699-B00B-1D3D261964A2}">
      <dgm:prSet phldrT="[Текст]"/>
      <dgm:spPr/>
      <dgm:t>
        <a:bodyPr/>
        <a:lstStyle/>
        <a:p>
          <a:r>
            <a: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 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+</a:t>
          </a:r>
          <a:r>
            <a: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5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5B160CC-6DFF-4D1A-B2B4-5E39FAE965CD}" type="parTrans" cxnId="{511CB2B5-D6B4-4F0A-8A8D-F1CEC20FB083}">
      <dgm:prSet/>
      <dgm:spPr/>
      <dgm:t>
        <a:bodyPr/>
        <a:lstStyle/>
        <a:p>
          <a:endParaRPr lang="ru-RU"/>
        </a:p>
      </dgm:t>
    </dgm:pt>
    <dgm:pt modelId="{EE83B16D-993D-410F-88FA-44EE18D2BC3E}" type="sibTrans" cxnId="{511CB2B5-D6B4-4F0A-8A8D-F1CEC20FB083}">
      <dgm:prSet/>
      <dgm:spPr/>
      <dgm:t>
        <a:bodyPr/>
        <a:lstStyle/>
        <a:p>
          <a:endParaRPr lang="ru-RU"/>
        </a:p>
      </dgm:t>
    </dgm:pt>
    <dgm:pt modelId="{A36B7067-7EA6-4692-8507-7E30DD11D15C}" type="pres">
      <dgm:prSet presAssocID="{3D961D43-2803-439E-B678-7915DBA9F3E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EC12D9-F506-4A5E-AAC1-F678629CDD08}" type="pres">
      <dgm:prSet presAssocID="{291BAF19-1AC4-4E79-A5FF-154E3F1DD32B}" presName="centerShape" presStyleLbl="node0" presStyleIdx="0" presStyleCnt="1"/>
      <dgm:spPr/>
      <dgm:t>
        <a:bodyPr/>
        <a:lstStyle/>
        <a:p>
          <a:endParaRPr lang="ru-RU"/>
        </a:p>
      </dgm:t>
    </dgm:pt>
    <dgm:pt modelId="{9CE05318-21E9-406B-9D47-23A6C8AED83D}" type="pres">
      <dgm:prSet presAssocID="{0156CC42-773E-40B0-84F8-DBAF9C4C178E}" presName="Name9" presStyleLbl="parChTrans1D2" presStyleIdx="0" presStyleCnt="5"/>
      <dgm:spPr/>
      <dgm:t>
        <a:bodyPr/>
        <a:lstStyle/>
        <a:p>
          <a:endParaRPr lang="ru-RU"/>
        </a:p>
      </dgm:t>
    </dgm:pt>
    <dgm:pt modelId="{9A1C4615-EB29-42A6-B0A6-C0B61DD74B2C}" type="pres">
      <dgm:prSet presAssocID="{0156CC42-773E-40B0-84F8-DBAF9C4C178E}" presName="connTx" presStyleLbl="parChTrans1D2" presStyleIdx="0" presStyleCnt="5"/>
      <dgm:spPr/>
      <dgm:t>
        <a:bodyPr/>
        <a:lstStyle/>
        <a:p>
          <a:endParaRPr lang="ru-RU"/>
        </a:p>
      </dgm:t>
    </dgm:pt>
    <dgm:pt modelId="{312F5D1C-64FD-42F3-A500-76B65695E8F9}" type="pres">
      <dgm:prSet presAssocID="{131FA8C7-EAF2-424F-B27A-AEC9DDA22D38}" presName="node" presStyleLbl="node1" presStyleIdx="0" presStyleCnt="5" custScaleX="1279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1DC791-708E-4CDA-B7E7-581E5460C0D2}" type="pres">
      <dgm:prSet presAssocID="{91AD7E5F-A7FA-4351-B5DA-C75938F53840}" presName="Name9" presStyleLbl="parChTrans1D2" presStyleIdx="1" presStyleCnt="5"/>
      <dgm:spPr/>
      <dgm:t>
        <a:bodyPr/>
        <a:lstStyle/>
        <a:p>
          <a:endParaRPr lang="ru-RU"/>
        </a:p>
      </dgm:t>
    </dgm:pt>
    <dgm:pt modelId="{94DC5CAB-79F6-481D-B2C2-B15F2E1F47D1}" type="pres">
      <dgm:prSet presAssocID="{91AD7E5F-A7FA-4351-B5DA-C75938F53840}" presName="connTx" presStyleLbl="parChTrans1D2" presStyleIdx="1" presStyleCnt="5"/>
      <dgm:spPr/>
      <dgm:t>
        <a:bodyPr/>
        <a:lstStyle/>
        <a:p>
          <a:endParaRPr lang="ru-RU"/>
        </a:p>
      </dgm:t>
    </dgm:pt>
    <dgm:pt modelId="{0C640ECF-FF3B-48DE-BFBF-BB5B4A36A833}" type="pres">
      <dgm:prSet presAssocID="{E40FB11C-D822-420F-AC35-A521ACBD6452}" presName="node" presStyleLbl="node1" presStyleIdx="1" presStyleCnt="5" custScaleX="1219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EBD2D6-71DD-4D20-83BF-F4FBC9E655D1}" type="pres">
      <dgm:prSet presAssocID="{7B1F2245-2C0A-4A24-91E2-E252DA0C3C86}" presName="Name9" presStyleLbl="parChTrans1D2" presStyleIdx="2" presStyleCnt="5"/>
      <dgm:spPr/>
      <dgm:t>
        <a:bodyPr/>
        <a:lstStyle/>
        <a:p>
          <a:endParaRPr lang="ru-RU"/>
        </a:p>
      </dgm:t>
    </dgm:pt>
    <dgm:pt modelId="{621EB321-1D51-4811-B8AF-7D0D1268F459}" type="pres">
      <dgm:prSet presAssocID="{7B1F2245-2C0A-4A24-91E2-E252DA0C3C86}" presName="connTx" presStyleLbl="parChTrans1D2" presStyleIdx="2" presStyleCnt="5"/>
      <dgm:spPr/>
      <dgm:t>
        <a:bodyPr/>
        <a:lstStyle/>
        <a:p>
          <a:endParaRPr lang="ru-RU"/>
        </a:p>
      </dgm:t>
    </dgm:pt>
    <dgm:pt modelId="{64032549-AFB7-4350-BA5F-F8743706AA46}" type="pres">
      <dgm:prSet presAssocID="{40C1C475-7B5E-4696-A151-7D64E36339A0}" presName="node" presStyleLbl="node1" presStyleIdx="2" presStyleCnt="5" custScaleX="1418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1543BA-9AA3-4A43-9DA0-1DA221BF5E26}" type="pres">
      <dgm:prSet presAssocID="{05B160CC-6DFF-4D1A-B2B4-5E39FAE965CD}" presName="Name9" presStyleLbl="parChTrans1D2" presStyleIdx="3" presStyleCnt="5"/>
      <dgm:spPr/>
      <dgm:t>
        <a:bodyPr/>
        <a:lstStyle/>
        <a:p>
          <a:endParaRPr lang="ru-RU"/>
        </a:p>
      </dgm:t>
    </dgm:pt>
    <dgm:pt modelId="{1389B213-DC65-4B80-868F-A859264CD5BA}" type="pres">
      <dgm:prSet presAssocID="{05B160CC-6DFF-4D1A-B2B4-5E39FAE965CD}" presName="connTx" presStyleLbl="parChTrans1D2" presStyleIdx="3" presStyleCnt="5"/>
      <dgm:spPr/>
      <dgm:t>
        <a:bodyPr/>
        <a:lstStyle/>
        <a:p>
          <a:endParaRPr lang="ru-RU"/>
        </a:p>
      </dgm:t>
    </dgm:pt>
    <dgm:pt modelId="{9C1F2DCA-F4A2-4DD3-AD98-A0C311296703}" type="pres">
      <dgm:prSet presAssocID="{9627C14E-6CFE-4699-B00B-1D3D261964A2}" presName="node" presStyleLbl="node1" presStyleIdx="3" presStyleCnt="5" custScaleX="1418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3A83F9-DF4F-4949-8CC7-98396083CB40}" type="pres">
      <dgm:prSet presAssocID="{46687A89-174D-4E1C-858F-B34BE6E559F4}" presName="Name9" presStyleLbl="parChTrans1D2" presStyleIdx="4" presStyleCnt="5"/>
      <dgm:spPr/>
      <dgm:t>
        <a:bodyPr/>
        <a:lstStyle/>
        <a:p>
          <a:endParaRPr lang="ru-RU"/>
        </a:p>
      </dgm:t>
    </dgm:pt>
    <dgm:pt modelId="{DB628C64-08A2-49D2-8869-03432705C15C}" type="pres">
      <dgm:prSet presAssocID="{46687A89-174D-4E1C-858F-B34BE6E559F4}" presName="connTx" presStyleLbl="parChTrans1D2" presStyleIdx="4" presStyleCnt="5"/>
      <dgm:spPr/>
      <dgm:t>
        <a:bodyPr/>
        <a:lstStyle/>
        <a:p>
          <a:endParaRPr lang="ru-RU"/>
        </a:p>
      </dgm:t>
    </dgm:pt>
    <dgm:pt modelId="{10E1F542-9469-446E-A5BF-F82AA3A807A2}" type="pres">
      <dgm:prSet presAssocID="{56238CFB-FCDD-4E5D-A985-972807B6060C}" presName="node" presStyleLbl="node1" presStyleIdx="4" presStyleCnt="5" custScaleX="1397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4FFA85-B672-4805-9574-7C2498BF162A}" type="presOf" srcId="{46687A89-174D-4E1C-858F-B34BE6E559F4}" destId="{9A3A83F9-DF4F-4949-8CC7-98396083CB40}" srcOrd="0" destOrd="0" presId="urn:microsoft.com/office/officeart/2005/8/layout/radial1"/>
    <dgm:cxn modelId="{4E6841D8-53EA-4CF7-B7B1-2369AEBC18BB}" type="presOf" srcId="{0156CC42-773E-40B0-84F8-DBAF9C4C178E}" destId="{9CE05318-21E9-406B-9D47-23A6C8AED83D}" srcOrd="0" destOrd="0" presId="urn:microsoft.com/office/officeart/2005/8/layout/radial1"/>
    <dgm:cxn modelId="{E512D455-6356-43BB-BF1D-B9F343CCE2AC}" srcId="{291BAF19-1AC4-4E79-A5FF-154E3F1DD32B}" destId="{56238CFB-FCDD-4E5D-A985-972807B6060C}" srcOrd="4" destOrd="0" parTransId="{46687A89-174D-4E1C-858F-B34BE6E559F4}" sibTransId="{C28B04D4-B942-4B92-BE0D-7EA4F44E4CCB}"/>
    <dgm:cxn modelId="{1221B3FB-F152-484D-8521-D6E454F388EB}" type="presOf" srcId="{91AD7E5F-A7FA-4351-B5DA-C75938F53840}" destId="{94DC5CAB-79F6-481D-B2C2-B15F2E1F47D1}" srcOrd="1" destOrd="0" presId="urn:microsoft.com/office/officeart/2005/8/layout/radial1"/>
    <dgm:cxn modelId="{0E338BF0-985B-49B2-8419-64421ED556BD}" type="presOf" srcId="{05B160CC-6DFF-4D1A-B2B4-5E39FAE965CD}" destId="{8B1543BA-9AA3-4A43-9DA0-1DA221BF5E26}" srcOrd="0" destOrd="0" presId="urn:microsoft.com/office/officeart/2005/8/layout/radial1"/>
    <dgm:cxn modelId="{0AE1FBA8-3ED1-49E7-8446-8F38E508448C}" type="presOf" srcId="{7B1F2245-2C0A-4A24-91E2-E252DA0C3C86}" destId="{621EB321-1D51-4811-B8AF-7D0D1268F459}" srcOrd="1" destOrd="0" presId="urn:microsoft.com/office/officeart/2005/8/layout/radial1"/>
    <dgm:cxn modelId="{9C72DD82-2508-46BF-B96E-8180A3B63BCE}" srcId="{291BAF19-1AC4-4E79-A5FF-154E3F1DD32B}" destId="{40C1C475-7B5E-4696-A151-7D64E36339A0}" srcOrd="2" destOrd="0" parTransId="{7B1F2245-2C0A-4A24-91E2-E252DA0C3C86}" sibTransId="{E08E0A9D-490D-42FF-923C-B09AB6831A74}"/>
    <dgm:cxn modelId="{41D04AC3-D8FE-486D-A815-B06634BF28D3}" type="presOf" srcId="{91AD7E5F-A7FA-4351-B5DA-C75938F53840}" destId="{501DC791-708E-4CDA-B7E7-581E5460C0D2}" srcOrd="0" destOrd="0" presId="urn:microsoft.com/office/officeart/2005/8/layout/radial1"/>
    <dgm:cxn modelId="{B9307FB7-FB72-4B46-91DB-D5F98506E98A}" type="presOf" srcId="{0156CC42-773E-40B0-84F8-DBAF9C4C178E}" destId="{9A1C4615-EB29-42A6-B0A6-C0B61DD74B2C}" srcOrd="1" destOrd="0" presId="urn:microsoft.com/office/officeart/2005/8/layout/radial1"/>
    <dgm:cxn modelId="{59F69704-2FA1-4667-956C-141B8810E1B1}" type="presOf" srcId="{56238CFB-FCDD-4E5D-A985-972807B6060C}" destId="{10E1F542-9469-446E-A5BF-F82AA3A807A2}" srcOrd="0" destOrd="0" presId="urn:microsoft.com/office/officeart/2005/8/layout/radial1"/>
    <dgm:cxn modelId="{C8BCF670-B003-43DB-9643-49729E254E76}" type="presOf" srcId="{E40FB11C-D822-420F-AC35-A521ACBD6452}" destId="{0C640ECF-FF3B-48DE-BFBF-BB5B4A36A833}" srcOrd="0" destOrd="0" presId="urn:microsoft.com/office/officeart/2005/8/layout/radial1"/>
    <dgm:cxn modelId="{1FC691C3-21A6-4B2E-AE28-65F581C21349}" type="presOf" srcId="{05B160CC-6DFF-4D1A-B2B4-5E39FAE965CD}" destId="{1389B213-DC65-4B80-868F-A859264CD5BA}" srcOrd="1" destOrd="0" presId="urn:microsoft.com/office/officeart/2005/8/layout/radial1"/>
    <dgm:cxn modelId="{511CB2B5-D6B4-4F0A-8A8D-F1CEC20FB083}" srcId="{291BAF19-1AC4-4E79-A5FF-154E3F1DD32B}" destId="{9627C14E-6CFE-4699-B00B-1D3D261964A2}" srcOrd="3" destOrd="0" parTransId="{05B160CC-6DFF-4D1A-B2B4-5E39FAE965CD}" sibTransId="{EE83B16D-993D-410F-88FA-44EE18D2BC3E}"/>
    <dgm:cxn modelId="{DC741DAD-1A4F-4A74-8DC0-FBEF96A9B5E0}" type="presOf" srcId="{9627C14E-6CFE-4699-B00B-1D3D261964A2}" destId="{9C1F2DCA-F4A2-4DD3-AD98-A0C311296703}" srcOrd="0" destOrd="0" presId="urn:microsoft.com/office/officeart/2005/8/layout/radial1"/>
    <dgm:cxn modelId="{4A226E63-E185-4A4F-BC51-3E0FAE32A91C}" type="presOf" srcId="{3D961D43-2803-439E-B678-7915DBA9F3E1}" destId="{A36B7067-7EA6-4692-8507-7E30DD11D15C}" srcOrd="0" destOrd="0" presId="urn:microsoft.com/office/officeart/2005/8/layout/radial1"/>
    <dgm:cxn modelId="{7987454C-0A5D-4FAF-8C16-E1FA164B79F5}" type="presOf" srcId="{7B1F2245-2C0A-4A24-91E2-E252DA0C3C86}" destId="{88EBD2D6-71DD-4D20-83BF-F4FBC9E655D1}" srcOrd="0" destOrd="0" presId="urn:microsoft.com/office/officeart/2005/8/layout/radial1"/>
    <dgm:cxn modelId="{FF6C61C4-4501-45B0-8F6B-EE3AF7E302A8}" type="presOf" srcId="{131FA8C7-EAF2-424F-B27A-AEC9DDA22D38}" destId="{312F5D1C-64FD-42F3-A500-76B65695E8F9}" srcOrd="0" destOrd="0" presId="urn:microsoft.com/office/officeart/2005/8/layout/radial1"/>
    <dgm:cxn modelId="{B790A3A9-0BA7-47B9-96D7-B3A0388344F5}" srcId="{291BAF19-1AC4-4E79-A5FF-154E3F1DD32B}" destId="{E40FB11C-D822-420F-AC35-A521ACBD6452}" srcOrd="1" destOrd="0" parTransId="{91AD7E5F-A7FA-4351-B5DA-C75938F53840}" sibTransId="{F4EAEC37-C287-4A6A-9B29-18E9679AFE2F}"/>
    <dgm:cxn modelId="{68682CEA-2EFF-416E-A9A3-ACE586AFA9A2}" type="presOf" srcId="{40C1C475-7B5E-4696-A151-7D64E36339A0}" destId="{64032549-AFB7-4350-BA5F-F8743706AA46}" srcOrd="0" destOrd="0" presId="urn:microsoft.com/office/officeart/2005/8/layout/radial1"/>
    <dgm:cxn modelId="{0A74F6B7-FD11-46BD-9661-D9482CC09E0A}" srcId="{291BAF19-1AC4-4E79-A5FF-154E3F1DD32B}" destId="{131FA8C7-EAF2-424F-B27A-AEC9DDA22D38}" srcOrd="0" destOrd="0" parTransId="{0156CC42-773E-40B0-84F8-DBAF9C4C178E}" sibTransId="{5607DA00-7EA2-4FE3-A9CA-81FB06E14D1B}"/>
    <dgm:cxn modelId="{90606795-9D57-4820-9898-3BB6256765BA}" srcId="{3D961D43-2803-439E-B678-7915DBA9F3E1}" destId="{291BAF19-1AC4-4E79-A5FF-154E3F1DD32B}" srcOrd="0" destOrd="0" parTransId="{00B02CD8-E7C4-4BDA-AAF7-E1D23C1BEE5D}" sibTransId="{DF08DC49-28B6-4D98-9CE9-D53E8DE5DD33}"/>
    <dgm:cxn modelId="{A7D5C9C3-41E2-484F-AF90-8B2B165833A3}" type="presOf" srcId="{291BAF19-1AC4-4E79-A5FF-154E3F1DD32B}" destId="{EAEC12D9-F506-4A5E-AAC1-F678629CDD08}" srcOrd="0" destOrd="0" presId="urn:microsoft.com/office/officeart/2005/8/layout/radial1"/>
    <dgm:cxn modelId="{B1740E4B-E137-44F9-BF5E-318F8E6C861C}" type="presOf" srcId="{46687A89-174D-4E1C-858F-B34BE6E559F4}" destId="{DB628C64-08A2-49D2-8869-03432705C15C}" srcOrd="1" destOrd="0" presId="urn:microsoft.com/office/officeart/2005/8/layout/radial1"/>
    <dgm:cxn modelId="{D55D996F-484C-47B1-846D-79F7ED5B3E48}" type="presParOf" srcId="{A36B7067-7EA6-4692-8507-7E30DD11D15C}" destId="{EAEC12D9-F506-4A5E-AAC1-F678629CDD08}" srcOrd="0" destOrd="0" presId="urn:microsoft.com/office/officeart/2005/8/layout/radial1"/>
    <dgm:cxn modelId="{E66CAE69-07C7-4236-A192-7B3D54528FFE}" type="presParOf" srcId="{A36B7067-7EA6-4692-8507-7E30DD11D15C}" destId="{9CE05318-21E9-406B-9D47-23A6C8AED83D}" srcOrd="1" destOrd="0" presId="urn:microsoft.com/office/officeart/2005/8/layout/radial1"/>
    <dgm:cxn modelId="{802503B1-0A04-4161-AC0B-975C096DC2A6}" type="presParOf" srcId="{9CE05318-21E9-406B-9D47-23A6C8AED83D}" destId="{9A1C4615-EB29-42A6-B0A6-C0B61DD74B2C}" srcOrd="0" destOrd="0" presId="urn:microsoft.com/office/officeart/2005/8/layout/radial1"/>
    <dgm:cxn modelId="{918BB499-AF87-4A05-8741-673C527AA58F}" type="presParOf" srcId="{A36B7067-7EA6-4692-8507-7E30DD11D15C}" destId="{312F5D1C-64FD-42F3-A500-76B65695E8F9}" srcOrd="2" destOrd="0" presId="urn:microsoft.com/office/officeart/2005/8/layout/radial1"/>
    <dgm:cxn modelId="{48E9382A-845E-40FB-912D-25996ECCFD06}" type="presParOf" srcId="{A36B7067-7EA6-4692-8507-7E30DD11D15C}" destId="{501DC791-708E-4CDA-B7E7-581E5460C0D2}" srcOrd="3" destOrd="0" presId="urn:microsoft.com/office/officeart/2005/8/layout/radial1"/>
    <dgm:cxn modelId="{74327CB5-B3EB-430E-B434-4E5C98FE775D}" type="presParOf" srcId="{501DC791-708E-4CDA-B7E7-581E5460C0D2}" destId="{94DC5CAB-79F6-481D-B2C2-B15F2E1F47D1}" srcOrd="0" destOrd="0" presId="urn:microsoft.com/office/officeart/2005/8/layout/radial1"/>
    <dgm:cxn modelId="{EF7014DB-98C1-452E-A04A-CE3223F14D5E}" type="presParOf" srcId="{A36B7067-7EA6-4692-8507-7E30DD11D15C}" destId="{0C640ECF-FF3B-48DE-BFBF-BB5B4A36A833}" srcOrd="4" destOrd="0" presId="urn:microsoft.com/office/officeart/2005/8/layout/radial1"/>
    <dgm:cxn modelId="{7A9ACF09-5B94-49D9-BD39-4EB93FCF903F}" type="presParOf" srcId="{A36B7067-7EA6-4692-8507-7E30DD11D15C}" destId="{88EBD2D6-71DD-4D20-83BF-F4FBC9E655D1}" srcOrd="5" destOrd="0" presId="urn:microsoft.com/office/officeart/2005/8/layout/radial1"/>
    <dgm:cxn modelId="{FC5EDDBE-9522-4B18-9908-9AD108D873C6}" type="presParOf" srcId="{88EBD2D6-71DD-4D20-83BF-F4FBC9E655D1}" destId="{621EB321-1D51-4811-B8AF-7D0D1268F459}" srcOrd="0" destOrd="0" presId="urn:microsoft.com/office/officeart/2005/8/layout/radial1"/>
    <dgm:cxn modelId="{5BAE7A80-9E08-421E-88DB-1938BAAA4BB7}" type="presParOf" srcId="{A36B7067-7EA6-4692-8507-7E30DD11D15C}" destId="{64032549-AFB7-4350-BA5F-F8743706AA46}" srcOrd="6" destOrd="0" presId="urn:microsoft.com/office/officeart/2005/8/layout/radial1"/>
    <dgm:cxn modelId="{76000B2E-87E9-445C-A4FE-32ED3777F1DA}" type="presParOf" srcId="{A36B7067-7EA6-4692-8507-7E30DD11D15C}" destId="{8B1543BA-9AA3-4A43-9DA0-1DA221BF5E26}" srcOrd="7" destOrd="0" presId="urn:microsoft.com/office/officeart/2005/8/layout/radial1"/>
    <dgm:cxn modelId="{38B647AF-33D7-4AFA-9DA9-EECAE00E0F5E}" type="presParOf" srcId="{8B1543BA-9AA3-4A43-9DA0-1DA221BF5E26}" destId="{1389B213-DC65-4B80-868F-A859264CD5BA}" srcOrd="0" destOrd="0" presId="urn:microsoft.com/office/officeart/2005/8/layout/radial1"/>
    <dgm:cxn modelId="{9759BA17-9BF7-4518-ADC2-0EB7C8BE134C}" type="presParOf" srcId="{A36B7067-7EA6-4692-8507-7E30DD11D15C}" destId="{9C1F2DCA-F4A2-4DD3-AD98-A0C311296703}" srcOrd="8" destOrd="0" presId="urn:microsoft.com/office/officeart/2005/8/layout/radial1"/>
    <dgm:cxn modelId="{35DD7397-B4B6-42B7-8827-ED70C2741E75}" type="presParOf" srcId="{A36B7067-7EA6-4692-8507-7E30DD11D15C}" destId="{9A3A83F9-DF4F-4949-8CC7-98396083CB40}" srcOrd="9" destOrd="0" presId="urn:microsoft.com/office/officeart/2005/8/layout/radial1"/>
    <dgm:cxn modelId="{03759C06-6F05-45F5-8F07-64515F3E6A33}" type="presParOf" srcId="{9A3A83F9-DF4F-4949-8CC7-98396083CB40}" destId="{DB628C64-08A2-49D2-8869-03432705C15C}" srcOrd="0" destOrd="0" presId="urn:microsoft.com/office/officeart/2005/8/layout/radial1"/>
    <dgm:cxn modelId="{4140EDE3-B100-446F-BC19-5F1125021DB2}" type="presParOf" srcId="{A36B7067-7EA6-4692-8507-7E30DD11D15C}" destId="{10E1F542-9469-446E-A5BF-F82AA3A807A2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961D43-2803-439E-B678-7915DBA9F3E1}" type="doc">
      <dgm:prSet loTypeId="urn:microsoft.com/office/officeart/2005/8/layout/radial1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91BAF19-1AC4-4E79-A5FF-154E3F1DD32B}">
      <dgm:prSet phldrT="[Текст]" custT="1"/>
      <dgm:spPr/>
      <dgm:t>
        <a:bodyPr/>
        <a:lstStyle/>
        <a:p>
          <a:r>
            <a:rPr lang="uk-U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</a:t>
          </a:r>
          <a:endParaRPr lang="ru-RU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B02CD8-E7C4-4BDA-AAF7-E1D23C1BEE5D}" type="parTrans" cxnId="{90606795-9D57-4820-9898-3BB6256765BA}">
      <dgm:prSet/>
      <dgm:spPr/>
      <dgm:t>
        <a:bodyPr/>
        <a:lstStyle/>
        <a:p>
          <a:endParaRPr lang="ru-RU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F08DC49-28B6-4D98-9CE9-D53E8DE5DD33}" type="sibTrans" cxnId="{90606795-9D57-4820-9898-3BB6256765BA}">
      <dgm:prSet/>
      <dgm:spPr/>
      <dgm:t>
        <a:bodyPr/>
        <a:lstStyle/>
        <a:p>
          <a:endParaRPr lang="ru-RU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1FA8C7-EAF2-424F-B27A-AEC9DDA22D38}">
      <dgm:prSet phldrT="[Текст]" custT="1"/>
      <dgm:spPr/>
      <dgm:t>
        <a:bodyPr/>
        <a:lstStyle/>
        <a:p>
          <a:r>
            <a: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 + 6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156CC42-773E-40B0-84F8-DBAF9C4C178E}" type="parTrans" cxnId="{0A74F6B7-FD11-46BD-9661-D9482CC09E0A}">
      <dgm:prSet custT="1"/>
      <dgm:spPr/>
      <dgm:t>
        <a:bodyPr/>
        <a:lstStyle/>
        <a:p>
          <a:endParaRPr lang="ru-RU" sz="3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07DA00-7EA2-4FE3-A9CA-81FB06E14D1B}" type="sibTrans" cxnId="{0A74F6B7-FD11-46BD-9661-D9482CC09E0A}">
      <dgm:prSet/>
      <dgm:spPr/>
      <dgm:t>
        <a:bodyPr/>
        <a:lstStyle/>
        <a:p>
          <a:endParaRPr lang="ru-RU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0FB11C-D822-420F-AC35-A521ACBD6452}">
      <dgm:prSet phldrT="[Текст]" custT="1"/>
      <dgm:spPr/>
      <dgm:t>
        <a:bodyPr/>
        <a:lstStyle/>
        <a:p>
          <a:r>
            <a: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 </a:t>
          </a:r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+</a:t>
          </a:r>
          <a:r>
            <a: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AD7E5F-A7FA-4351-B5DA-C75938F53840}" type="parTrans" cxnId="{B790A3A9-0BA7-47B9-96D7-B3A0388344F5}">
      <dgm:prSet custT="1"/>
      <dgm:spPr/>
      <dgm:t>
        <a:bodyPr/>
        <a:lstStyle/>
        <a:p>
          <a:endParaRPr lang="ru-RU" sz="3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EAEC37-C287-4A6A-9B29-18E9679AFE2F}" type="sibTrans" cxnId="{B790A3A9-0BA7-47B9-96D7-B3A0388344F5}">
      <dgm:prSet/>
      <dgm:spPr/>
      <dgm:t>
        <a:bodyPr/>
        <a:lstStyle/>
        <a:p>
          <a:endParaRPr lang="ru-RU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C1C475-7B5E-4696-A151-7D64E36339A0}">
      <dgm:prSet phldrT="[Текст]" custT="1"/>
      <dgm:spPr/>
      <dgm:t>
        <a:bodyPr/>
        <a:lstStyle/>
        <a:p>
          <a:r>
            <a: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 </a:t>
          </a:r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+</a:t>
          </a:r>
          <a:r>
            <a: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7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B1F2245-2C0A-4A24-91E2-E252DA0C3C86}" type="parTrans" cxnId="{9C72DD82-2508-46BF-B96E-8180A3B63BCE}">
      <dgm:prSet custT="1"/>
      <dgm:spPr/>
      <dgm:t>
        <a:bodyPr/>
        <a:lstStyle/>
        <a:p>
          <a:endParaRPr lang="ru-RU" sz="3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8E0A9D-490D-42FF-923C-B09AB6831A74}" type="sibTrans" cxnId="{9C72DD82-2508-46BF-B96E-8180A3B63BCE}">
      <dgm:prSet/>
      <dgm:spPr/>
      <dgm:t>
        <a:bodyPr/>
        <a:lstStyle/>
        <a:p>
          <a:endParaRPr lang="ru-RU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238CFB-FCDD-4E5D-A985-972807B6060C}">
      <dgm:prSet phldrT="[Текст]" custT="1"/>
      <dgm:spPr/>
      <dgm:t>
        <a:bodyPr/>
        <a:lstStyle/>
        <a:p>
          <a:r>
            <a: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 + 4 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6687A89-174D-4E1C-858F-B34BE6E559F4}" type="parTrans" cxnId="{E512D455-6356-43BB-BF1D-B9F343CCE2AC}">
      <dgm:prSet custT="1"/>
      <dgm:spPr/>
      <dgm:t>
        <a:bodyPr/>
        <a:lstStyle/>
        <a:p>
          <a:endParaRPr lang="ru-RU" sz="3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8B04D4-B942-4B92-BE0D-7EA4F44E4CCB}" type="sibTrans" cxnId="{E512D455-6356-43BB-BF1D-B9F343CCE2AC}">
      <dgm:prSet/>
      <dgm:spPr/>
      <dgm:t>
        <a:bodyPr/>
        <a:lstStyle/>
        <a:p>
          <a:endParaRPr lang="ru-RU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22C865-0D54-4E6A-819B-30C751DF822E}">
      <dgm:prSet phldrT="[Текст]"/>
      <dgm:spPr/>
      <dgm:t>
        <a:bodyPr/>
        <a:lstStyle/>
        <a:p>
          <a:r>
            <a: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 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+ </a:t>
          </a:r>
          <a:r>
            <a: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80781AF-44BA-4E86-A561-74DC07142B7A}" type="parTrans" cxnId="{0593C3AE-D096-435F-B8B9-EC8DE10DB256}">
      <dgm:prSet/>
      <dgm:spPr/>
      <dgm:t>
        <a:bodyPr/>
        <a:lstStyle/>
        <a:p>
          <a:endParaRPr lang="ru-RU"/>
        </a:p>
      </dgm:t>
    </dgm:pt>
    <dgm:pt modelId="{6A762DF4-1BFC-4057-B872-1C6B30DACBBD}" type="sibTrans" cxnId="{0593C3AE-D096-435F-B8B9-EC8DE10DB256}">
      <dgm:prSet/>
      <dgm:spPr/>
      <dgm:t>
        <a:bodyPr/>
        <a:lstStyle/>
        <a:p>
          <a:endParaRPr lang="ru-RU"/>
        </a:p>
      </dgm:t>
    </dgm:pt>
    <dgm:pt modelId="{3798B9DD-0070-4E8C-863A-B204688151BF}">
      <dgm:prSet phldrT="[Текст]"/>
      <dgm:spPr/>
      <dgm:t>
        <a:bodyPr/>
        <a:lstStyle/>
        <a:p>
          <a:r>
            <a: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 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+ </a:t>
          </a:r>
          <a:r>
            <a: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BFB320-2A38-4F39-9264-F28972790EDC}" type="parTrans" cxnId="{B719C2E1-C972-4EAE-86B8-B156C32E857C}">
      <dgm:prSet/>
      <dgm:spPr/>
      <dgm:t>
        <a:bodyPr/>
        <a:lstStyle/>
        <a:p>
          <a:endParaRPr lang="ru-RU"/>
        </a:p>
      </dgm:t>
    </dgm:pt>
    <dgm:pt modelId="{95F4FFB6-7E70-4E10-96AA-3DA064AA0392}" type="sibTrans" cxnId="{B719C2E1-C972-4EAE-86B8-B156C32E857C}">
      <dgm:prSet/>
      <dgm:spPr/>
      <dgm:t>
        <a:bodyPr/>
        <a:lstStyle/>
        <a:p>
          <a:endParaRPr lang="ru-RU"/>
        </a:p>
      </dgm:t>
    </dgm:pt>
    <dgm:pt modelId="{C37CDA49-9799-4AE5-B89B-D2DBA70FC083}">
      <dgm:prSet phldrT="[Текст]"/>
      <dgm:spPr/>
      <dgm:t>
        <a:bodyPr/>
        <a:lstStyle/>
        <a:p>
          <a:r>
            <a: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 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+</a:t>
          </a:r>
          <a:r>
            <a: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5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3E32555-F819-43D9-84C3-892D94666A66}" type="parTrans" cxnId="{A334C2B0-3282-421B-91C0-E8C237DFD4FC}">
      <dgm:prSet/>
      <dgm:spPr/>
      <dgm:t>
        <a:bodyPr/>
        <a:lstStyle/>
        <a:p>
          <a:endParaRPr lang="ru-RU"/>
        </a:p>
      </dgm:t>
    </dgm:pt>
    <dgm:pt modelId="{A0D9C1CC-B43A-4063-BD7F-ECA3AEE830F6}" type="sibTrans" cxnId="{A334C2B0-3282-421B-91C0-E8C237DFD4FC}">
      <dgm:prSet/>
      <dgm:spPr/>
      <dgm:t>
        <a:bodyPr/>
        <a:lstStyle/>
        <a:p>
          <a:endParaRPr lang="ru-RU"/>
        </a:p>
      </dgm:t>
    </dgm:pt>
    <dgm:pt modelId="{A36B7067-7EA6-4692-8507-7E30DD11D15C}" type="pres">
      <dgm:prSet presAssocID="{3D961D43-2803-439E-B678-7915DBA9F3E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EC12D9-F506-4A5E-AAC1-F678629CDD08}" type="pres">
      <dgm:prSet presAssocID="{291BAF19-1AC4-4E79-A5FF-154E3F1DD32B}" presName="centerShape" presStyleLbl="node0" presStyleIdx="0" presStyleCnt="1"/>
      <dgm:spPr/>
      <dgm:t>
        <a:bodyPr/>
        <a:lstStyle/>
        <a:p>
          <a:endParaRPr lang="ru-RU"/>
        </a:p>
      </dgm:t>
    </dgm:pt>
    <dgm:pt modelId="{9CE05318-21E9-406B-9D47-23A6C8AED83D}" type="pres">
      <dgm:prSet presAssocID="{0156CC42-773E-40B0-84F8-DBAF9C4C178E}" presName="Name9" presStyleLbl="parChTrans1D2" presStyleIdx="0" presStyleCnt="7"/>
      <dgm:spPr/>
      <dgm:t>
        <a:bodyPr/>
        <a:lstStyle/>
        <a:p>
          <a:endParaRPr lang="ru-RU"/>
        </a:p>
      </dgm:t>
    </dgm:pt>
    <dgm:pt modelId="{9A1C4615-EB29-42A6-B0A6-C0B61DD74B2C}" type="pres">
      <dgm:prSet presAssocID="{0156CC42-773E-40B0-84F8-DBAF9C4C178E}" presName="connTx" presStyleLbl="parChTrans1D2" presStyleIdx="0" presStyleCnt="7"/>
      <dgm:spPr/>
      <dgm:t>
        <a:bodyPr/>
        <a:lstStyle/>
        <a:p>
          <a:endParaRPr lang="ru-RU"/>
        </a:p>
      </dgm:t>
    </dgm:pt>
    <dgm:pt modelId="{312F5D1C-64FD-42F3-A500-76B65695E8F9}" type="pres">
      <dgm:prSet presAssocID="{131FA8C7-EAF2-424F-B27A-AEC9DDA22D38}" presName="node" presStyleLbl="node1" presStyleIdx="0" presStyleCnt="7" custScaleX="127968" custRadScaleRad="98952" custRadScaleInc="-28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CEBCC6-2788-4180-82E8-B67ABE03F814}" type="pres">
      <dgm:prSet presAssocID="{F80781AF-44BA-4E86-A561-74DC07142B7A}" presName="Name9" presStyleLbl="parChTrans1D2" presStyleIdx="1" presStyleCnt="7"/>
      <dgm:spPr/>
      <dgm:t>
        <a:bodyPr/>
        <a:lstStyle/>
        <a:p>
          <a:endParaRPr lang="ru-RU"/>
        </a:p>
      </dgm:t>
    </dgm:pt>
    <dgm:pt modelId="{B0B1C05A-DC19-4614-92DC-1D11B6FF5FF7}" type="pres">
      <dgm:prSet presAssocID="{F80781AF-44BA-4E86-A561-74DC07142B7A}" presName="connTx" presStyleLbl="parChTrans1D2" presStyleIdx="1" presStyleCnt="7"/>
      <dgm:spPr/>
      <dgm:t>
        <a:bodyPr/>
        <a:lstStyle/>
        <a:p>
          <a:endParaRPr lang="ru-RU"/>
        </a:p>
      </dgm:t>
    </dgm:pt>
    <dgm:pt modelId="{5DA6F10D-580D-4970-8DC4-D89C20198E05}" type="pres">
      <dgm:prSet presAssocID="{EA22C865-0D54-4E6A-819B-30C751DF822E}" presName="node" presStyleLbl="node1" presStyleIdx="1" presStyleCnt="7" custScaleX="127968" custRadScaleRad="95760" custRadScaleInc="1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4578BE-839F-46B7-BF00-0A1394160163}" type="pres">
      <dgm:prSet presAssocID="{26BFB320-2A38-4F39-9264-F28972790EDC}" presName="Name9" presStyleLbl="parChTrans1D2" presStyleIdx="2" presStyleCnt="7"/>
      <dgm:spPr/>
      <dgm:t>
        <a:bodyPr/>
        <a:lstStyle/>
        <a:p>
          <a:endParaRPr lang="ru-RU"/>
        </a:p>
      </dgm:t>
    </dgm:pt>
    <dgm:pt modelId="{ADFD2C80-F923-42CA-9180-A002287B7EA6}" type="pres">
      <dgm:prSet presAssocID="{26BFB320-2A38-4F39-9264-F28972790EDC}" presName="connTx" presStyleLbl="parChTrans1D2" presStyleIdx="2" presStyleCnt="7"/>
      <dgm:spPr/>
      <dgm:t>
        <a:bodyPr/>
        <a:lstStyle/>
        <a:p>
          <a:endParaRPr lang="ru-RU"/>
        </a:p>
      </dgm:t>
    </dgm:pt>
    <dgm:pt modelId="{82635A55-6BB9-4CB9-B56B-071B6A6E1AF7}" type="pres">
      <dgm:prSet presAssocID="{3798B9DD-0070-4E8C-863A-B204688151BF}" presName="node" presStyleLbl="node1" presStyleIdx="2" presStyleCnt="7" custScaleX="127968" custRadScaleRad="96545" custRadScaleInc="-14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1DC791-708E-4CDA-B7E7-581E5460C0D2}" type="pres">
      <dgm:prSet presAssocID="{91AD7E5F-A7FA-4351-B5DA-C75938F53840}" presName="Name9" presStyleLbl="parChTrans1D2" presStyleIdx="3" presStyleCnt="7"/>
      <dgm:spPr/>
      <dgm:t>
        <a:bodyPr/>
        <a:lstStyle/>
        <a:p>
          <a:endParaRPr lang="ru-RU"/>
        </a:p>
      </dgm:t>
    </dgm:pt>
    <dgm:pt modelId="{94DC5CAB-79F6-481D-B2C2-B15F2E1F47D1}" type="pres">
      <dgm:prSet presAssocID="{91AD7E5F-A7FA-4351-B5DA-C75938F53840}" presName="connTx" presStyleLbl="parChTrans1D2" presStyleIdx="3" presStyleCnt="7"/>
      <dgm:spPr/>
      <dgm:t>
        <a:bodyPr/>
        <a:lstStyle/>
        <a:p>
          <a:endParaRPr lang="ru-RU"/>
        </a:p>
      </dgm:t>
    </dgm:pt>
    <dgm:pt modelId="{0C640ECF-FF3B-48DE-BFBF-BB5B4A36A833}" type="pres">
      <dgm:prSet presAssocID="{E40FB11C-D822-420F-AC35-A521ACBD6452}" presName="node" presStyleLbl="node1" presStyleIdx="3" presStyleCnt="7" custScaleX="121970" custRadScaleRad="87967" custRadScaleInc="-127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E579B0-3219-4D03-B4A9-D1C5A1F7B5D1}" type="pres">
      <dgm:prSet presAssocID="{33E32555-F819-43D9-84C3-892D94666A66}" presName="Name9" presStyleLbl="parChTrans1D2" presStyleIdx="4" presStyleCnt="7"/>
      <dgm:spPr/>
      <dgm:t>
        <a:bodyPr/>
        <a:lstStyle/>
        <a:p>
          <a:endParaRPr lang="ru-RU"/>
        </a:p>
      </dgm:t>
    </dgm:pt>
    <dgm:pt modelId="{69443E2C-501F-479A-ABBE-D81712A833C8}" type="pres">
      <dgm:prSet presAssocID="{33E32555-F819-43D9-84C3-892D94666A66}" presName="connTx" presStyleLbl="parChTrans1D2" presStyleIdx="4" presStyleCnt="7"/>
      <dgm:spPr/>
      <dgm:t>
        <a:bodyPr/>
        <a:lstStyle/>
        <a:p>
          <a:endParaRPr lang="ru-RU"/>
        </a:p>
      </dgm:t>
    </dgm:pt>
    <dgm:pt modelId="{8C6E8083-CE2E-4896-AD8A-8E93B662BFCF}" type="pres">
      <dgm:prSet presAssocID="{C37CDA49-9799-4AE5-B89B-D2DBA70FC083}" presName="node" presStyleLbl="node1" presStyleIdx="4" presStyleCnt="7" custScaleX="138754" custRadScaleRad="89427" custRadScaleInc="90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EBD2D6-71DD-4D20-83BF-F4FBC9E655D1}" type="pres">
      <dgm:prSet presAssocID="{7B1F2245-2C0A-4A24-91E2-E252DA0C3C86}" presName="Name9" presStyleLbl="parChTrans1D2" presStyleIdx="5" presStyleCnt="7"/>
      <dgm:spPr/>
      <dgm:t>
        <a:bodyPr/>
        <a:lstStyle/>
        <a:p>
          <a:endParaRPr lang="ru-RU"/>
        </a:p>
      </dgm:t>
    </dgm:pt>
    <dgm:pt modelId="{621EB321-1D51-4811-B8AF-7D0D1268F459}" type="pres">
      <dgm:prSet presAssocID="{7B1F2245-2C0A-4A24-91E2-E252DA0C3C86}" presName="connTx" presStyleLbl="parChTrans1D2" presStyleIdx="5" presStyleCnt="7"/>
      <dgm:spPr/>
      <dgm:t>
        <a:bodyPr/>
        <a:lstStyle/>
        <a:p>
          <a:endParaRPr lang="ru-RU"/>
        </a:p>
      </dgm:t>
    </dgm:pt>
    <dgm:pt modelId="{64032549-AFB7-4350-BA5F-F8743706AA46}" type="pres">
      <dgm:prSet presAssocID="{40C1C475-7B5E-4696-A151-7D64E36339A0}" presName="node" presStyleLbl="node1" presStyleIdx="5" presStyleCnt="7" custScaleX="152755" custRadScaleRad="103469" custRadScaleInc="81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3A83F9-DF4F-4949-8CC7-98396083CB40}" type="pres">
      <dgm:prSet presAssocID="{46687A89-174D-4E1C-858F-B34BE6E559F4}" presName="Name9" presStyleLbl="parChTrans1D2" presStyleIdx="6" presStyleCnt="7"/>
      <dgm:spPr/>
      <dgm:t>
        <a:bodyPr/>
        <a:lstStyle/>
        <a:p>
          <a:endParaRPr lang="ru-RU"/>
        </a:p>
      </dgm:t>
    </dgm:pt>
    <dgm:pt modelId="{DB628C64-08A2-49D2-8869-03432705C15C}" type="pres">
      <dgm:prSet presAssocID="{46687A89-174D-4E1C-858F-B34BE6E559F4}" presName="connTx" presStyleLbl="parChTrans1D2" presStyleIdx="6" presStyleCnt="7"/>
      <dgm:spPr/>
      <dgm:t>
        <a:bodyPr/>
        <a:lstStyle/>
        <a:p>
          <a:endParaRPr lang="ru-RU"/>
        </a:p>
      </dgm:t>
    </dgm:pt>
    <dgm:pt modelId="{10E1F542-9469-446E-A5BF-F82AA3A807A2}" type="pres">
      <dgm:prSet presAssocID="{56238CFB-FCDD-4E5D-A985-972807B6060C}" presName="node" presStyleLbl="node1" presStyleIdx="6" presStyleCnt="7" custScaleX="139796" custRadScaleRad="99517" custRadScaleInc="-5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740E4B-E137-44F9-BF5E-318F8E6C861C}" type="presOf" srcId="{46687A89-174D-4E1C-858F-B34BE6E559F4}" destId="{DB628C64-08A2-49D2-8869-03432705C15C}" srcOrd="1" destOrd="0" presId="urn:microsoft.com/office/officeart/2005/8/layout/radial1"/>
    <dgm:cxn modelId="{1221B3FB-F152-484D-8521-D6E454F388EB}" type="presOf" srcId="{91AD7E5F-A7FA-4351-B5DA-C75938F53840}" destId="{94DC5CAB-79F6-481D-B2C2-B15F2E1F47D1}" srcOrd="1" destOrd="0" presId="urn:microsoft.com/office/officeart/2005/8/layout/radial1"/>
    <dgm:cxn modelId="{0AE1FBA8-3ED1-49E7-8446-8F38E508448C}" type="presOf" srcId="{7B1F2245-2C0A-4A24-91E2-E252DA0C3C86}" destId="{621EB321-1D51-4811-B8AF-7D0D1268F459}" srcOrd="1" destOrd="0" presId="urn:microsoft.com/office/officeart/2005/8/layout/radial1"/>
    <dgm:cxn modelId="{11C34129-A804-4756-B65B-2AA1AD836E95}" type="presOf" srcId="{26BFB320-2A38-4F39-9264-F28972790EDC}" destId="{2A4578BE-839F-46B7-BF00-0A1394160163}" srcOrd="0" destOrd="0" presId="urn:microsoft.com/office/officeart/2005/8/layout/radial1"/>
    <dgm:cxn modelId="{344FFA85-B672-4805-9574-7C2498BF162A}" type="presOf" srcId="{46687A89-174D-4E1C-858F-B34BE6E559F4}" destId="{9A3A83F9-DF4F-4949-8CC7-98396083CB40}" srcOrd="0" destOrd="0" presId="urn:microsoft.com/office/officeart/2005/8/layout/radial1"/>
    <dgm:cxn modelId="{F80D9E5B-C600-486B-84E1-16AF4C85D535}" type="presOf" srcId="{F80781AF-44BA-4E86-A561-74DC07142B7A}" destId="{B2CEBCC6-2788-4180-82E8-B67ABE03F814}" srcOrd="0" destOrd="0" presId="urn:microsoft.com/office/officeart/2005/8/layout/radial1"/>
    <dgm:cxn modelId="{90606795-9D57-4820-9898-3BB6256765BA}" srcId="{3D961D43-2803-439E-B678-7915DBA9F3E1}" destId="{291BAF19-1AC4-4E79-A5FF-154E3F1DD32B}" srcOrd="0" destOrd="0" parTransId="{00B02CD8-E7C4-4BDA-AAF7-E1D23C1BEE5D}" sibTransId="{DF08DC49-28B6-4D98-9CE9-D53E8DE5DD33}"/>
    <dgm:cxn modelId="{B719C2E1-C972-4EAE-86B8-B156C32E857C}" srcId="{291BAF19-1AC4-4E79-A5FF-154E3F1DD32B}" destId="{3798B9DD-0070-4E8C-863A-B204688151BF}" srcOrd="2" destOrd="0" parTransId="{26BFB320-2A38-4F39-9264-F28972790EDC}" sibTransId="{95F4FFB6-7E70-4E10-96AA-3DA064AA0392}"/>
    <dgm:cxn modelId="{68682CEA-2EFF-416E-A9A3-ACE586AFA9A2}" type="presOf" srcId="{40C1C475-7B5E-4696-A151-7D64E36339A0}" destId="{64032549-AFB7-4350-BA5F-F8743706AA46}" srcOrd="0" destOrd="0" presId="urn:microsoft.com/office/officeart/2005/8/layout/radial1"/>
    <dgm:cxn modelId="{A334C2B0-3282-421B-91C0-E8C237DFD4FC}" srcId="{291BAF19-1AC4-4E79-A5FF-154E3F1DD32B}" destId="{C37CDA49-9799-4AE5-B89B-D2DBA70FC083}" srcOrd="4" destOrd="0" parTransId="{33E32555-F819-43D9-84C3-892D94666A66}" sibTransId="{A0D9C1CC-B43A-4063-BD7F-ECA3AEE830F6}"/>
    <dgm:cxn modelId="{44304E6B-4F17-421D-8B7B-621F169572FC}" type="presOf" srcId="{F80781AF-44BA-4E86-A561-74DC07142B7A}" destId="{B0B1C05A-DC19-4614-92DC-1D11B6FF5FF7}" srcOrd="1" destOrd="0" presId="urn:microsoft.com/office/officeart/2005/8/layout/radial1"/>
    <dgm:cxn modelId="{E832E782-B728-4AED-ADE0-8D674FE2D83E}" type="presOf" srcId="{33E32555-F819-43D9-84C3-892D94666A66}" destId="{58E579B0-3219-4D03-B4A9-D1C5A1F7B5D1}" srcOrd="0" destOrd="0" presId="urn:microsoft.com/office/officeart/2005/8/layout/radial1"/>
    <dgm:cxn modelId="{2E257DFA-2156-4F4F-860C-00A900FA02B7}" type="presOf" srcId="{33E32555-F819-43D9-84C3-892D94666A66}" destId="{69443E2C-501F-479A-ABBE-D81712A833C8}" srcOrd="1" destOrd="0" presId="urn:microsoft.com/office/officeart/2005/8/layout/radial1"/>
    <dgm:cxn modelId="{FF6C61C4-4501-45B0-8F6B-EE3AF7E302A8}" type="presOf" srcId="{131FA8C7-EAF2-424F-B27A-AEC9DDA22D38}" destId="{312F5D1C-64FD-42F3-A500-76B65695E8F9}" srcOrd="0" destOrd="0" presId="urn:microsoft.com/office/officeart/2005/8/layout/radial1"/>
    <dgm:cxn modelId="{7987454C-0A5D-4FAF-8C16-E1FA164B79F5}" type="presOf" srcId="{7B1F2245-2C0A-4A24-91E2-E252DA0C3C86}" destId="{88EBD2D6-71DD-4D20-83BF-F4FBC9E655D1}" srcOrd="0" destOrd="0" presId="urn:microsoft.com/office/officeart/2005/8/layout/radial1"/>
    <dgm:cxn modelId="{E512D455-6356-43BB-BF1D-B9F343CCE2AC}" srcId="{291BAF19-1AC4-4E79-A5FF-154E3F1DD32B}" destId="{56238CFB-FCDD-4E5D-A985-972807B6060C}" srcOrd="6" destOrd="0" parTransId="{46687A89-174D-4E1C-858F-B34BE6E559F4}" sibTransId="{C28B04D4-B942-4B92-BE0D-7EA4F44E4CCB}"/>
    <dgm:cxn modelId="{41D04AC3-D8FE-486D-A815-B06634BF28D3}" type="presOf" srcId="{91AD7E5F-A7FA-4351-B5DA-C75938F53840}" destId="{501DC791-708E-4CDA-B7E7-581E5460C0D2}" srcOrd="0" destOrd="0" presId="urn:microsoft.com/office/officeart/2005/8/layout/radial1"/>
    <dgm:cxn modelId="{4E6841D8-53EA-4CF7-B7B1-2369AEBC18BB}" type="presOf" srcId="{0156CC42-773E-40B0-84F8-DBAF9C4C178E}" destId="{9CE05318-21E9-406B-9D47-23A6C8AED83D}" srcOrd="0" destOrd="0" presId="urn:microsoft.com/office/officeart/2005/8/layout/radial1"/>
    <dgm:cxn modelId="{59F69704-2FA1-4667-956C-141B8810E1B1}" type="presOf" srcId="{56238CFB-FCDD-4E5D-A985-972807B6060C}" destId="{10E1F542-9469-446E-A5BF-F82AA3A807A2}" srcOrd="0" destOrd="0" presId="urn:microsoft.com/office/officeart/2005/8/layout/radial1"/>
    <dgm:cxn modelId="{0A74F6B7-FD11-46BD-9661-D9482CC09E0A}" srcId="{291BAF19-1AC4-4E79-A5FF-154E3F1DD32B}" destId="{131FA8C7-EAF2-424F-B27A-AEC9DDA22D38}" srcOrd="0" destOrd="0" parTransId="{0156CC42-773E-40B0-84F8-DBAF9C4C178E}" sibTransId="{5607DA00-7EA2-4FE3-A9CA-81FB06E14D1B}"/>
    <dgm:cxn modelId="{B9307FB7-FB72-4B46-91DB-D5F98506E98A}" type="presOf" srcId="{0156CC42-773E-40B0-84F8-DBAF9C4C178E}" destId="{9A1C4615-EB29-42A6-B0A6-C0B61DD74B2C}" srcOrd="1" destOrd="0" presId="urn:microsoft.com/office/officeart/2005/8/layout/radial1"/>
    <dgm:cxn modelId="{B790A3A9-0BA7-47B9-96D7-B3A0388344F5}" srcId="{291BAF19-1AC4-4E79-A5FF-154E3F1DD32B}" destId="{E40FB11C-D822-420F-AC35-A521ACBD6452}" srcOrd="3" destOrd="0" parTransId="{91AD7E5F-A7FA-4351-B5DA-C75938F53840}" sibTransId="{F4EAEC37-C287-4A6A-9B29-18E9679AFE2F}"/>
    <dgm:cxn modelId="{EC1D19B7-6BFD-4650-99E7-2887CAE7467B}" type="presOf" srcId="{3798B9DD-0070-4E8C-863A-B204688151BF}" destId="{82635A55-6BB9-4CB9-B56B-071B6A6E1AF7}" srcOrd="0" destOrd="0" presId="urn:microsoft.com/office/officeart/2005/8/layout/radial1"/>
    <dgm:cxn modelId="{FC9FB835-6033-4B29-BE42-AB69A719DB7D}" type="presOf" srcId="{26BFB320-2A38-4F39-9264-F28972790EDC}" destId="{ADFD2C80-F923-42CA-9180-A002287B7EA6}" srcOrd="1" destOrd="0" presId="urn:microsoft.com/office/officeart/2005/8/layout/radial1"/>
    <dgm:cxn modelId="{21674EA1-BD90-4C4E-BC74-8EC4FBB90B6B}" type="presOf" srcId="{EA22C865-0D54-4E6A-819B-30C751DF822E}" destId="{5DA6F10D-580D-4970-8DC4-D89C20198E05}" srcOrd="0" destOrd="0" presId="urn:microsoft.com/office/officeart/2005/8/layout/radial1"/>
    <dgm:cxn modelId="{0593C3AE-D096-435F-B8B9-EC8DE10DB256}" srcId="{291BAF19-1AC4-4E79-A5FF-154E3F1DD32B}" destId="{EA22C865-0D54-4E6A-819B-30C751DF822E}" srcOrd="1" destOrd="0" parTransId="{F80781AF-44BA-4E86-A561-74DC07142B7A}" sibTransId="{6A762DF4-1BFC-4057-B872-1C6B30DACBBD}"/>
    <dgm:cxn modelId="{C8BCF670-B003-43DB-9643-49729E254E76}" type="presOf" srcId="{E40FB11C-D822-420F-AC35-A521ACBD6452}" destId="{0C640ECF-FF3B-48DE-BFBF-BB5B4A36A833}" srcOrd="0" destOrd="0" presId="urn:microsoft.com/office/officeart/2005/8/layout/radial1"/>
    <dgm:cxn modelId="{732DFCF3-DD03-4A1A-9B31-F2DC3A3EB101}" type="presOf" srcId="{C37CDA49-9799-4AE5-B89B-D2DBA70FC083}" destId="{8C6E8083-CE2E-4896-AD8A-8E93B662BFCF}" srcOrd="0" destOrd="0" presId="urn:microsoft.com/office/officeart/2005/8/layout/radial1"/>
    <dgm:cxn modelId="{4A226E63-E185-4A4F-BC51-3E0FAE32A91C}" type="presOf" srcId="{3D961D43-2803-439E-B678-7915DBA9F3E1}" destId="{A36B7067-7EA6-4692-8507-7E30DD11D15C}" srcOrd="0" destOrd="0" presId="urn:microsoft.com/office/officeart/2005/8/layout/radial1"/>
    <dgm:cxn modelId="{A7D5C9C3-41E2-484F-AF90-8B2B165833A3}" type="presOf" srcId="{291BAF19-1AC4-4E79-A5FF-154E3F1DD32B}" destId="{EAEC12D9-F506-4A5E-AAC1-F678629CDD08}" srcOrd="0" destOrd="0" presId="urn:microsoft.com/office/officeart/2005/8/layout/radial1"/>
    <dgm:cxn modelId="{9C72DD82-2508-46BF-B96E-8180A3B63BCE}" srcId="{291BAF19-1AC4-4E79-A5FF-154E3F1DD32B}" destId="{40C1C475-7B5E-4696-A151-7D64E36339A0}" srcOrd="5" destOrd="0" parTransId="{7B1F2245-2C0A-4A24-91E2-E252DA0C3C86}" sibTransId="{E08E0A9D-490D-42FF-923C-B09AB6831A74}"/>
    <dgm:cxn modelId="{D55D996F-484C-47B1-846D-79F7ED5B3E48}" type="presParOf" srcId="{A36B7067-7EA6-4692-8507-7E30DD11D15C}" destId="{EAEC12D9-F506-4A5E-AAC1-F678629CDD08}" srcOrd="0" destOrd="0" presId="urn:microsoft.com/office/officeart/2005/8/layout/radial1"/>
    <dgm:cxn modelId="{E66CAE69-07C7-4236-A192-7B3D54528FFE}" type="presParOf" srcId="{A36B7067-7EA6-4692-8507-7E30DD11D15C}" destId="{9CE05318-21E9-406B-9D47-23A6C8AED83D}" srcOrd="1" destOrd="0" presId="urn:microsoft.com/office/officeart/2005/8/layout/radial1"/>
    <dgm:cxn modelId="{802503B1-0A04-4161-AC0B-975C096DC2A6}" type="presParOf" srcId="{9CE05318-21E9-406B-9D47-23A6C8AED83D}" destId="{9A1C4615-EB29-42A6-B0A6-C0B61DD74B2C}" srcOrd="0" destOrd="0" presId="urn:microsoft.com/office/officeart/2005/8/layout/radial1"/>
    <dgm:cxn modelId="{918BB499-AF87-4A05-8741-673C527AA58F}" type="presParOf" srcId="{A36B7067-7EA6-4692-8507-7E30DD11D15C}" destId="{312F5D1C-64FD-42F3-A500-76B65695E8F9}" srcOrd="2" destOrd="0" presId="urn:microsoft.com/office/officeart/2005/8/layout/radial1"/>
    <dgm:cxn modelId="{5E6ED34B-605C-4EC6-A8A5-FC210318BFCB}" type="presParOf" srcId="{A36B7067-7EA6-4692-8507-7E30DD11D15C}" destId="{B2CEBCC6-2788-4180-82E8-B67ABE03F814}" srcOrd="3" destOrd="0" presId="urn:microsoft.com/office/officeart/2005/8/layout/radial1"/>
    <dgm:cxn modelId="{9BB14F78-8D56-4697-AAC6-67C30F301527}" type="presParOf" srcId="{B2CEBCC6-2788-4180-82E8-B67ABE03F814}" destId="{B0B1C05A-DC19-4614-92DC-1D11B6FF5FF7}" srcOrd="0" destOrd="0" presId="urn:microsoft.com/office/officeart/2005/8/layout/radial1"/>
    <dgm:cxn modelId="{DCD62BD9-BD53-47BC-B621-E82B629C9C36}" type="presParOf" srcId="{A36B7067-7EA6-4692-8507-7E30DD11D15C}" destId="{5DA6F10D-580D-4970-8DC4-D89C20198E05}" srcOrd="4" destOrd="0" presId="urn:microsoft.com/office/officeart/2005/8/layout/radial1"/>
    <dgm:cxn modelId="{61DB8C2E-4D63-4059-94C2-4F8A853BA2A4}" type="presParOf" srcId="{A36B7067-7EA6-4692-8507-7E30DD11D15C}" destId="{2A4578BE-839F-46B7-BF00-0A1394160163}" srcOrd="5" destOrd="0" presId="urn:microsoft.com/office/officeart/2005/8/layout/radial1"/>
    <dgm:cxn modelId="{4BB8CA1A-2231-4371-AF76-F64CD652A9C1}" type="presParOf" srcId="{2A4578BE-839F-46B7-BF00-0A1394160163}" destId="{ADFD2C80-F923-42CA-9180-A002287B7EA6}" srcOrd="0" destOrd="0" presId="urn:microsoft.com/office/officeart/2005/8/layout/radial1"/>
    <dgm:cxn modelId="{65DDD286-5DB3-447A-B771-9BE398FAD00A}" type="presParOf" srcId="{A36B7067-7EA6-4692-8507-7E30DD11D15C}" destId="{82635A55-6BB9-4CB9-B56B-071B6A6E1AF7}" srcOrd="6" destOrd="0" presId="urn:microsoft.com/office/officeart/2005/8/layout/radial1"/>
    <dgm:cxn modelId="{48E9382A-845E-40FB-912D-25996ECCFD06}" type="presParOf" srcId="{A36B7067-7EA6-4692-8507-7E30DD11D15C}" destId="{501DC791-708E-4CDA-B7E7-581E5460C0D2}" srcOrd="7" destOrd="0" presId="urn:microsoft.com/office/officeart/2005/8/layout/radial1"/>
    <dgm:cxn modelId="{74327CB5-B3EB-430E-B434-4E5C98FE775D}" type="presParOf" srcId="{501DC791-708E-4CDA-B7E7-581E5460C0D2}" destId="{94DC5CAB-79F6-481D-B2C2-B15F2E1F47D1}" srcOrd="0" destOrd="0" presId="urn:microsoft.com/office/officeart/2005/8/layout/radial1"/>
    <dgm:cxn modelId="{EF7014DB-98C1-452E-A04A-CE3223F14D5E}" type="presParOf" srcId="{A36B7067-7EA6-4692-8507-7E30DD11D15C}" destId="{0C640ECF-FF3B-48DE-BFBF-BB5B4A36A833}" srcOrd="8" destOrd="0" presId="urn:microsoft.com/office/officeart/2005/8/layout/radial1"/>
    <dgm:cxn modelId="{E9BD088C-FE25-43ED-9538-5EE9AEC0CDAC}" type="presParOf" srcId="{A36B7067-7EA6-4692-8507-7E30DD11D15C}" destId="{58E579B0-3219-4D03-B4A9-D1C5A1F7B5D1}" srcOrd="9" destOrd="0" presId="urn:microsoft.com/office/officeart/2005/8/layout/radial1"/>
    <dgm:cxn modelId="{BAC2AE91-8E9D-4193-B79A-BA775CCA067E}" type="presParOf" srcId="{58E579B0-3219-4D03-B4A9-D1C5A1F7B5D1}" destId="{69443E2C-501F-479A-ABBE-D81712A833C8}" srcOrd="0" destOrd="0" presId="urn:microsoft.com/office/officeart/2005/8/layout/radial1"/>
    <dgm:cxn modelId="{E2E00DF7-F638-44CB-80F9-56DDD746C327}" type="presParOf" srcId="{A36B7067-7EA6-4692-8507-7E30DD11D15C}" destId="{8C6E8083-CE2E-4896-AD8A-8E93B662BFCF}" srcOrd="10" destOrd="0" presId="urn:microsoft.com/office/officeart/2005/8/layout/radial1"/>
    <dgm:cxn modelId="{7A9ACF09-5B94-49D9-BD39-4EB93FCF903F}" type="presParOf" srcId="{A36B7067-7EA6-4692-8507-7E30DD11D15C}" destId="{88EBD2D6-71DD-4D20-83BF-F4FBC9E655D1}" srcOrd="11" destOrd="0" presId="urn:microsoft.com/office/officeart/2005/8/layout/radial1"/>
    <dgm:cxn modelId="{FC5EDDBE-9522-4B18-9908-9AD108D873C6}" type="presParOf" srcId="{88EBD2D6-71DD-4D20-83BF-F4FBC9E655D1}" destId="{621EB321-1D51-4811-B8AF-7D0D1268F459}" srcOrd="0" destOrd="0" presId="urn:microsoft.com/office/officeart/2005/8/layout/radial1"/>
    <dgm:cxn modelId="{5BAE7A80-9E08-421E-88DB-1938BAAA4BB7}" type="presParOf" srcId="{A36B7067-7EA6-4692-8507-7E30DD11D15C}" destId="{64032549-AFB7-4350-BA5F-F8743706AA46}" srcOrd="12" destOrd="0" presId="urn:microsoft.com/office/officeart/2005/8/layout/radial1"/>
    <dgm:cxn modelId="{35DD7397-B4B6-42B7-8827-ED70C2741E75}" type="presParOf" srcId="{A36B7067-7EA6-4692-8507-7E30DD11D15C}" destId="{9A3A83F9-DF4F-4949-8CC7-98396083CB40}" srcOrd="13" destOrd="0" presId="urn:microsoft.com/office/officeart/2005/8/layout/radial1"/>
    <dgm:cxn modelId="{03759C06-6F05-45F5-8F07-64515F3E6A33}" type="presParOf" srcId="{9A3A83F9-DF4F-4949-8CC7-98396083CB40}" destId="{DB628C64-08A2-49D2-8869-03432705C15C}" srcOrd="0" destOrd="0" presId="urn:microsoft.com/office/officeart/2005/8/layout/radial1"/>
    <dgm:cxn modelId="{4140EDE3-B100-446F-BC19-5F1125021DB2}" type="presParOf" srcId="{A36B7067-7EA6-4692-8507-7E30DD11D15C}" destId="{10E1F542-9469-446E-A5BF-F82AA3A807A2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EC12D9-F506-4A5E-AAC1-F678629CDD08}">
      <dsp:nvSpPr>
        <dsp:cNvPr id="0" name=""/>
        <dsp:cNvSpPr/>
      </dsp:nvSpPr>
      <dsp:spPr>
        <a:xfrm>
          <a:off x="2830015" y="1170612"/>
          <a:ext cx="891338" cy="89133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</a:t>
          </a:r>
          <a:endParaRPr lang="ru-RU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60548" y="1301145"/>
        <a:ext cx="630272" cy="630272"/>
      </dsp:txXfrm>
    </dsp:sp>
    <dsp:sp modelId="{9CE05318-21E9-406B-9D47-23A6C8AED83D}">
      <dsp:nvSpPr>
        <dsp:cNvPr id="0" name=""/>
        <dsp:cNvSpPr/>
      </dsp:nvSpPr>
      <dsp:spPr>
        <a:xfrm rot="16200000">
          <a:off x="3141976" y="1024508"/>
          <a:ext cx="267416" cy="24790"/>
        </a:xfrm>
        <a:custGeom>
          <a:avLst/>
          <a:gdLst/>
          <a:ahLst/>
          <a:cxnLst/>
          <a:rect l="0" t="0" r="0" b="0"/>
          <a:pathLst>
            <a:path>
              <a:moveTo>
                <a:pt x="0" y="12395"/>
              </a:moveTo>
              <a:lnTo>
                <a:pt x="267416" y="1239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68999" y="1030218"/>
        <a:ext cx="13370" cy="13370"/>
      </dsp:txXfrm>
    </dsp:sp>
    <dsp:sp modelId="{312F5D1C-64FD-42F3-A500-76B65695E8F9}">
      <dsp:nvSpPr>
        <dsp:cNvPr id="0" name=""/>
        <dsp:cNvSpPr/>
      </dsp:nvSpPr>
      <dsp:spPr>
        <a:xfrm>
          <a:off x="2705370" y="11856"/>
          <a:ext cx="1140628" cy="89133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 </a:t>
          </a: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+ </a:t>
          </a:r>
          <a:r>
            <a:rPr lang="uk-UA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72411" y="142389"/>
        <a:ext cx="806546" cy="630272"/>
      </dsp:txXfrm>
    </dsp:sp>
    <dsp:sp modelId="{501DC791-708E-4CDA-B7E7-581E5460C0D2}">
      <dsp:nvSpPr>
        <dsp:cNvPr id="0" name=""/>
        <dsp:cNvSpPr/>
      </dsp:nvSpPr>
      <dsp:spPr>
        <a:xfrm rot="20520000">
          <a:off x="3695093" y="1438087"/>
          <a:ext cx="181734" cy="24790"/>
        </a:xfrm>
        <a:custGeom>
          <a:avLst/>
          <a:gdLst/>
          <a:ahLst/>
          <a:cxnLst/>
          <a:rect l="0" t="0" r="0" b="0"/>
          <a:pathLst>
            <a:path>
              <a:moveTo>
                <a:pt x="0" y="12395"/>
              </a:moveTo>
              <a:lnTo>
                <a:pt x="181734" y="1239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81417" y="1445939"/>
        <a:ext cx="9086" cy="9086"/>
      </dsp:txXfrm>
    </dsp:sp>
    <dsp:sp modelId="{0C640ECF-FF3B-48DE-BFBF-BB5B4A36A833}">
      <dsp:nvSpPr>
        <dsp:cNvPr id="0" name=""/>
        <dsp:cNvSpPr/>
      </dsp:nvSpPr>
      <dsp:spPr>
        <a:xfrm>
          <a:off x="3834143" y="812537"/>
          <a:ext cx="1087165" cy="891338"/>
        </a:xfrm>
        <a:prstGeom prst="ellipse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 </a:t>
          </a: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+</a:t>
          </a:r>
          <a:r>
            <a:rPr lang="uk-UA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?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93355" y="943070"/>
        <a:ext cx="768741" cy="630272"/>
      </dsp:txXfrm>
    </dsp:sp>
    <dsp:sp modelId="{88EBD2D6-71DD-4D20-83BF-F4FBC9E655D1}">
      <dsp:nvSpPr>
        <dsp:cNvPr id="0" name=""/>
        <dsp:cNvSpPr/>
      </dsp:nvSpPr>
      <dsp:spPr>
        <a:xfrm rot="3240000">
          <a:off x="3491732" y="2054544"/>
          <a:ext cx="222749" cy="24790"/>
        </a:xfrm>
        <a:custGeom>
          <a:avLst/>
          <a:gdLst/>
          <a:ahLst/>
          <a:cxnLst/>
          <a:rect l="0" t="0" r="0" b="0"/>
          <a:pathLst>
            <a:path>
              <a:moveTo>
                <a:pt x="0" y="12395"/>
              </a:moveTo>
              <a:lnTo>
                <a:pt x="222749" y="1239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97538" y="2061371"/>
        <a:ext cx="11137" cy="11137"/>
      </dsp:txXfrm>
    </dsp:sp>
    <dsp:sp modelId="{64032549-AFB7-4350-BA5F-F8743706AA46}">
      <dsp:nvSpPr>
        <dsp:cNvPr id="0" name=""/>
        <dsp:cNvSpPr/>
      </dsp:nvSpPr>
      <dsp:spPr>
        <a:xfrm>
          <a:off x="3324410" y="2108065"/>
          <a:ext cx="1264747" cy="891338"/>
        </a:xfrm>
        <a:prstGeom prst="ellipse">
          <a:avLst/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 + ?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09628" y="2238598"/>
        <a:ext cx="894311" cy="630272"/>
      </dsp:txXfrm>
    </dsp:sp>
    <dsp:sp modelId="{FCE2B96F-0713-44D2-9827-A3365F886379}">
      <dsp:nvSpPr>
        <dsp:cNvPr id="0" name=""/>
        <dsp:cNvSpPr/>
      </dsp:nvSpPr>
      <dsp:spPr>
        <a:xfrm rot="7560000">
          <a:off x="2836887" y="2054544"/>
          <a:ext cx="222749" cy="24790"/>
        </a:xfrm>
        <a:custGeom>
          <a:avLst/>
          <a:gdLst/>
          <a:ahLst/>
          <a:cxnLst/>
          <a:rect l="0" t="0" r="0" b="0"/>
          <a:pathLst>
            <a:path>
              <a:moveTo>
                <a:pt x="0" y="12395"/>
              </a:moveTo>
              <a:lnTo>
                <a:pt x="222749" y="1239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942693" y="2061371"/>
        <a:ext cx="11137" cy="11137"/>
      </dsp:txXfrm>
    </dsp:sp>
    <dsp:sp modelId="{9B87D2A0-D177-4FE1-A982-F88B5A64477B}">
      <dsp:nvSpPr>
        <dsp:cNvPr id="0" name=""/>
        <dsp:cNvSpPr/>
      </dsp:nvSpPr>
      <dsp:spPr>
        <a:xfrm>
          <a:off x="1962211" y="2108065"/>
          <a:ext cx="1264747" cy="891338"/>
        </a:xfrm>
        <a:prstGeom prst="ellipse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 </a:t>
          </a:r>
          <a:r>
            <a:rPr lang="en-US" sz="3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+</a:t>
          </a:r>
          <a:r>
            <a:rPr lang="uk-UA" sz="34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5</a:t>
          </a:r>
          <a:endParaRPr lang="ru-RU" sz="3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47429" y="2238598"/>
        <a:ext cx="894311" cy="630272"/>
      </dsp:txXfrm>
    </dsp:sp>
    <dsp:sp modelId="{9A3A83F9-DF4F-4949-8CC7-98396083CB40}">
      <dsp:nvSpPr>
        <dsp:cNvPr id="0" name=""/>
        <dsp:cNvSpPr/>
      </dsp:nvSpPr>
      <dsp:spPr>
        <a:xfrm rot="11880000">
          <a:off x="2738040" y="1448145"/>
          <a:ext cx="116641" cy="24790"/>
        </a:xfrm>
        <a:custGeom>
          <a:avLst/>
          <a:gdLst/>
          <a:ahLst/>
          <a:cxnLst/>
          <a:rect l="0" t="0" r="0" b="0"/>
          <a:pathLst>
            <a:path>
              <a:moveTo>
                <a:pt x="0" y="12395"/>
              </a:moveTo>
              <a:lnTo>
                <a:pt x="116641" y="1239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793445" y="1457624"/>
        <a:ext cx="5832" cy="5832"/>
      </dsp:txXfrm>
    </dsp:sp>
    <dsp:sp modelId="{10E1F542-9469-446E-A5BF-F82AA3A807A2}">
      <dsp:nvSpPr>
        <dsp:cNvPr id="0" name=""/>
        <dsp:cNvSpPr/>
      </dsp:nvSpPr>
      <dsp:spPr>
        <a:xfrm>
          <a:off x="1550614" y="812537"/>
          <a:ext cx="1246055" cy="891338"/>
        </a:xfrm>
        <a:prstGeom prst="ellipse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 </a:t>
          </a: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+</a:t>
          </a:r>
          <a:r>
            <a:rPr lang="uk-UA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33095" y="943070"/>
        <a:ext cx="881093" cy="6302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EC12D9-F506-4A5E-AAC1-F678629CDD08}">
      <dsp:nvSpPr>
        <dsp:cNvPr id="0" name=""/>
        <dsp:cNvSpPr/>
      </dsp:nvSpPr>
      <dsp:spPr>
        <a:xfrm>
          <a:off x="2993749" y="1206360"/>
          <a:ext cx="795241" cy="79524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</a:t>
          </a:r>
          <a:endParaRPr lang="ru-RU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10209" y="1322820"/>
        <a:ext cx="562321" cy="562321"/>
      </dsp:txXfrm>
    </dsp:sp>
    <dsp:sp modelId="{9CE05318-21E9-406B-9D47-23A6C8AED83D}">
      <dsp:nvSpPr>
        <dsp:cNvPr id="0" name=""/>
        <dsp:cNvSpPr/>
      </dsp:nvSpPr>
      <dsp:spPr>
        <a:xfrm rot="16200000">
          <a:off x="3192185" y="996536"/>
          <a:ext cx="398369" cy="21277"/>
        </a:xfrm>
        <a:custGeom>
          <a:avLst/>
          <a:gdLst/>
          <a:ahLst/>
          <a:cxnLst/>
          <a:rect l="0" t="0" r="0" b="0"/>
          <a:pathLst>
            <a:path>
              <a:moveTo>
                <a:pt x="0" y="10638"/>
              </a:moveTo>
              <a:lnTo>
                <a:pt x="398369" y="1063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81411" y="997216"/>
        <a:ext cx="19918" cy="19918"/>
      </dsp:txXfrm>
    </dsp:sp>
    <dsp:sp modelId="{312F5D1C-64FD-42F3-A500-76B65695E8F9}">
      <dsp:nvSpPr>
        <dsp:cNvPr id="0" name=""/>
        <dsp:cNvSpPr/>
      </dsp:nvSpPr>
      <dsp:spPr>
        <a:xfrm>
          <a:off x="2882542" y="12749"/>
          <a:ext cx="1017654" cy="79524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? </a:t>
          </a: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+ </a:t>
          </a:r>
          <a:r>
            <a:rPr lang="uk-UA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31574" y="129209"/>
        <a:ext cx="719590" cy="562321"/>
      </dsp:txXfrm>
    </dsp:sp>
    <dsp:sp modelId="{B2CEBCC6-2788-4180-82E8-B67ABE03F814}">
      <dsp:nvSpPr>
        <dsp:cNvPr id="0" name=""/>
        <dsp:cNvSpPr/>
      </dsp:nvSpPr>
      <dsp:spPr>
        <a:xfrm rot="19285714">
          <a:off x="3665100" y="1239283"/>
          <a:ext cx="340490" cy="21277"/>
        </a:xfrm>
        <a:custGeom>
          <a:avLst/>
          <a:gdLst/>
          <a:ahLst/>
          <a:cxnLst/>
          <a:rect l="0" t="0" r="0" b="0"/>
          <a:pathLst>
            <a:path>
              <a:moveTo>
                <a:pt x="0" y="10638"/>
              </a:moveTo>
              <a:lnTo>
                <a:pt x="340490" y="1063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826833" y="1241410"/>
        <a:ext cx="17024" cy="17024"/>
      </dsp:txXfrm>
    </dsp:sp>
    <dsp:sp modelId="{5DA6F10D-580D-4970-8DC4-D89C20198E05}">
      <dsp:nvSpPr>
        <dsp:cNvPr id="0" name=""/>
        <dsp:cNvSpPr/>
      </dsp:nvSpPr>
      <dsp:spPr>
        <a:xfrm>
          <a:off x="3815745" y="462155"/>
          <a:ext cx="1017654" cy="795241"/>
        </a:xfrm>
        <a:prstGeom prst="ellipse">
          <a:avLst/>
        </a:prstGeom>
        <a:solidFill>
          <a:schemeClr val="accent5">
            <a:hueOff val="-1225558"/>
            <a:satOff val="-1705"/>
            <a:lumOff val="-6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 </a:t>
          </a: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+ </a:t>
          </a:r>
          <a:r>
            <a:rPr lang="uk-UA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64777" y="578615"/>
        <a:ext cx="719590" cy="562321"/>
      </dsp:txXfrm>
    </dsp:sp>
    <dsp:sp modelId="{47553D25-D58F-4495-A1D4-ED0605698D8C}">
      <dsp:nvSpPr>
        <dsp:cNvPr id="0" name=""/>
        <dsp:cNvSpPr/>
      </dsp:nvSpPr>
      <dsp:spPr>
        <a:xfrm rot="771429">
          <a:off x="3775323" y="1714644"/>
          <a:ext cx="295009" cy="21277"/>
        </a:xfrm>
        <a:custGeom>
          <a:avLst/>
          <a:gdLst/>
          <a:ahLst/>
          <a:cxnLst/>
          <a:rect l="0" t="0" r="0" b="0"/>
          <a:pathLst>
            <a:path>
              <a:moveTo>
                <a:pt x="0" y="10638"/>
              </a:moveTo>
              <a:lnTo>
                <a:pt x="295009" y="1063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915453" y="1717907"/>
        <a:ext cx="14750" cy="14750"/>
      </dsp:txXfrm>
    </dsp:sp>
    <dsp:sp modelId="{7FC76DD5-24A9-4A81-98B0-C6A01EB413AA}">
      <dsp:nvSpPr>
        <dsp:cNvPr id="0" name=""/>
        <dsp:cNvSpPr/>
      </dsp:nvSpPr>
      <dsp:spPr>
        <a:xfrm>
          <a:off x="4046228" y="1471964"/>
          <a:ext cx="1017654" cy="795241"/>
        </a:xfrm>
        <a:prstGeom prst="ellipse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 </a:t>
          </a: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+ </a:t>
          </a:r>
          <a:r>
            <a:rPr lang="uk-UA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95260" y="1588424"/>
        <a:ext cx="719590" cy="562321"/>
      </dsp:txXfrm>
    </dsp:sp>
    <dsp:sp modelId="{DAC00BFD-EA2D-42AD-B278-D739C7291658}">
      <dsp:nvSpPr>
        <dsp:cNvPr id="0" name=""/>
        <dsp:cNvSpPr/>
      </dsp:nvSpPr>
      <dsp:spPr>
        <a:xfrm rot="7081251">
          <a:off x="3006481" y="2063327"/>
          <a:ext cx="269547" cy="21277"/>
        </a:xfrm>
        <a:custGeom>
          <a:avLst/>
          <a:gdLst/>
          <a:ahLst/>
          <a:cxnLst/>
          <a:rect l="0" t="0" r="0" b="0"/>
          <a:pathLst>
            <a:path>
              <a:moveTo>
                <a:pt x="0" y="10638"/>
              </a:moveTo>
              <a:lnTo>
                <a:pt x="269547" y="1063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134516" y="2067228"/>
        <a:ext cx="13477" cy="13477"/>
      </dsp:txXfrm>
    </dsp:sp>
    <dsp:sp modelId="{5920CB29-1587-4622-A4B8-F379B543AF6C}">
      <dsp:nvSpPr>
        <dsp:cNvPr id="0" name=""/>
        <dsp:cNvSpPr/>
      </dsp:nvSpPr>
      <dsp:spPr>
        <a:xfrm>
          <a:off x="2373729" y="2162459"/>
          <a:ext cx="1017654" cy="795241"/>
        </a:xfrm>
        <a:prstGeom prst="ellipse">
          <a:avLst/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 </a:t>
          </a: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+ </a:t>
          </a:r>
          <a:r>
            <a:rPr lang="uk-UA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22761" y="2278919"/>
        <a:ext cx="719590" cy="562321"/>
      </dsp:txXfrm>
    </dsp:sp>
    <dsp:sp modelId="{501DC791-708E-4CDA-B7E7-581E5460C0D2}">
      <dsp:nvSpPr>
        <dsp:cNvPr id="0" name=""/>
        <dsp:cNvSpPr/>
      </dsp:nvSpPr>
      <dsp:spPr>
        <a:xfrm rot="3577423">
          <a:off x="3519475" y="2063716"/>
          <a:ext cx="295199" cy="21277"/>
        </a:xfrm>
        <a:custGeom>
          <a:avLst/>
          <a:gdLst/>
          <a:ahLst/>
          <a:cxnLst/>
          <a:rect l="0" t="0" r="0" b="0"/>
          <a:pathLst>
            <a:path>
              <a:moveTo>
                <a:pt x="0" y="10638"/>
              </a:moveTo>
              <a:lnTo>
                <a:pt x="295199" y="1063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59695" y="2066975"/>
        <a:ext cx="14759" cy="14759"/>
      </dsp:txXfrm>
    </dsp:sp>
    <dsp:sp modelId="{0C640ECF-FF3B-48DE-BFBF-BB5B4A36A833}">
      <dsp:nvSpPr>
        <dsp:cNvPr id="0" name=""/>
        <dsp:cNvSpPr/>
      </dsp:nvSpPr>
      <dsp:spPr>
        <a:xfrm>
          <a:off x="3466799" y="2162458"/>
          <a:ext cx="969956" cy="795241"/>
        </a:xfrm>
        <a:prstGeom prst="ellipse">
          <a:avLst/>
        </a:prstGeom>
        <a:solidFill>
          <a:schemeClr val="accent5">
            <a:hueOff val="-4902231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 </a:t>
          </a: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+</a:t>
          </a:r>
          <a:r>
            <a:rPr lang="uk-UA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08846" y="2278918"/>
        <a:ext cx="685862" cy="562321"/>
      </dsp:txXfrm>
    </dsp:sp>
    <dsp:sp modelId="{88EBD2D6-71DD-4D20-83BF-F4FBC9E655D1}">
      <dsp:nvSpPr>
        <dsp:cNvPr id="0" name=""/>
        <dsp:cNvSpPr/>
      </dsp:nvSpPr>
      <dsp:spPr>
        <a:xfrm rot="10028571">
          <a:off x="2761357" y="1709128"/>
          <a:ext cx="245438" cy="21277"/>
        </a:xfrm>
        <a:custGeom>
          <a:avLst/>
          <a:gdLst/>
          <a:ahLst/>
          <a:cxnLst/>
          <a:rect l="0" t="0" r="0" b="0"/>
          <a:pathLst>
            <a:path>
              <a:moveTo>
                <a:pt x="0" y="10638"/>
              </a:moveTo>
              <a:lnTo>
                <a:pt x="245438" y="1063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877940" y="1713631"/>
        <a:ext cx="12271" cy="12271"/>
      </dsp:txXfrm>
    </dsp:sp>
    <dsp:sp modelId="{64032549-AFB7-4350-BA5F-F8743706AA46}">
      <dsp:nvSpPr>
        <dsp:cNvPr id="0" name=""/>
        <dsp:cNvSpPr/>
      </dsp:nvSpPr>
      <dsp:spPr>
        <a:xfrm>
          <a:off x="1663489" y="1471964"/>
          <a:ext cx="1128392" cy="795241"/>
        </a:xfrm>
        <a:prstGeom prst="ellipse">
          <a:avLst/>
        </a:prstGeom>
        <a:solidFill>
          <a:schemeClr val="accent5">
            <a:hueOff val="-6127787"/>
            <a:satOff val="-8523"/>
            <a:lumOff val="-32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 </a:t>
          </a: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+</a:t>
          </a:r>
          <a:r>
            <a:rPr lang="uk-UA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7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28738" y="1588424"/>
        <a:ext cx="797894" cy="562321"/>
      </dsp:txXfrm>
    </dsp:sp>
    <dsp:sp modelId="{9A3A83F9-DF4F-4949-8CC7-98396083CB40}">
      <dsp:nvSpPr>
        <dsp:cNvPr id="0" name=""/>
        <dsp:cNvSpPr/>
      </dsp:nvSpPr>
      <dsp:spPr>
        <a:xfrm rot="13114286">
          <a:off x="2794284" y="1245279"/>
          <a:ext cx="321257" cy="21277"/>
        </a:xfrm>
        <a:custGeom>
          <a:avLst/>
          <a:gdLst/>
          <a:ahLst/>
          <a:cxnLst/>
          <a:rect l="0" t="0" r="0" b="0"/>
          <a:pathLst>
            <a:path>
              <a:moveTo>
                <a:pt x="0" y="10638"/>
              </a:moveTo>
              <a:lnTo>
                <a:pt x="321257" y="1063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946881" y="1247887"/>
        <a:ext cx="16062" cy="16062"/>
      </dsp:txXfrm>
    </dsp:sp>
    <dsp:sp modelId="{10E1F542-9469-446E-A5BF-F82AA3A807A2}">
      <dsp:nvSpPr>
        <dsp:cNvPr id="0" name=""/>
        <dsp:cNvSpPr/>
      </dsp:nvSpPr>
      <dsp:spPr>
        <a:xfrm>
          <a:off x="1902309" y="462155"/>
          <a:ext cx="1111715" cy="795241"/>
        </a:xfrm>
        <a:prstGeom prst="ellipse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 + 4 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65116" y="578615"/>
        <a:ext cx="786101" cy="5623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EC12D9-F506-4A5E-AAC1-F678629CDD08}">
      <dsp:nvSpPr>
        <dsp:cNvPr id="0" name=""/>
        <dsp:cNvSpPr/>
      </dsp:nvSpPr>
      <dsp:spPr>
        <a:xfrm>
          <a:off x="2830015" y="1170612"/>
          <a:ext cx="891338" cy="89133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</a:t>
          </a:r>
          <a:endParaRPr lang="ru-RU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60548" y="1301145"/>
        <a:ext cx="630272" cy="630272"/>
      </dsp:txXfrm>
    </dsp:sp>
    <dsp:sp modelId="{9CE05318-21E9-406B-9D47-23A6C8AED83D}">
      <dsp:nvSpPr>
        <dsp:cNvPr id="0" name=""/>
        <dsp:cNvSpPr/>
      </dsp:nvSpPr>
      <dsp:spPr>
        <a:xfrm rot="16200000">
          <a:off x="3141976" y="1024508"/>
          <a:ext cx="267416" cy="24790"/>
        </a:xfrm>
        <a:custGeom>
          <a:avLst/>
          <a:gdLst/>
          <a:ahLst/>
          <a:cxnLst/>
          <a:rect l="0" t="0" r="0" b="0"/>
          <a:pathLst>
            <a:path>
              <a:moveTo>
                <a:pt x="0" y="12395"/>
              </a:moveTo>
              <a:lnTo>
                <a:pt x="267416" y="1239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68999" y="1030218"/>
        <a:ext cx="13370" cy="13370"/>
      </dsp:txXfrm>
    </dsp:sp>
    <dsp:sp modelId="{312F5D1C-64FD-42F3-A500-76B65695E8F9}">
      <dsp:nvSpPr>
        <dsp:cNvPr id="0" name=""/>
        <dsp:cNvSpPr/>
      </dsp:nvSpPr>
      <dsp:spPr>
        <a:xfrm>
          <a:off x="2705370" y="11856"/>
          <a:ext cx="1140628" cy="89133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 + 2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72411" y="142389"/>
        <a:ext cx="806546" cy="630272"/>
      </dsp:txXfrm>
    </dsp:sp>
    <dsp:sp modelId="{501DC791-708E-4CDA-B7E7-581E5460C0D2}">
      <dsp:nvSpPr>
        <dsp:cNvPr id="0" name=""/>
        <dsp:cNvSpPr/>
      </dsp:nvSpPr>
      <dsp:spPr>
        <a:xfrm rot="20520000">
          <a:off x="3695093" y="1438087"/>
          <a:ext cx="181734" cy="24790"/>
        </a:xfrm>
        <a:custGeom>
          <a:avLst/>
          <a:gdLst/>
          <a:ahLst/>
          <a:cxnLst/>
          <a:rect l="0" t="0" r="0" b="0"/>
          <a:pathLst>
            <a:path>
              <a:moveTo>
                <a:pt x="0" y="12395"/>
              </a:moveTo>
              <a:lnTo>
                <a:pt x="181734" y="1239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81417" y="1445939"/>
        <a:ext cx="9086" cy="9086"/>
      </dsp:txXfrm>
    </dsp:sp>
    <dsp:sp modelId="{0C640ECF-FF3B-48DE-BFBF-BB5B4A36A833}">
      <dsp:nvSpPr>
        <dsp:cNvPr id="0" name=""/>
        <dsp:cNvSpPr/>
      </dsp:nvSpPr>
      <dsp:spPr>
        <a:xfrm>
          <a:off x="3834143" y="812537"/>
          <a:ext cx="1087165" cy="891338"/>
        </a:xfrm>
        <a:prstGeom prst="ellipse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 + 3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93355" y="943070"/>
        <a:ext cx="768741" cy="630272"/>
      </dsp:txXfrm>
    </dsp:sp>
    <dsp:sp modelId="{88EBD2D6-71DD-4D20-83BF-F4FBC9E655D1}">
      <dsp:nvSpPr>
        <dsp:cNvPr id="0" name=""/>
        <dsp:cNvSpPr/>
      </dsp:nvSpPr>
      <dsp:spPr>
        <a:xfrm rot="3240000">
          <a:off x="3491732" y="2054544"/>
          <a:ext cx="222749" cy="24790"/>
        </a:xfrm>
        <a:custGeom>
          <a:avLst/>
          <a:gdLst/>
          <a:ahLst/>
          <a:cxnLst/>
          <a:rect l="0" t="0" r="0" b="0"/>
          <a:pathLst>
            <a:path>
              <a:moveTo>
                <a:pt x="0" y="12395"/>
              </a:moveTo>
              <a:lnTo>
                <a:pt x="222749" y="1239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97538" y="2061371"/>
        <a:ext cx="11137" cy="11137"/>
      </dsp:txXfrm>
    </dsp:sp>
    <dsp:sp modelId="{64032549-AFB7-4350-BA5F-F8743706AA46}">
      <dsp:nvSpPr>
        <dsp:cNvPr id="0" name=""/>
        <dsp:cNvSpPr/>
      </dsp:nvSpPr>
      <dsp:spPr>
        <a:xfrm>
          <a:off x="3324410" y="2108065"/>
          <a:ext cx="1264747" cy="891338"/>
        </a:xfrm>
        <a:prstGeom prst="ellipse">
          <a:avLst/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 + 4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09628" y="2238598"/>
        <a:ext cx="894311" cy="630272"/>
      </dsp:txXfrm>
    </dsp:sp>
    <dsp:sp modelId="{8B1543BA-9AA3-4A43-9DA0-1DA221BF5E26}">
      <dsp:nvSpPr>
        <dsp:cNvPr id="0" name=""/>
        <dsp:cNvSpPr/>
      </dsp:nvSpPr>
      <dsp:spPr>
        <a:xfrm rot="7560000">
          <a:off x="2836887" y="2054544"/>
          <a:ext cx="222749" cy="24790"/>
        </a:xfrm>
        <a:custGeom>
          <a:avLst/>
          <a:gdLst/>
          <a:ahLst/>
          <a:cxnLst/>
          <a:rect l="0" t="0" r="0" b="0"/>
          <a:pathLst>
            <a:path>
              <a:moveTo>
                <a:pt x="0" y="12395"/>
              </a:moveTo>
              <a:lnTo>
                <a:pt x="222749" y="1239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942693" y="2061371"/>
        <a:ext cx="11137" cy="11137"/>
      </dsp:txXfrm>
    </dsp:sp>
    <dsp:sp modelId="{9C1F2DCA-F4A2-4DD3-AD98-A0C311296703}">
      <dsp:nvSpPr>
        <dsp:cNvPr id="0" name=""/>
        <dsp:cNvSpPr/>
      </dsp:nvSpPr>
      <dsp:spPr>
        <a:xfrm>
          <a:off x="1962211" y="2108065"/>
          <a:ext cx="1264747" cy="891338"/>
        </a:xfrm>
        <a:prstGeom prst="ellipse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 </a:t>
          </a:r>
          <a:r>
            <a:rPr lang="en-US" sz="3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+</a:t>
          </a:r>
          <a:r>
            <a:rPr lang="uk-UA" sz="3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5</a:t>
          </a:r>
          <a:endParaRPr lang="ru-RU" sz="3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47429" y="2238598"/>
        <a:ext cx="894311" cy="630272"/>
      </dsp:txXfrm>
    </dsp:sp>
    <dsp:sp modelId="{9A3A83F9-DF4F-4949-8CC7-98396083CB40}">
      <dsp:nvSpPr>
        <dsp:cNvPr id="0" name=""/>
        <dsp:cNvSpPr/>
      </dsp:nvSpPr>
      <dsp:spPr>
        <a:xfrm rot="11880000">
          <a:off x="2738040" y="1448145"/>
          <a:ext cx="116641" cy="24790"/>
        </a:xfrm>
        <a:custGeom>
          <a:avLst/>
          <a:gdLst/>
          <a:ahLst/>
          <a:cxnLst/>
          <a:rect l="0" t="0" r="0" b="0"/>
          <a:pathLst>
            <a:path>
              <a:moveTo>
                <a:pt x="0" y="12395"/>
              </a:moveTo>
              <a:lnTo>
                <a:pt x="116641" y="1239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793445" y="1457624"/>
        <a:ext cx="5832" cy="5832"/>
      </dsp:txXfrm>
    </dsp:sp>
    <dsp:sp modelId="{10E1F542-9469-446E-A5BF-F82AA3A807A2}">
      <dsp:nvSpPr>
        <dsp:cNvPr id="0" name=""/>
        <dsp:cNvSpPr/>
      </dsp:nvSpPr>
      <dsp:spPr>
        <a:xfrm>
          <a:off x="1550614" y="812537"/>
          <a:ext cx="1246055" cy="891338"/>
        </a:xfrm>
        <a:prstGeom prst="ellipse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 </a:t>
          </a: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+</a:t>
          </a:r>
          <a:r>
            <a:rPr lang="uk-UA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33095" y="943070"/>
        <a:ext cx="881093" cy="6302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EC12D9-F506-4A5E-AAC1-F678629CDD08}">
      <dsp:nvSpPr>
        <dsp:cNvPr id="0" name=""/>
        <dsp:cNvSpPr/>
      </dsp:nvSpPr>
      <dsp:spPr>
        <a:xfrm>
          <a:off x="3114775" y="1234807"/>
          <a:ext cx="813960" cy="81396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</a:t>
          </a:r>
          <a:endParaRPr lang="ru-RU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33977" y="1354009"/>
        <a:ext cx="575556" cy="575556"/>
      </dsp:txXfrm>
    </dsp:sp>
    <dsp:sp modelId="{9CE05318-21E9-406B-9D47-23A6C8AED83D}">
      <dsp:nvSpPr>
        <dsp:cNvPr id="0" name=""/>
        <dsp:cNvSpPr/>
      </dsp:nvSpPr>
      <dsp:spPr>
        <a:xfrm rot="16156059">
          <a:off x="3316672" y="1026945"/>
          <a:ext cx="394718" cy="21103"/>
        </a:xfrm>
        <a:custGeom>
          <a:avLst/>
          <a:gdLst/>
          <a:ahLst/>
          <a:cxnLst/>
          <a:rect l="0" t="0" r="0" b="0"/>
          <a:pathLst>
            <a:path>
              <a:moveTo>
                <a:pt x="0" y="10551"/>
              </a:moveTo>
              <a:lnTo>
                <a:pt x="394718" y="1055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504163" y="1027629"/>
        <a:ext cx="19735" cy="19735"/>
      </dsp:txXfrm>
    </dsp:sp>
    <dsp:sp modelId="{312F5D1C-64FD-42F3-A500-76B65695E8F9}">
      <dsp:nvSpPr>
        <dsp:cNvPr id="0" name=""/>
        <dsp:cNvSpPr/>
      </dsp:nvSpPr>
      <dsp:spPr>
        <a:xfrm>
          <a:off x="2985502" y="26213"/>
          <a:ext cx="1041609" cy="81396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 + 6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38042" y="145415"/>
        <a:ext cx="736529" cy="575556"/>
      </dsp:txXfrm>
    </dsp:sp>
    <dsp:sp modelId="{B2CEBCC6-2788-4180-82E8-B67ABE03F814}">
      <dsp:nvSpPr>
        <dsp:cNvPr id="0" name=""/>
        <dsp:cNvSpPr/>
      </dsp:nvSpPr>
      <dsp:spPr>
        <a:xfrm rot="19288383">
          <a:off x="3807881" y="1285421"/>
          <a:ext cx="296409" cy="21103"/>
        </a:xfrm>
        <a:custGeom>
          <a:avLst/>
          <a:gdLst/>
          <a:ahLst/>
          <a:cxnLst/>
          <a:rect l="0" t="0" r="0" b="0"/>
          <a:pathLst>
            <a:path>
              <a:moveTo>
                <a:pt x="0" y="10551"/>
              </a:moveTo>
              <a:lnTo>
                <a:pt x="296409" y="1055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948675" y="1288562"/>
        <a:ext cx="14820" cy="14820"/>
      </dsp:txXfrm>
    </dsp:sp>
    <dsp:sp modelId="{5DA6F10D-580D-4970-8DC4-D89C20198E05}">
      <dsp:nvSpPr>
        <dsp:cNvPr id="0" name=""/>
        <dsp:cNvSpPr/>
      </dsp:nvSpPr>
      <dsp:spPr>
        <a:xfrm>
          <a:off x="3916027" y="506220"/>
          <a:ext cx="1041609" cy="813960"/>
        </a:xfrm>
        <a:prstGeom prst="ellipse">
          <a:avLst/>
        </a:prstGeom>
        <a:solidFill>
          <a:schemeClr val="accent5">
            <a:hueOff val="-1225558"/>
            <a:satOff val="-1705"/>
            <a:lumOff val="-6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 </a:t>
          </a: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+ </a:t>
          </a:r>
          <a:r>
            <a:rPr lang="uk-UA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68567" y="625422"/>
        <a:ext cx="736529" cy="575556"/>
      </dsp:txXfrm>
    </dsp:sp>
    <dsp:sp modelId="{2A4578BE-839F-46B7-BF00-0A1394160163}">
      <dsp:nvSpPr>
        <dsp:cNvPr id="0" name=""/>
        <dsp:cNvSpPr/>
      </dsp:nvSpPr>
      <dsp:spPr>
        <a:xfrm rot="748826">
          <a:off x="3916058" y="1747182"/>
          <a:ext cx="259090" cy="21103"/>
        </a:xfrm>
        <a:custGeom>
          <a:avLst/>
          <a:gdLst/>
          <a:ahLst/>
          <a:cxnLst/>
          <a:rect l="0" t="0" r="0" b="0"/>
          <a:pathLst>
            <a:path>
              <a:moveTo>
                <a:pt x="0" y="10551"/>
              </a:moveTo>
              <a:lnTo>
                <a:pt x="259090" y="1055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039126" y="1751257"/>
        <a:ext cx="12954" cy="12954"/>
      </dsp:txXfrm>
    </dsp:sp>
    <dsp:sp modelId="{82635A55-6BB9-4CB9-B56B-071B6A6E1AF7}">
      <dsp:nvSpPr>
        <dsp:cNvPr id="0" name=""/>
        <dsp:cNvSpPr/>
      </dsp:nvSpPr>
      <dsp:spPr>
        <a:xfrm>
          <a:off x="4152375" y="1489659"/>
          <a:ext cx="1041609" cy="813960"/>
        </a:xfrm>
        <a:prstGeom prst="ellipse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 </a:t>
          </a: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+ </a:t>
          </a:r>
          <a:r>
            <a:rPr lang="uk-UA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04915" y="1608861"/>
        <a:ext cx="736529" cy="575556"/>
      </dsp:txXfrm>
    </dsp:sp>
    <dsp:sp modelId="{501DC791-708E-4CDA-B7E7-581E5460C0D2}">
      <dsp:nvSpPr>
        <dsp:cNvPr id="0" name=""/>
        <dsp:cNvSpPr/>
      </dsp:nvSpPr>
      <dsp:spPr>
        <a:xfrm rot="3660074">
          <a:off x="3656225" y="2093856"/>
          <a:ext cx="243905" cy="21103"/>
        </a:xfrm>
        <a:custGeom>
          <a:avLst/>
          <a:gdLst/>
          <a:ahLst/>
          <a:cxnLst/>
          <a:rect l="0" t="0" r="0" b="0"/>
          <a:pathLst>
            <a:path>
              <a:moveTo>
                <a:pt x="0" y="10551"/>
              </a:moveTo>
              <a:lnTo>
                <a:pt x="243905" y="1055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72080" y="2098310"/>
        <a:ext cx="12195" cy="12195"/>
      </dsp:txXfrm>
    </dsp:sp>
    <dsp:sp modelId="{0C640ECF-FF3B-48DE-BFBF-BB5B4A36A833}">
      <dsp:nvSpPr>
        <dsp:cNvPr id="0" name=""/>
        <dsp:cNvSpPr/>
      </dsp:nvSpPr>
      <dsp:spPr>
        <a:xfrm>
          <a:off x="3546275" y="2174607"/>
          <a:ext cx="992787" cy="813960"/>
        </a:xfrm>
        <a:prstGeom prst="ellipse">
          <a:avLst/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 </a:t>
          </a: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+</a:t>
          </a:r>
          <a:r>
            <a:rPr lang="uk-UA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91665" y="2293809"/>
        <a:ext cx="702007" cy="575556"/>
      </dsp:txXfrm>
    </dsp:sp>
    <dsp:sp modelId="{58E579B0-3219-4D03-B4A9-D1C5A1F7B5D1}">
      <dsp:nvSpPr>
        <dsp:cNvPr id="0" name=""/>
        <dsp:cNvSpPr/>
      </dsp:nvSpPr>
      <dsp:spPr>
        <a:xfrm rot="7082717">
          <a:off x="3143051" y="2102900"/>
          <a:ext cx="254875" cy="21103"/>
        </a:xfrm>
        <a:custGeom>
          <a:avLst/>
          <a:gdLst/>
          <a:ahLst/>
          <a:cxnLst/>
          <a:rect l="0" t="0" r="0" b="0"/>
          <a:pathLst>
            <a:path>
              <a:moveTo>
                <a:pt x="0" y="10551"/>
              </a:moveTo>
              <a:lnTo>
                <a:pt x="254875" y="1055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264117" y="2107080"/>
        <a:ext cx="12743" cy="12743"/>
      </dsp:txXfrm>
    </dsp:sp>
    <dsp:sp modelId="{8C6E8083-CE2E-4896-AD8A-8E93B662BFCF}">
      <dsp:nvSpPr>
        <dsp:cNvPr id="0" name=""/>
        <dsp:cNvSpPr/>
      </dsp:nvSpPr>
      <dsp:spPr>
        <a:xfrm>
          <a:off x="2443467" y="2198885"/>
          <a:ext cx="1129403" cy="813960"/>
        </a:xfrm>
        <a:prstGeom prst="ellipse">
          <a:avLst/>
        </a:prstGeom>
        <a:solidFill>
          <a:schemeClr val="accent5">
            <a:hueOff val="-4902231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 </a:t>
          </a: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+</a:t>
          </a:r>
          <a:r>
            <a:rPr lang="uk-UA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5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08864" y="2318087"/>
        <a:ext cx="798609" cy="575556"/>
      </dsp:txXfrm>
    </dsp:sp>
    <dsp:sp modelId="{88EBD2D6-71DD-4D20-83BF-F4FBC9E655D1}">
      <dsp:nvSpPr>
        <dsp:cNvPr id="0" name=""/>
        <dsp:cNvSpPr/>
      </dsp:nvSpPr>
      <dsp:spPr>
        <a:xfrm rot="10154299">
          <a:off x="2874954" y="1730492"/>
          <a:ext cx="249170" cy="21103"/>
        </a:xfrm>
        <a:custGeom>
          <a:avLst/>
          <a:gdLst/>
          <a:ahLst/>
          <a:cxnLst/>
          <a:rect l="0" t="0" r="0" b="0"/>
          <a:pathLst>
            <a:path>
              <a:moveTo>
                <a:pt x="0" y="10551"/>
              </a:moveTo>
              <a:lnTo>
                <a:pt x="249170" y="1055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993310" y="1734814"/>
        <a:ext cx="12458" cy="12458"/>
      </dsp:txXfrm>
    </dsp:sp>
    <dsp:sp modelId="{64032549-AFB7-4350-BA5F-F8743706AA46}">
      <dsp:nvSpPr>
        <dsp:cNvPr id="0" name=""/>
        <dsp:cNvSpPr/>
      </dsp:nvSpPr>
      <dsp:spPr>
        <a:xfrm>
          <a:off x="1658434" y="1470802"/>
          <a:ext cx="1243365" cy="813960"/>
        </a:xfrm>
        <a:prstGeom prst="ellipse">
          <a:avLst/>
        </a:prstGeom>
        <a:solidFill>
          <a:schemeClr val="accent5">
            <a:hueOff val="-6127787"/>
            <a:satOff val="-8523"/>
            <a:lumOff val="-32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 </a:t>
          </a: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+</a:t>
          </a:r>
          <a:r>
            <a:rPr lang="uk-UA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7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40521" y="1590004"/>
        <a:ext cx="879191" cy="575556"/>
      </dsp:txXfrm>
    </dsp:sp>
    <dsp:sp modelId="{9A3A83F9-DF4F-4949-8CC7-98396083CB40}">
      <dsp:nvSpPr>
        <dsp:cNvPr id="0" name=""/>
        <dsp:cNvSpPr/>
      </dsp:nvSpPr>
      <dsp:spPr>
        <a:xfrm rot="13105507">
          <a:off x="2915534" y="1278153"/>
          <a:ext cx="322284" cy="21103"/>
        </a:xfrm>
        <a:custGeom>
          <a:avLst/>
          <a:gdLst/>
          <a:ahLst/>
          <a:cxnLst/>
          <a:rect l="0" t="0" r="0" b="0"/>
          <a:pathLst>
            <a:path>
              <a:moveTo>
                <a:pt x="0" y="10551"/>
              </a:moveTo>
              <a:lnTo>
                <a:pt x="322284" y="1055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068619" y="1280647"/>
        <a:ext cx="16114" cy="16114"/>
      </dsp:txXfrm>
    </dsp:sp>
    <dsp:sp modelId="{10E1F542-9469-446E-A5BF-F82AA3A807A2}">
      <dsp:nvSpPr>
        <dsp:cNvPr id="0" name=""/>
        <dsp:cNvSpPr/>
      </dsp:nvSpPr>
      <dsp:spPr>
        <a:xfrm>
          <a:off x="2000492" y="479326"/>
          <a:ext cx="1137884" cy="813960"/>
        </a:xfrm>
        <a:prstGeom prst="ellipse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 + 4 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67131" y="598528"/>
        <a:ext cx="804606" cy="5755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17.10.2023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17.10.2023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17.10.2023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1.png"/><Relationship Id="rId7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image" Target="../media/image43.png"/><Relationship Id="rId21" Type="http://schemas.openxmlformats.org/officeDocument/2006/relationships/diagramQuickStyle" Target="../diagrams/quickStyle4.xm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image" Target="../media/image17.png"/><Relationship Id="rId16" Type="http://schemas.openxmlformats.org/officeDocument/2006/relationships/diagramQuickStyle" Target="../diagrams/quickStyle3.xml"/><Relationship Id="rId20" Type="http://schemas.openxmlformats.org/officeDocument/2006/relationships/diagramLayout" Target="../diagrams/layout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23" Type="http://schemas.microsoft.com/office/2007/relationships/diagramDrawing" Target="../diagrams/drawing4.xml"/><Relationship Id="rId10" Type="http://schemas.openxmlformats.org/officeDocument/2006/relationships/diagramLayout" Target="../diagrams/layout2.xml"/><Relationship Id="rId19" Type="http://schemas.openxmlformats.org/officeDocument/2006/relationships/diagramData" Target="../diagrams/data4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Relationship Id="rId22" Type="http://schemas.openxmlformats.org/officeDocument/2006/relationships/diagramColors" Target="../diagrams/colors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17A8A23-690A-E4F8-8ED3-AF0636624CB4}"/>
              </a:ext>
            </a:extLst>
          </p:cNvPr>
          <p:cNvSpPr txBox="1"/>
          <p:nvPr/>
        </p:nvSpPr>
        <p:spPr>
          <a:xfrm>
            <a:off x="1565620" y="4908874"/>
            <a:ext cx="8685320" cy="919401"/>
          </a:xfrm>
          <a:prstGeom prst="round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bg1"/>
                </a:solidFill>
              </a:rPr>
              <a:t>Склад числа 8</a:t>
            </a:r>
          </a:p>
        </p:txBody>
      </p:sp>
      <p:pic>
        <p:nvPicPr>
          <p:cNvPr id="8" name="Picture 2" descr="C:\Users\user\Downloads\pngwing.com - 2020-05-22T011256.16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654" y="1355890"/>
            <a:ext cx="3730169" cy="3001590"/>
          </a:xfrm>
          <a:prstGeom prst="rect">
            <a:avLst/>
          </a:prstGeom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610599" y="2084787"/>
            <a:ext cx="3450800" cy="1736646"/>
          </a:xfrm>
          <a:prstGeom prst="round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Математика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 клас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Урок 26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Прямоугольник 11">
            <a:extLst>
              <a:ext uri="{FF2B5EF4-FFF2-40B4-BE49-F238E27FC236}">
                <a16:creationId xmlns="" xmlns:a16="http://schemas.microsoft.com/office/drawing/2014/main" id="{A08E87F8-F67C-C07F-7A80-1F51BF9A1FCB}"/>
              </a:ext>
            </a:extLst>
          </p:cNvPr>
          <p:cNvSpPr/>
          <p:nvPr/>
        </p:nvSpPr>
        <p:spPr>
          <a:xfrm>
            <a:off x="1598696" y="410001"/>
            <a:ext cx="8732066" cy="59148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Склад </a:t>
            </a:r>
            <a:r>
              <a:rPr lang="uk-UA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числа 8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631BC96B-9506-C5C2-EBFD-CF171C7A7A57}"/>
              </a:ext>
            </a:extLst>
          </p:cNvPr>
          <p:cNvSpPr txBox="1"/>
          <p:nvPr/>
        </p:nvSpPr>
        <p:spPr>
          <a:xfrm>
            <a:off x="1799470" y="900041"/>
            <a:ext cx="84071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uk-UA" sz="2000" b="1" dirty="0">
                <a:solidFill>
                  <a:schemeClr val="tx2">
                    <a:lumMod val="50000"/>
                  </a:schemeClr>
                </a:solidFill>
              </a:rPr>
              <a:t>Скільки всього кружечків у кожній фігурі? 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uk-UA" sz="2000" b="1" dirty="0">
                <a:solidFill>
                  <a:schemeClr val="tx2">
                    <a:lumMod val="50000"/>
                  </a:schemeClr>
                </a:solidFill>
              </a:rPr>
              <a:t>Скільки з них червоних і скільки зелених? Запиши склад числа 8. </a:t>
            </a:r>
          </a:p>
        </p:txBody>
      </p:sp>
      <p:grpSp>
        <p:nvGrpSpPr>
          <p:cNvPr id="96" name="Групувати 25">
            <a:extLst>
              <a:ext uri="{FF2B5EF4-FFF2-40B4-BE49-F238E27FC236}">
                <a16:creationId xmlns="" xmlns:a16="http://schemas.microsoft.com/office/drawing/2014/main" id="{8FE7F52C-0546-1955-1F72-2D5DF05D2EC5}"/>
              </a:ext>
            </a:extLst>
          </p:cNvPr>
          <p:cNvGrpSpPr/>
          <p:nvPr/>
        </p:nvGrpSpPr>
        <p:grpSpPr>
          <a:xfrm>
            <a:off x="1040286" y="1583719"/>
            <a:ext cx="2137796" cy="2041037"/>
            <a:chOff x="1216167" y="2358133"/>
            <a:chExt cx="2137796" cy="2041037"/>
          </a:xfrm>
        </p:grpSpPr>
        <p:grpSp>
          <p:nvGrpSpPr>
            <p:cNvPr id="97" name="Групувати 23">
              <a:extLst>
                <a:ext uri="{FF2B5EF4-FFF2-40B4-BE49-F238E27FC236}">
                  <a16:creationId xmlns="" xmlns:a16="http://schemas.microsoft.com/office/drawing/2014/main" id="{B91363E5-71F9-9026-32D8-D4E5F27B955E}"/>
                </a:ext>
              </a:extLst>
            </p:cNvPr>
            <p:cNvGrpSpPr/>
            <p:nvPr/>
          </p:nvGrpSpPr>
          <p:grpSpPr>
            <a:xfrm>
              <a:off x="1373239" y="2663301"/>
              <a:ext cx="1745621" cy="1580225"/>
              <a:chOff x="1373239" y="2663301"/>
              <a:chExt cx="1745621" cy="1580225"/>
            </a:xfrm>
          </p:grpSpPr>
          <p:cxnSp>
            <p:nvCxnSpPr>
              <p:cNvPr id="106" name="Пряма сполучна лінія 6">
                <a:extLst>
                  <a:ext uri="{FF2B5EF4-FFF2-40B4-BE49-F238E27FC236}">
                    <a16:creationId xmlns="" xmlns:a16="http://schemas.microsoft.com/office/drawing/2014/main" id="{85EA44D7-AAAC-2401-F1F5-407617C1E8DB}"/>
                  </a:ext>
                </a:extLst>
              </p:cNvPr>
              <p:cNvCxnSpPr/>
              <p:nvPr/>
            </p:nvCxnSpPr>
            <p:spPr>
              <a:xfrm>
                <a:off x="2246050" y="2663301"/>
                <a:ext cx="0" cy="1580225"/>
              </a:xfrm>
              <a:prstGeom prst="line">
                <a:avLst/>
              </a:prstGeom>
              <a:ln w="57150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Пряма сполучна лінія 12">
                <a:extLst>
                  <a:ext uri="{FF2B5EF4-FFF2-40B4-BE49-F238E27FC236}">
                    <a16:creationId xmlns="" xmlns:a16="http://schemas.microsoft.com/office/drawing/2014/main" id="{715C37B2-8D39-C7B4-A35B-428AF54583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73239" y="3429000"/>
                <a:ext cx="1745621" cy="0"/>
              </a:xfrm>
              <a:prstGeom prst="line">
                <a:avLst/>
              </a:prstGeom>
              <a:ln w="57150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Пряма сполучна лінія 15">
                <a:extLst>
                  <a:ext uri="{FF2B5EF4-FFF2-40B4-BE49-F238E27FC236}">
                    <a16:creationId xmlns="" xmlns:a16="http://schemas.microsoft.com/office/drawing/2014/main" id="{CC090B29-2C7E-E15A-36DB-1DA8978A34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33068" y="2883023"/>
                <a:ext cx="1067420" cy="1070868"/>
              </a:xfrm>
              <a:prstGeom prst="line">
                <a:avLst/>
              </a:prstGeom>
              <a:ln w="57150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Пряма сполучна лінія 18">
                <a:extLst>
                  <a:ext uri="{FF2B5EF4-FFF2-40B4-BE49-F238E27FC236}">
                    <a16:creationId xmlns="" xmlns:a16="http://schemas.microsoft.com/office/drawing/2014/main" id="{908AD87D-B9EC-D5DF-B6AE-45B3C6C9FDF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09500" y="2883023"/>
                <a:ext cx="1257987" cy="1070868"/>
              </a:xfrm>
              <a:prstGeom prst="line">
                <a:avLst/>
              </a:prstGeom>
              <a:ln w="57150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8" name="Овал 97">
              <a:extLst>
                <a:ext uri="{FF2B5EF4-FFF2-40B4-BE49-F238E27FC236}">
                  <a16:creationId xmlns="" xmlns:a16="http://schemas.microsoft.com/office/drawing/2014/main" id="{AA5596C5-F25E-94FC-0C95-4135BDE5F6B3}"/>
                </a:ext>
              </a:extLst>
            </p:cNvPr>
            <p:cNvSpPr/>
            <p:nvPr/>
          </p:nvSpPr>
          <p:spPr>
            <a:xfrm>
              <a:off x="1443742" y="2603517"/>
              <a:ext cx="361743" cy="370105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9" name="Овал 98">
              <a:extLst>
                <a:ext uri="{FF2B5EF4-FFF2-40B4-BE49-F238E27FC236}">
                  <a16:creationId xmlns="" xmlns:a16="http://schemas.microsoft.com/office/drawing/2014/main" id="{AA02C8E8-916E-2066-3C2E-69C42ACFF7A6}"/>
                </a:ext>
              </a:extLst>
            </p:cNvPr>
            <p:cNvSpPr/>
            <p:nvPr/>
          </p:nvSpPr>
          <p:spPr>
            <a:xfrm>
              <a:off x="1216167" y="3243947"/>
              <a:ext cx="361743" cy="370105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00" name="Овал 99">
              <a:extLst>
                <a:ext uri="{FF2B5EF4-FFF2-40B4-BE49-F238E27FC236}">
                  <a16:creationId xmlns="" xmlns:a16="http://schemas.microsoft.com/office/drawing/2014/main" id="{6C5CEA1A-886B-CD96-AD68-0A6DF3934288}"/>
                </a:ext>
              </a:extLst>
            </p:cNvPr>
            <p:cNvSpPr/>
            <p:nvPr/>
          </p:nvSpPr>
          <p:spPr>
            <a:xfrm>
              <a:off x="2057621" y="2358133"/>
              <a:ext cx="361743" cy="370105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01" name="Овал 100">
              <a:extLst>
                <a:ext uri="{FF2B5EF4-FFF2-40B4-BE49-F238E27FC236}">
                  <a16:creationId xmlns="" xmlns:a16="http://schemas.microsoft.com/office/drawing/2014/main" id="{B53C8910-4D6F-002C-154A-F62D6B93DCCF}"/>
                </a:ext>
              </a:extLst>
            </p:cNvPr>
            <p:cNvSpPr/>
            <p:nvPr/>
          </p:nvSpPr>
          <p:spPr>
            <a:xfrm>
              <a:off x="2751474" y="2650325"/>
              <a:ext cx="361743" cy="370105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02" name="Овал 101">
              <a:extLst>
                <a:ext uri="{FF2B5EF4-FFF2-40B4-BE49-F238E27FC236}">
                  <a16:creationId xmlns="" xmlns:a16="http://schemas.microsoft.com/office/drawing/2014/main" id="{D4D1ABC6-CBC9-A123-B7B5-C509F6CA3F30}"/>
                </a:ext>
              </a:extLst>
            </p:cNvPr>
            <p:cNvSpPr/>
            <p:nvPr/>
          </p:nvSpPr>
          <p:spPr>
            <a:xfrm>
              <a:off x="2992220" y="3233404"/>
              <a:ext cx="361743" cy="370105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03" name="Овал 102">
              <a:extLst>
                <a:ext uri="{FF2B5EF4-FFF2-40B4-BE49-F238E27FC236}">
                  <a16:creationId xmlns="" xmlns:a16="http://schemas.microsoft.com/office/drawing/2014/main" id="{80642B02-9CA4-41A2-E513-3D99C40F74F9}"/>
                </a:ext>
              </a:extLst>
            </p:cNvPr>
            <p:cNvSpPr/>
            <p:nvPr/>
          </p:nvSpPr>
          <p:spPr>
            <a:xfrm>
              <a:off x="2653116" y="3816484"/>
              <a:ext cx="361743" cy="370105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04" name="Овал 103">
              <a:extLst>
                <a:ext uri="{FF2B5EF4-FFF2-40B4-BE49-F238E27FC236}">
                  <a16:creationId xmlns="" xmlns:a16="http://schemas.microsoft.com/office/drawing/2014/main" id="{F4A4EBCC-0BB6-8445-1E2F-43F954864DEF}"/>
                </a:ext>
              </a:extLst>
            </p:cNvPr>
            <p:cNvSpPr/>
            <p:nvPr/>
          </p:nvSpPr>
          <p:spPr>
            <a:xfrm>
              <a:off x="2085906" y="4029065"/>
              <a:ext cx="361743" cy="370105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05" name="Овал 104">
              <a:extLst>
                <a:ext uri="{FF2B5EF4-FFF2-40B4-BE49-F238E27FC236}">
                  <a16:creationId xmlns="" xmlns:a16="http://schemas.microsoft.com/office/drawing/2014/main" id="{3F63CA13-2DAA-4496-1DD9-04BBE25E0AA5}"/>
                </a:ext>
              </a:extLst>
            </p:cNvPr>
            <p:cNvSpPr/>
            <p:nvPr/>
          </p:nvSpPr>
          <p:spPr>
            <a:xfrm>
              <a:off x="1412834" y="3816483"/>
              <a:ext cx="361743" cy="37010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110" name="TextBox 109">
            <a:extLst>
              <a:ext uri="{FF2B5EF4-FFF2-40B4-BE49-F238E27FC236}">
                <a16:creationId xmlns="" xmlns:a16="http://schemas.microsoft.com/office/drawing/2014/main" id="{428F9870-8C9B-FB57-4027-D12FC1C5EAF4}"/>
              </a:ext>
            </a:extLst>
          </p:cNvPr>
          <p:cNvSpPr txBox="1"/>
          <p:nvPr/>
        </p:nvSpPr>
        <p:spPr>
          <a:xfrm>
            <a:off x="1318269" y="3623897"/>
            <a:ext cx="2139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= 7 + 1</a:t>
            </a:r>
            <a:endParaRPr lang="x-none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1" name="Групувати 134">
            <a:extLst>
              <a:ext uri="{FF2B5EF4-FFF2-40B4-BE49-F238E27FC236}">
                <a16:creationId xmlns="" xmlns:a16="http://schemas.microsoft.com/office/drawing/2014/main" id="{C6EFFB7A-478B-7A6A-4A46-97E8DC2C6F7C}"/>
              </a:ext>
            </a:extLst>
          </p:cNvPr>
          <p:cNvGrpSpPr/>
          <p:nvPr/>
        </p:nvGrpSpPr>
        <p:grpSpPr>
          <a:xfrm>
            <a:off x="3777798" y="1583719"/>
            <a:ext cx="2137796" cy="2041037"/>
            <a:chOff x="1216167" y="2358133"/>
            <a:chExt cx="2137796" cy="2041037"/>
          </a:xfrm>
        </p:grpSpPr>
        <p:grpSp>
          <p:nvGrpSpPr>
            <p:cNvPr id="112" name="Групувати 136">
              <a:extLst>
                <a:ext uri="{FF2B5EF4-FFF2-40B4-BE49-F238E27FC236}">
                  <a16:creationId xmlns="" xmlns:a16="http://schemas.microsoft.com/office/drawing/2014/main" id="{79D38983-6AB9-82BA-543F-39CDECA76F95}"/>
                </a:ext>
              </a:extLst>
            </p:cNvPr>
            <p:cNvGrpSpPr/>
            <p:nvPr/>
          </p:nvGrpSpPr>
          <p:grpSpPr>
            <a:xfrm>
              <a:off x="1373239" y="2663301"/>
              <a:ext cx="1745621" cy="1580225"/>
              <a:chOff x="1373239" y="2663301"/>
              <a:chExt cx="1745621" cy="1580225"/>
            </a:xfrm>
          </p:grpSpPr>
          <p:cxnSp>
            <p:nvCxnSpPr>
              <p:cNvPr id="210" name="Пряма сполучна лінія 145">
                <a:extLst>
                  <a:ext uri="{FF2B5EF4-FFF2-40B4-BE49-F238E27FC236}">
                    <a16:creationId xmlns="" xmlns:a16="http://schemas.microsoft.com/office/drawing/2014/main" id="{F133E876-06F0-2688-430A-688E1D9570C4}"/>
                  </a:ext>
                </a:extLst>
              </p:cNvPr>
              <p:cNvCxnSpPr/>
              <p:nvPr/>
            </p:nvCxnSpPr>
            <p:spPr>
              <a:xfrm>
                <a:off x="2246050" y="2663301"/>
                <a:ext cx="0" cy="1580225"/>
              </a:xfrm>
              <a:prstGeom prst="line">
                <a:avLst/>
              </a:prstGeom>
              <a:ln w="57150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Пряма сполучна лінія 146">
                <a:extLst>
                  <a:ext uri="{FF2B5EF4-FFF2-40B4-BE49-F238E27FC236}">
                    <a16:creationId xmlns="" xmlns:a16="http://schemas.microsoft.com/office/drawing/2014/main" id="{CF68934D-EBE3-2AEE-B85C-6807120998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73239" y="3429000"/>
                <a:ext cx="1745621" cy="0"/>
              </a:xfrm>
              <a:prstGeom prst="line">
                <a:avLst/>
              </a:prstGeom>
              <a:ln w="57150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Пряма сполучна лінія 147">
                <a:extLst>
                  <a:ext uri="{FF2B5EF4-FFF2-40B4-BE49-F238E27FC236}">
                    <a16:creationId xmlns="" xmlns:a16="http://schemas.microsoft.com/office/drawing/2014/main" id="{69ECE472-E483-D2E7-2C00-F7473C97F0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33068" y="2883023"/>
                <a:ext cx="1067420" cy="1070868"/>
              </a:xfrm>
              <a:prstGeom prst="line">
                <a:avLst/>
              </a:prstGeom>
              <a:ln w="57150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Пряма сполучна лінія 148">
                <a:extLst>
                  <a:ext uri="{FF2B5EF4-FFF2-40B4-BE49-F238E27FC236}">
                    <a16:creationId xmlns="" xmlns:a16="http://schemas.microsoft.com/office/drawing/2014/main" id="{5B93DAE8-9143-7851-D150-BC404643374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09500" y="2883023"/>
                <a:ext cx="1257987" cy="1070868"/>
              </a:xfrm>
              <a:prstGeom prst="line">
                <a:avLst/>
              </a:prstGeom>
              <a:ln w="57150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3" name="Овал 112">
              <a:extLst>
                <a:ext uri="{FF2B5EF4-FFF2-40B4-BE49-F238E27FC236}">
                  <a16:creationId xmlns="" xmlns:a16="http://schemas.microsoft.com/office/drawing/2014/main" id="{3EED595D-5CD3-8DA8-6602-0E6D3E760897}"/>
                </a:ext>
              </a:extLst>
            </p:cNvPr>
            <p:cNvSpPr/>
            <p:nvPr/>
          </p:nvSpPr>
          <p:spPr>
            <a:xfrm>
              <a:off x="1443742" y="2603517"/>
              <a:ext cx="361743" cy="370105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14" name="Овал 113">
              <a:extLst>
                <a:ext uri="{FF2B5EF4-FFF2-40B4-BE49-F238E27FC236}">
                  <a16:creationId xmlns="" xmlns:a16="http://schemas.microsoft.com/office/drawing/2014/main" id="{FF7F811B-7CC3-C753-74AB-6522CF442AC2}"/>
                </a:ext>
              </a:extLst>
            </p:cNvPr>
            <p:cNvSpPr/>
            <p:nvPr/>
          </p:nvSpPr>
          <p:spPr>
            <a:xfrm>
              <a:off x="1216167" y="3243947"/>
              <a:ext cx="361743" cy="370105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35" name="Овал 134">
              <a:extLst>
                <a:ext uri="{FF2B5EF4-FFF2-40B4-BE49-F238E27FC236}">
                  <a16:creationId xmlns="" xmlns:a16="http://schemas.microsoft.com/office/drawing/2014/main" id="{9B50650F-F953-6BD1-1466-68A47F25B0DE}"/>
                </a:ext>
              </a:extLst>
            </p:cNvPr>
            <p:cNvSpPr/>
            <p:nvPr/>
          </p:nvSpPr>
          <p:spPr>
            <a:xfrm>
              <a:off x="2057621" y="2358133"/>
              <a:ext cx="361743" cy="370105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05" name="Овал 204">
              <a:extLst>
                <a:ext uri="{FF2B5EF4-FFF2-40B4-BE49-F238E27FC236}">
                  <a16:creationId xmlns="" xmlns:a16="http://schemas.microsoft.com/office/drawing/2014/main" id="{053A3834-FC17-00B8-99D2-7A2BA4A91B60}"/>
                </a:ext>
              </a:extLst>
            </p:cNvPr>
            <p:cNvSpPr/>
            <p:nvPr/>
          </p:nvSpPr>
          <p:spPr>
            <a:xfrm>
              <a:off x="2751474" y="2650325"/>
              <a:ext cx="361743" cy="370105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06" name="Овал 205">
              <a:extLst>
                <a:ext uri="{FF2B5EF4-FFF2-40B4-BE49-F238E27FC236}">
                  <a16:creationId xmlns="" xmlns:a16="http://schemas.microsoft.com/office/drawing/2014/main" id="{83B2240B-3DE7-9A6E-78D5-E090CFA15189}"/>
                </a:ext>
              </a:extLst>
            </p:cNvPr>
            <p:cNvSpPr/>
            <p:nvPr/>
          </p:nvSpPr>
          <p:spPr>
            <a:xfrm>
              <a:off x="2992220" y="3233404"/>
              <a:ext cx="361743" cy="370105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07" name="Овал 206">
              <a:extLst>
                <a:ext uri="{FF2B5EF4-FFF2-40B4-BE49-F238E27FC236}">
                  <a16:creationId xmlns="" xmlns:a16="http://schemas.microsoft.com/office/drawing/2014/main" id="{83F9C077-8BE0-0345-1065-DF0A4944C2BA}"/>
                </a:ext>
              </a:extLst>
            </p:cNvPr>
            <p:cNvSpPr/>
            <p:nvPr/>
          </p:nvSpPr>
          <p:spPr>
            <a:xfrm>
              <a:off x="2653116" y="3816484"/>
              <a:ext cx="361743" cy="37010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sp>
          <p:nvSpPr>
            <p:cNvPr id="208" name="Овал 207">
              <a:extLst>
                <a:ext uri="{FF2B5EF4-FFF2-40B4-BE49-F238E27FC236}">
                  <a16:creationId xmlns="" xmlns:a16="http://schemas.microsoft.com/office/drawing/2014/main" id="{A702F155-90F5-DA7F-3A13-CD53E4C0E177}"/>
                </a:ext>
              </a:extLst>
            </p:cNvPr>
            <p:cNvSpPr/>
            <p:nvPr/>
          </p:nvSpPr>
          <p:spPr>
            <a:xfrm>
              <a:off x="2085906" y="4029065"/>
              <a:ext cx="361743" cy="37010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sp>
          <p:nvSpPr>
            <p:cNvPr id="209" name="Овал 208">
              <a:extLst>
                <a:ext uri="{FF2B5EF4-FFF2-40B4-BE49-F238E27FC236}">
                  <a16:creationId xmlns="" xmlns:a16="http://schemas.microsoft.com/office/drawing/2014/main" id="{9AB5A427-909E-DA52-4005-2B9A4177D7D6}"/>
                </a:ext>
              </a:extLst>
            </p:cNvPr>
            <p:cNvSpPr/>
            <p:nvPr/>
          </p:nvSpPr>
          <p:spPr>
            <a:xfrm>
              <a:off x="1412834" y="3816483"/>
              <a:ext cx="361743" cy="37010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214" name="TextBox 213">
            <a:extLst>
              <a:ext uri="{FF2B5EF4-FFF2-40B4-BE49-F238E27FC236}">
                <a16:creationId xmlns="" xmlns:a16="http://schemas.microsoft.com/office/drawing/2014/main" id="{D6CDE5E5-EBA6-EF65-6632-606C948F16F8}"/>
              </a:ext>
            </a:extLst>
          </p:cNvPr>
          <p:cNvSpPr txBox="1"/>
          <p:nvPr/>
        </p:nvSpPr>
        <p:spPr>
          <a:xfrm>
            <a:off x="4055781" y="3623897"/>
            <a:ext cx="2139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= 5 + 3</a:t>
            </a:r>
            <a:endParaRPr lang="x-none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15" name="Групувати 150">
            <a:extLst>
              <a:ext uri="{FF2B5EF4-FFF2-40B4-BE49-F238E27FC236}">
                <a16:creationId xmlns="" xmlns:a16="http://schemas.microsoft.com/office/drawing/2014/main" id="{3EB9885C-D834-9FD7-B21B-D58A4F39FE3D}"/>
              </a:ext>
            </a:extLst>
          </p:cNvPr>
          <p:cNvGrpSpPr/>
          <p:nvPr/>
        </p:nvGrpSpPr>
        <p:grpSpPr>
          <a:xfrm>
            <a:off x="6446787" y="1548208"/>
            <a:ext cx="2137796" cy="2041037"/>
            <a:chOff x="1216167" y="2358133"/>
            <a:chExt cx="2137796" cy="2041037"/>
          </a:xfrm>
        </p:grpSpPr>
        <p:grpSp>
          <p:nvGrpSpPr>
            <p:cNvPr id="216" name="Групувати 152">
              <a:extLst>
                <a:ext uri="{FF2B5EF4-FFF2-40B4-BE49-F238E27FC236}">
                  <a16:creationId xmlns="" xmlns:a16="http://schemas.microsoft.com/office/drawing/2014/main" id="{A8E9F32E-58E9-6503-CEDC-DA74D00157AB}"/>
                </a:ext>
              </a:extLst>
            </p:cNvPr>
            <p:cNvGrpSpPr/>
            <p:nvPr/>
          </p:nvGrpSpPr>
          <p:grpSpPr>
            <a:xfrm>
              <a:off x="1373239" y="2663301"/>
              <a:ext cx="1745621" cy="1580225"/>
              <a:chOff x="1373239" y="2663301"/>
              <a:chExt cx="1745621" cy="1580225"/>
            </a:xfrm>
          </p:grpSpPr>
          <p:cxnSp>
            <p:nvCxnSpPr>
              <p:cNvPr id="225" name="Пряма сполучна лінія 161">
                <a:extLst>
                  <a:ext uri="{FF2B5EF4-FFF2-40B4-BE49-F238E27FC236}">
                    <a16:creationId xmlns="" xmlns:a16="http://schemas.microsoft.com/office/drawing/2014/main" id="{331F4442-238A-3D4E-7D9E-E0682B51538D}"/>
                  </a:ext>
                </a:extLst>
              </p:cNvPr>
              <p:cNvCxnSpPr/>
              <p:nvPr/>
            </p:nvCxnSpPr>
            <p:spPr>
              <a:xfrm>
                <a:off x="2246050" y="2663301"/>
                <a:ext cx="0" cy="1580225"/>
              </a:xfrm>
              <a:prstGeom prst="line">
                <a:avLst/>
              </a:prstGeom>
              <a:ln w="57150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Пряма сполучна лінія 162">
                <a:extLst>
                  <a:ext uri="{FF2B5EF4-FFF2-40B4-BE49-F238E27FC236}">
                    <a16:creationId xmlns="" xmlns:a16="http://schemas.microsoft.com/office/drawing/2014/main" id="{4CF74D3D-74AA-8BBD-32B7-4710ED7DE3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73239" y="3429000"/>
                <a:ext cx="1745621" cy="0"/>
              </a:xfrm>
              <a:prstGeom prst="line">
                <a:avLst/>
              </a:prstGeom>
              <a:ln w="57150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Пряма сполучна лінія 163">
                <a:extLst>
                  <a:ext uri="{FF2B5EF4-FFF2-40B4-BE49-F238E27FC236}">
                    <a16:creationId xmlns="" xmlns:a16="http://schemas.microsoft.com/office/drawing/2014/main" id="{8031781C-1DEF-C219-7385-2E60123692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33068" y="2883023"/>
                <a:ext cx="1067420" cy="1070868"/>
              </a:xfrm>
              <a:prstGeom prst="line">
                <a:avLst/>
              </a:prstGeom>
              <a:ln w="57150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Пряма сполучна лінія 164">
                <a:extLst>
                  <a:ext uri="{FF2B5EF4-FFF2-40B4-BE49-F238E27FC236}">
                    <a16:creationId xmlns="" xmlns:a16="http://schemas.microsoft.com/office/drawing/2014/main" id="{B0280076-FBA0-D737-575D-D1246405351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09500" y="2883023"/>
                <a:ext cx="1257987" cy="1070868"/>
              </a:xfrm>
              <a:prstGeom prst="line">
                <a:avLst/>
              </a:prstGeom>
              <a:ln w="57150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7" name="Овал 216">
              <a:extLst>
                <a:ext uri="{FF2B5EF4-FFF2-40B4-BE49-F238E27FC236}">
                  <a16:creationId xmlns="" xmlns:a16="http://schemas.microsoft.com/office/drawing/2014/main" id="{827E2795-4EDD-FA7B-0529-241356744122}"/>
                </a:ext>
              </a:extLst>
            </p:cNvPr>
            <p:cNvSpPr/>
            <p:nvPr/>
          </p:nvSpPr>
          <p:spPr>
            <a:xfrm>
              <a:off x="1443742" y="2603517"/>
              <a:ext cx="361743" cy="370105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18" name="Овал 217">
              <a:extLst>
                <a:ext uri="{FF2B5EF4-FFF2-40B4-BE49-F238E27FC236}">
                  <a16:creationId xmlns="" xmlns:a16="http://schemas.microsoft.com/office/drawing/2014/main" id="{4D8E9A68-E0D5-13DC-3A5E-E47151A6D170}"/>
                </a:ext>
              </a:extLst>
            </p:cNvPr>
            <p:cNvSpPr/>
            <p:nvPr/>
          </p:nvSpPr>
          <p:spPr>
            <a:xfrm>
              <a:off x="1216167" y="3243947"/>
              <a:ext cx="361743" cy="370105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19" name="Овал 218">
              <a:extLst>
                <a:ext uri="{FF2B5EF4-FFF2-40B4-BE49-F238E27FC236}">
                  <a16:creationId xmlns="" xmlns:a16="http://schemas.microsoft.com/office/drawing/2014/main" id="{CEF25ED6-83F5-B0C5-33EA-FB64C6DF289B}"/>
                </a:ext>
              </a:extLst>
            </p:cNvPr>
            <p:cNvSpPr/>
            <p:nvPr/>
          </p:nvSpPr>
          <p:spPr>
            <a:xfrm>
              <a:off x="2057621" y="2358133"/>
              <a:ext cx="361743" cy="370105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20" name="Овал 219">
              <a:extLst>
                <a:ext uri="{FF2B5EF4-FFF2-40B4-BE49-F238E27FC236}">
                  <a16:creationId xmlns="" xmlns:a16="http://schemas.microsoft.com/office/drawing/2014/main" id="{2C127110-055F-4A16-26D1-DFD505BEB26C}"/>
                </a:ext>
              </a:extLst>
            </p:cNvPr>
            <p:cNvSpPr/>
            <p:nvPr/>
          </p:nvSpPr>
          <p:spPr>
            <a:xfrm>
              <a:off x="2751474" y="2650325"/>
              <a:ext cx="361743" cy="37010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sp>
          <p:nvSpPr>
            <p:cNvPr id="221" name="Овал 220">
              <a:extLst>
                <a:ext uri="{FF2B5EF4-FFF2-40B4-BE49-F238E27FC236}">
                  <a16:creationId xmlns="" xmlns:a16="http://schemas.microsoft.com/office/drawing/2014/main" id="{75821297-6230-867D-719D-3388753FBA45}"/>
                </a:ext>
              </a:extLst>
            </p:cNvPr>
            <p:cNvSpPr/>
            <p:nvPr/>
          </p:nvSpPr>
          <p:spPr>
            <a:xfrm>
              <a:off x="2992220" y="3233404"/>
              <a:ext cx="361743" cy="37010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sp>
          <p:nvSpPr>
            <p:cNvPr id="222" name="Овал 221">
              <a:extLst>
                <a:ext uri="{FF2B5EF4-FFF2-40B4-BE49-F238E27FC236}">
                  <a16:creationId xmlns="" xmlns:a16="http://schemas.microsoft.com/office/drawing/2014/main" id="{E05D325A-92D7-8B05-96B5-6D72199D82EC}"/>
                </a:ext>
              </a:extLst>
            </p:cNvPr>
            <p:cNvSpPr/>
            <p:nvPr/>
          </p:nvSpPr>
          <p:spPr>
            <a:xfrm>
              <a:off x="2653116" y="3816484"/>
              <a:ext cx="361743" cy="37010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23" name="Овал 222">
              <a:extLst>
                <a:ext uri="{FF2B5EF4-FFF2-40B4-BE49-F238E27FC236}">
                  <a16:creationId xmlns="" xmlns:a16="http://schemas.microsoft.com/office/drawing/2014/main" id="{7E30B6C2-9113-E167-B580-0FA15A083584}"/>
                </a:ext>
              </a:extLst>
            </p:cNvPr>
            <p:cNvSpPr/>
            <p:nvPr/>
          </p:nvSpPr>
          <p:spPr>
            <a:xfrm>
              <a:off x="2085906" y="4029065"/>
              <a:ext cx="361743" cy="37010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24" name="Овал 223">
              <a:extLst>
                <a:ext uri="{FF2B5EF4-FFF2-40B4-BE49-F238E27FC236}">
                  <a16:creationId xmlns="" xmlns:a16="http://schemas.microsoft.com/office/drawing/2014/main" id="{968C47AB-F90B-864A-EC1C-D97EAEAADFA5}"/>
                </a:ext>
              </a:extLst>
            </p:cNvPr>
            <p:cNvSpPr/>
            <p:nvPr/>
          </p:nvSpPr>
          <p:spPr>
            <a:xfrm>
              <a:off x="1412834" y="3816483"/>
              <a:ext cx="361743" cy="37010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229" name="TextBox 228">
            <a:extLst>
              <a:ext uri="{FF2B5EF4-FFF2-40B4-BE49-F238E27FC236}">
                <a16:creationId xmlns="" xmlns:a16="http://schemas.microsoft.com/office/drawing/2014/main" id="{872A2B2C-8574-4AC0-82F5-939675A96102}"/>
              </a:ext>
            </a:extLst>
          </p:cNvPr>
          <p:cNvSpPr txBox="1"/>
          <p:nvPr/>
        </p:nvSpPr>
        <p:spPr>
          <a:xfrm>
            <a:off x="6724770" y="3588386"/>
            <a:ext cx="2139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= 3 + 5</a:t>
            </a:r>
            <a:endParaRPr lang="x-none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30" name="Групувати 168">
            <a:extLst>
              <a:ext uri="{FF2B5EF4-FFF2-40B4-BE49-F238E27FC236}">
                <a16:creationId xmlns="" xmlns:a16="http://schemas.microsoft.com/office/drawing/2014/main" id="{DE86D969-C28B-BA93-461C-5D3299B38366}"/>
              </a:ext>
            </a:extLst>
          </p:cNvPr>
          <p:cNvGrpSpPr/>
          <p:nvPr/>
        </p:nvGrpSpPr>
        <p:grpSpPr>
          <a:xfrm>
            <a:off x="9341371" y="1853376"/>
            <a:ext cx="1745621" cy="1580225"/>
            <a:chOff x="1373239" y="2663301"/>
            <a:chExt cx="1745621" cy="1580225"/>
          </a:xfrm>
        </p:grpSpPr>
        <p:cxnSp>
          <p:nvCxnSpPr>
            <p:cNvPr id="231" name="Пряма сполучна лінія 177">
              <a:extLst>
                <a:ext uri="{FF2B5EF4-FFF2-40B4-BE49-F238E27FC236}">
                  <a16:creationId xmlns="" xmlns:a16="http://schemas.microsoft.com/office/drawing/2014/main" id="{95405167-C07D-B27B-BAA0-22E414208AD4}"/>
                </a:ext>
              </a:extLst>
            </p:cNvPr>
            <p:cNvCxnSpPr/>
            <p:nvPr/>
          </p:nvCxnSpPr>
          <p:spPr>
            <a:xfrm>
              <a:off x="2246050" y="2663301"/>
              <a:ext cx="0" cy="1580225"/>
            </a:xfrm>
            <a:prstGeom prst="line">
              <a:avLst/>
            </a:prstGeom>
            <a:ln w="571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Пряма сполучна лінія 178">
              <a:extLst>
                <a:ext uri="{FF2B5EF4-FFF2-40B4-BE49-F238E27FC236}">
                  <a16:creationId xmlns="" xmlns:a16="http://schemas.microsoft.com/office/drawing/2014/main" id="{FAAFEBA4-152C-0149-08C8-3389C01799EA}"/>
                </a:ext>
              </a:extLst>
            </p:cNvPr>
            <p:cNvCxnSpPr>
              <a:cxnSpLocks/>
            </p:cNvCxnSpPr>
            <p:nvPr/>
          </p:nvCxnSpPr>
          <p:spPr>
            <a:xfrm>
              <a:off x="1373239" y="3429000"/>
              <a:ext cx="1745621" cy="0"/>
            </a:xfrm>
            <a:prstGeom prst="line">
              <a:avLst/>
            </a:prstGeom>
            <a:ln w="571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Пряма сполучна лінія 179">
              <a:extLst>
                <a:ext uri="{FF2B5EF4-FFF2-40B4-BE49-F238E27FC236}">
                  <a16:creationId xmlns="" xmlns:a16="http://schemas.microsoft.com/office/drawing/2014/main" id="{39DBE23F-685E-8C15-C8AB-951B782FD8BE}"/>
                </a:ext>
              </a:extLst>
            </p:cNvPr>
            <p:cNvCxnSpPr>
              <a:cxnSpLocks/>
            </p:cNvCxnSpPr>
            <p:nvPr/>
          </p:nvCxnSpPr>
          <p:spPr>
            <a:xfrm>
              <a:off x="1733068" y="2883023"/>
              <a:ext cx="1067420" cy="1070868"/>
            </a:xfrm>
            <a:prstGeom prst="line">
              <a:avLst/>
            </a:prstGeom>
            <a:ln w="571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Пряма сполучна лінія 180">
              <a:extLst>
                <a:ext uri="{FF2B5EF4-FFF2-40B4-BE49-F238E27FC236}">
                  <a16:creationId xmlns="" xmlns:a16="http://schemas.microsoft.com/office/drawing/2014/main" id="{F2D5789C-E60E-7F41-15C1-1684D37EE7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09500" y="2883023"/>
              <a:ext cx="1257987" cy="1070868"/>
            </a:xfrm>
            <a:prstGeom prst="line">
              <a:avLst/>
            </a:prstGeom>
            <a:ln w="571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5" name="Овал 234">
            <a:extLst>
              <a:ext uri="{FF2B5EF4-FFF2-40B4-BE49-F238E27FC236}">
                <a16:creationId xmlns="" xmlns:a16="http://schemas.microsoft.com/office/drawing/2014/main" id="{32AD8A97-07DB-1A46-9928-DA12AD0845CE}"/>
              </a:ext>
            </a:extLst>
          </p:cNvPr>
          <p:cNvSpPr/>
          <p:nvPr/>
        </p:nvSpPr>
        <p:spPr>
          <a:xfrm>
            <a:off x="9411874" y="1793592"/>
            <a:ext cx="361743" cy="370105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36" name="Овал 235">
            <a:extLst>
              <a:ext uri="{FF2B5EF4-FFF2-40B4-BE49-F238E27FC236}">
                <a16:creationId xmlns="" xmlns:a16="http://schemas.microsoft.com/office/drawing/2014/main" id="{DF41E0F7-6137-12EF-4529-97C756E207ED}"/>
              </a:ext>
            </a:extLst>
          </p:cNvPr>
          <p:cNvSpPr/>
          <p:nvPr/>
        </p:nvSpPr>
        <p:spPr>
          <a:xfrm>
            <a:off x="9184299" y="2434022"/>
            <a:ext cx="361743" cy="370105"/>
          </a:xfrm>
          <a:prstGeom prst="ellipse">
            <a:avLst/>
          </a:prstGeom>
          <a:solidFill>
            <a:srgbClr val="FF33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7" name="Овал 236">
            <a:extLst>
              <a:ext uri="{FF2B5EF4-FFF2-40B4-BE49-F238E27FC236}">
                <a16:creationId xmlns="" xmlns:a16="http://schemas.microsoft.com/office/drawing/2014/main" id="{41D6EA39-1B03-877A-21C9-AB3ACB35AD05}"/>
              </a:ext>
            </a:extLst>
          </p:cNvPr>
          <p:cNvSpPr/>
          <p:nvPr/>
        </p:nvSpPr>
        <p:spPr>
          <a:xfrm>
            <a:off x="10025753" y="1548208"/>
            <a:ext cx="361743" cy="370105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8" name="Овал 237">
            <a:extLst>
              <a:ext uri="{FF2B5EF4-FFF2-40B4-BE49-F238E27FC236}">
                <a16:creationId xmlns="" xmlns:a16="http://schemas.microsoft.com/office/drawing/2014/main" id="{3CC92CF8-B878-9A43-813A-FA8A084D41A2}"/>
              </a:ext>
            </a:extLst>
          </p:cNvPr>
          <p:cNvSpPr/>
          <p:nvPr/>
        </p:nvSpPr>
        <p:spPr>
          <a:xfrm>
            <a:off x="10719606" y="1840400"/>
            <a:ext cx="361743" cy="370105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39" name="Овал 238">
            <a:extLst>
              <a:ext uri="{FF2B5EF4-FFF2-40B4-BE49-F238E27FC236}">
                <a16:creationId xmlns="" xmlns:a16="http://schemas.microsoft.com/office/drawing/2014/main" id="{47B3D601-1BBE-E547-3BD5-43EB61E16E52}"/>
              </a:ext>
            </a:extLst>
          </p:cNvPr>
          <p:cNvSpPr/>
          <p:nvPr/>
        </p:nvSpPr>
        <p:spPr>
          <a:xfrm>
            <a:off x="10960352" y="2423479"/>
            <a:ext cx="361743" cy="370105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40" name="Овал 239">
            <a:extLst>
              <a:ext uri="{FF2B5EF4-FFF2-40B4-BE49-F238E27FC236}">
                <a16:creationId xmlns="" xmlns:a16="http://schemas.microsoft.com/office/drawing/2014/main" id="{CA358AB1-2430-C080-8074-DE1E35D62DAA}"/>
              </a:ext>
            </a:extLst>
          </p:cNvPr>
          <p:cNvSpPr/>
          <p:nvPr/>
        </p:nvSpPr>
        <p:spPr>
          <a:xfrm>
            <a:off x="10621248" y="3006559"/>
            <a:ext cx="361743" cy="370105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41" name="Овал 240">
            <a:extLst>
              <a:ext uri="{FF2B5EF4-FFF2-40B4-BE49-F238E27FC236}">
                <a16:creationId xmlns="" xmlns:a16="http://schemas.microsoft.com/office/drawing/2014/main" id="{FB541BB8-EC20-E201-650F-9119635C36C1}"/>
              </a:ext>
            </a:extLst>
          </p:cNvPr>
          <p:cNvSpPr/>
          <p:nvPr/>
        </p:nvSpPr>
        <p:spPr>
          <a:xfrm>
            <a:off x="10054038" y="3219140"/>
            <a:ext cx="361743" cy="370105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42" name="Овал 241">
            <a:extLst>
              <a:ext uri="{FF2B5EF4-FFF2-40B4-BE49-F238E27FC236}">
                <a16:creationId xmlns="" xmlns:a16="http://schemas.microsoft.com/office/drawing/2014/main" id="{CF84CBDF-E730-0283-B981-F7582D533056}"/>
              </a:ext>
            </a:extLst>
          </p:cNvPr>
          <p:cNvSpPr/>
          <p:nvPr/>
        </p:nvSpPr>
        <p:spPr>
          <a:xfrm>
            <a:off x="9380966" y="3006558"/>
            <a:ext cx="361743" cy="370105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43" name="TextBox 242">
            <a:extLst>
              <a:ext uri="{FF2B5EF4-FFF2-40B4-BE49-F238E27FC236}">
                <a16:creationId xmlns="" xmlns:a16="http://schemas.microsoft.com/office/drawing/2014/main" id="{5849CA38-B644-E3AF-A8AD-AD7FFE1E4AB3}"/>
              </a:ext>
            </a:extLst>
          </p:cNvPr>
          <p:cNvSpPr txBox="1"/>
          <p:nvPr/>
        </p:nvSpPr>
        <p:spPr>
          <a:xfrm>
            <a:off x="9462282" y="3588386"/>
            <a:ext cx="2139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= 1 + 7</a:t>
            </a:r>
            <a:endParaRPr lang="x-none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44" name="Групувати 182">
            <a:extLst>
              <a:ext uri="{FF2B5EF4-FFF2-40B4-BE49-F238E27FC236}">
                <a16:creationId xmlns="" xmlns:a16="http://schemas.microsoft.com/office/drawing/2014/main" id="{2E7A1E16-B757-8EDA-98F2-09A4D9546F58}"/>
              </a:ext>
            </a:extLst>
          </p:cNvPr>
          <p:cNvGrpSpPr/>
          <p:nvPr/>
        </p:nvGrpSpPr>
        <p:grpSpPr>
          <a:xfrm>
            <a:off x="2442501" y="4064566"/>
            <a:ext cx="2137796" cy="2041037"/>
            <a:chOff x="1216167" y="2358133"/>
            <a:chExt cx="2137796" cy="2041037"/>
          </a:xfrm>
        </p:grpSpPr>
        <p:grpSp>
          <p:nvGrpSpPr>
            <p:cNvPr id="245" name="Групувати 184">
              <a:extLst>
                <a:ext uri="{FF2B5EF4-FFF2-40B4-BE49-F238E27FC236}">
                  <a16:creationId xmlns="" xmlns:a16="http://schemas.microsoft.com/office/drawing/2014/main" id="{C3F2CCE7-CC04-39DB-F2E0-11750110EA56}"/>
                </a:ext>
              </a:extLst>
            </p:cNvPr>
            <p:cNvGrpSpPr/>
            <p:nvPr/>
          </p:nvGrpSpPr>
          <p:grpSpPr>
            <a:xfrm>
              <a:off x="1373239" y="2663301"/>
              <a:ext cx="1745621" cy="1580225"/>
              <a:chOff x="1373239" y="2663301"/>
              <a:chExt cx="1745621" cy="1580225"/>
            </a:xfrm>
          </p:grpSpPr>
          <p:cxnSp>
            <p:nvCxnSpPr>
              <p:cNvPr id="254" name="Пряма сполучна лінія 193">
                <a:extLst>
                  <a:ext uri="{FF2B5EF4-FFF2-40B4-BE49-F238E27FC236}">
                    <a16:creationId xmlns="" xmlns:a16="http://schemas.microsoft.com/office/drawing/2014/main" id="{14609B0E-C14C-61FA-6529-E22CED070DB3}"/>
                  </a:ext>
                </a:extLst>
              </p:cNvPr>
              <p:cNvCxnSpPr/>
              <p:nvPr/>
            </p:nvCxnSpPr>
            <p:spPr>
              <a:xfrm>
                <a:off x="2246050" y="2663301"/>
                <a:ext cx="0" cy="1580225"/>
              </a:xfrm>
              <a:prstGeom prst="line">
                <a:avLst/>
              </a:prstGeom>
              <a:ln w="57150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Пряма сполучна лінія 194">
                <a:extLst>
                  <a:ext uri="{FF2B5EF4-FFF2-40B4-BE49-F238E27FC236}">
                    <a16:creationId xmlns="" xmlns:a16="http://schemas.microsoft.com/office/drawing/2014/main" id="{FE94E4EE-401D-E059-3B56-1D91B3B4A2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73239" y="3429000"/>
                <a:ext cx="1745621" cy="0"/>
              </a:xfrm>
              <a:prstGeom prst="line">
                <a:avLst/>
              </a:prstGeom>
              <a:ln w="57150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Пряма сполучна лінія 195">
                <a:extLst>
                  <a:ext uri="{FF2B5EF4-FFF2-40B4-BE49-F238E27FC236}">
                    <a16:creationId xmlns="" xmlns:a16="http://schemas.microsoft.com/office/drawing/2014/main" id="{40C1CBB1-6F92-B7A1-8562-5E246FCDC1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33068" y="2883023"/>
                <a:ext cx="1067420" cy="1070868"/>
              </a:xfrm>
              <a:prstGeom prst="line">
                <a:avLst/>
              </a:prstGeom>
              <a:ln w="57150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Пряма сполучна лінія 196">
                <a:extLst>
                  <a:ext uri="{FF2B5EF4-FFF2-40B4-BE49-F238E27FC236}">
                    <a16:creationId xmlns="" xmlns:a16="http://schemas.microsoft.com/office/drawing/2014/main" id="{68384A38-BD64-3B31-F074-70D30A7493E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09500" y="2883023"/>
                <a:ext cx="1257987" cy="1070868"/>
              </a:xfrm>
              <a:prstGeom prst="line">
                <a:avLst/>
              </a:prstGeom>
              <a:ln w="57150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6" name="Овал 245">
              <a:extLst>
                <a:ext uri="{FF2B5EF4-FFF2-40B4-BE49-F238E27FC236}">
                  <a16:creationId xmlns="" xmlns:a16="http://schemas.microsoft.com/office/drawing/2014/main" id="{9BEBC511-6BA5-4071-55FF-13718754A5EB}"/>
                </a:ext>
              </a:extLst>
            </p:cNvPr>
            <p:cNvSpPr/>
            <p:nvPr/>
          </p:nvSpPr>
          <p:spPr>
            <a:xfrm>
              <a:off x="1443742" y="2603517"/>
              <a:ext cx="361743" cy="370105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47" name="Овал 246">
              <a:extLst>
                <a:ext uri="{FF2B5EF4-FFF2-40B4-BE49-F238E27FC236}">
                  <a16:creationId xmlns="" xmlns:a16="http://schemas.microsoft.com/office/drawing/2014/main" id="{92EDCCA3-4F5C-9941-3543-5484C4F45541}"/>
                </a:ext>
              </a:extLst>
            </p:cNvPr>
            <p:cNvSpPr/>
            <p:nvPr/>
          </p:nvSpPr>
          <p:spPr>
            <a:xfrm>
              <a:off x="1216167" y="3243947"/>
              <a:ext cx="361743" cy="370105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48" name="Овал 247">
              <a:extLst>
                <a:ext uri="{FF2B5EF4-FFF2-40B4-BE49-F238E27FC236}">
                  <a16:creationId xmlns="" xmlns:a16="http://schemas.microsoft.com/office/drawing/2014/main" id="{100604BC-C075-C6B4-122B-6D05CE6FED05}"/>
                </a:ext>
              </a:extLst>
            </p:cNvPr>
            <p:cNvSpPr/>
            <p:nvPr/>
          </p:nvSpPr>
          <p:spPr>
            <a:xfrm>
              <a:off x="2057621" y="2358133"/>
              <a:ext cx="361743" cy="370105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49" name="Овал 248">
              <a:extLst>
                <a:ext uri="{FF2B5EF4-FFF2-40B4-BE49-F238E27FC236}">
                  <a16:creationId xmlns="" xmlns:a16="http://schemas.microsoft.com/office/drawing/2014/main" id="{03894C6B-0B13-CD0B-8B24-354600163A06}"/>
                </a:ext>
              </a:extLst>
            </p:cNvPr>
            <p:cNvSpPr/>
            <p:nvPr/>
          </p:nvSpPr>
          <p:spPr>
            <a:xfrm>
              <a:off x="2751474" y="2650325"/>
              <a:ext cx="361743" cy="370105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50" name="Овал 249">
              <a:extLst>
                <a:ext uri="{FF2B5EF4-FFF2-40B4-BE49-F238E27FC236}">
                  <a16:creationId xmlns="" xmlns:a16="http://schemas.microsoft.com/office/drawing/2014/main" id="{B35E16D9-9392-D789-E7DE-EA26418087CE}"/>
                </a:ext>
              </a:extLst>
            </p:cNvPr>
            <p:cNvSpPr/>
            <p:nvPr/>
          </p:nvSpPr>
          <p:spPr>
            <a:xfrm>
              <a:off x="2992220" y="3233404"/>
              <a:ext cx="361743" cy="370105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51" name="Овал 250">
              <a:extLst>
                <a:ext uri="{FF2B5EF4-FFF2-40B4-BE49-F238E27FC236}">
                  <a16:creationId xmlns="" xmlns:a16="http://schemas.microsoft.com/office/drawing/2014/main" id="{011918F8-0113-496E-7C05-A446E4903902}"/>
                </a:ext>
              </a:extLst>
            </p:cNvPr>
            <p:cNvSpPr/>
            <p:nvPr/>
          </p:nvSpPr>
          <p:spPr>
            <a:xfrm>
              <a:off x="2653116" y="3816484"/>
              <a:ext cx="361743" cy="370105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52" name="Овал 251">
              <a:extLst>
                <a:ext uri="{FF2B5EF4-FFF2-40B4-BE49-F238E27FC236}">
                  <a16:creationId xmlns="" xmlns:a16="http://schemas.microsoft.com/office/drawing/2014/main" id="{4634F6CB-9020-0F1A-9749-B36E234D1CD0}"/>
                </a:ext>
              </a:extLst>
            </p:cNvPr>
            <p:cNvSpPr/>
            <p:nvPr/>
          </p:nvSpPr>
          <p:spPr>
            <a:xfrm>
              <a:off x="2085906" y="4029065"/>
              <a:ext cx="361743" cy="37010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sp>
          <p:nvSpPr>
            <p:cNvPr id="253" name="Овал 252">
              <a:extLst>
                <a:ext uri="{FF2B5EF4-FFF2-40B4-BE49-F238E27FC236}">
                  <a16:creationId xmlns="" xmlns:a16="http://schemas.microsoft.com/office/drawing/2014/main" id="{FCD85653-B9B8-8D31-AA06-2382E4C362A6}"/>
                </a:ext>
              </a:extLst>
            </p:cNvPr>
            <p:cNvSpPr/>
            <p:nvPr/>
          </p:nvSpPr>
          <p:spPr>
            <a:xfrm>
              <a:off x="1412834" y="3816483"/>
              <a:ext cx="361743" cy="37010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258" name="TextBox 257">
            <a:extLst>
              <a:ext uri="{FF2B5EF4-FFF2-40B4-BE49-F238E27FC236}">
                <a16:creationId xmlns="" xmlns:a16="http://schemas.microsoft.com/office/drawing/2014/main" id="{538E0592-7628-4C5A-E8DB-985B2E8C6BB2}"/>
              </a:ext>
            </a:extLst>
          </p:cNvPr>
          <p:cNvSpPr txBox="1"/>
          <p:nvPr/>
        </p:nvSpPr>
        <p:spPr>
          <a:xfrm>
            <a:off x="2720484" y="6104744"/>
            <a:ext cx="2139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= 6 + 2</a:t>
            </a:r>
            <a:endParaRPr lang="x-none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59" name="Групувати 198">
            <a:extLst>
              <a:ext uri="{FF2B5EF4-FFF2-40B4-BE49-F238E27FC236}">
                <a16:creationId xmlns="" xmlns:a16="http://schemas.microsoft.com/office/drawing/2014/main" id="{387EDF03-5AE4-68C3-08F5-AAA580D56BEB}"/>
              </a:ext>
            </a:extLst>
          </p:cNvPr>
          <p:cNvGrpSpPr/>
          <p:nvPr/>
        </p:nvGrpSpPr>
        <p:grpSpPr>
          <a:xfrm>
            <a:off x="5184743" y="4041919"/>
            <a:ext cx="2137796" cy="2041037"/>
            <a:chOff x="1216167" y="2358133"/>
            <a:chExt cx="2137796" cy="2041037"/>
          </a:xfrm>
        </p:grpSpPr>
        <p:grpSp>
          <p:nvGrpSpPr>
            <p:cNvPr id="260" name="Групувати 200">
              <a:extLst>
                <a:ext uri="{FF2B5EF4-FFF2-40B4-BE49-F238E27FC236}">
                  <a16:creationId xmlns="" xmlns:a16="http://schemas.microsoft.com/office/drawing/2014/main" id="{446BB5BF-F54E-D37E-EC32-F04F7D84CE5F}"/>
                </a:ext>
              </a:extLst>
            </p:cNvPr>
            <p:cNvGrpSpPr/>
            <p:nvPr/>
          </p:nvGrpSpPr>
          <p:grpSpPr>
            <a:xfrm>
              <a:off x="1373239" y="2663301"/>
              <a:ext cx="1745621" cy="1580225"/>
              <a:chOff x="1373239" y="2663301"/>
              <a:chExt cx="1745621" cy="1580225"/>
            </a:xfrm>
          </p:grpSpPr>
          <p:cxnSp>
            <p:nvCxnSpPr>
              <p:cNvPr id="269" name="Пряма сполучна лінія 209">
                <a:extLst>
                  <a:ext uri="{FF2B5EF4-FFF2-40B4-BE49-F238E27FC236}">
                    <a16:creationId xmlns="" xmlns:a16="http://schemas.microsoft.com/office/drawing/2014/main" id="{400CDAB8-7A59-2A47-3607-F994E4D782FB}"/>
                  </a:ext>
                </a:extLst>
              </p:cNvPr>
              <p:cNvCxnSpPr/>
              <p:nvPr/>
            </p:nvCxnSpPr>
            <p:spPr>
              <a:xfrm>
                <a:off x="2246050" y="2663301"/>
                <a:ext cx="0" cy="1580225"/>
              </a:xfrm>
              <a:prstGeom prst="line">
                <a:avLst/>
              </a:prstGeom>
              <a:ln w="57150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Пряма сполучна лінія 210">
                <a:extLst>
                  <a:ext uri="{FF2B5EF4-FFF2-40B4-BE49-F238E27FC236}">
                    <a16:creationId xmlns="" xmlns:a16="http://schemas.microsoft.com/office/drawing/2014/main" id="{85A7D50B-F62A-36D5-049E-9B4F2B9B91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73239" y="3429000"/>
                <a:ext cx="1745621" cy="0"/>
              </a:xfrm>
              <a:prstGeom prst="line">
                <a:avLst/>
              </a:prstGeom>
              <a:ln w="57150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Пряма сполучна лінія 211">
                <a:extLst>
                  <a:ext uri="{FF2B5EF4-FFF2-40B4-BE49-F238E27FC236}">
                    <a16:creationId xmlns="" xmlns:a16="http://schemas.microsoft.com/office/drawing/2014/main" id="{7EC926EB-7B62-2F88-4D5D-57A0E26FF1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33068" y="2883023"/>
                <a:ext cx="1067420" cy="1070868"/>
              </a:xfrm>
              <a:prstGeom prst="line">
                <a:avLst/>
              </a:prstGeom>
              <a:ln w="57150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Пряма сполучна лінія 212">
                <a:extLst>
                  <a:ext uri="{FF2B5EF4-FFF2-40B4-BE49-F238E27FC236}">
                    <a16:creationId xmlns="" xmlns:a16="http://schemas.microsoft.com/office/drawing/2014/main" id="{6C375696-0C5E-8A80-C2A4-AEDBCB8965B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09500" y="2883023"/>
                <a:ext cx="1257987" cy="1070868"/>
              </a:xfrm>
              <a:prstGeom prst="line">
                <a:avLst/>
              </a:prstGeom>
              <a:ln w="57150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1" name="Овал 260">
              <a:extLst>
                <a:ext uri="{FF2B5EF4-FFF2-40B4-BE49-F238E27FC236}">
                  <a16:creationId xmlns="" xmlns:a16="http://schemas.microsoft.com/office/drawing/2014/main" id="{141C45CF-00D7-D442-A4A9-175F8F38FF4B}"/>
                </a:ext>
              </a:extLst>
            </p:cNvPr>
            <p:cNvSpPr/>
            <p:nvPr/>
          </p:nvSpPr>
          <p:spPr>
            <a:xfrm>
              <a:off x="1443742" y="2603517"/>
              <a:ext cx="361743" cy="370105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62" name="Овал 261">
              <a:extLst>
                <a:ext uri="{FF2B5EF4-FFF2-40B4-BE49-F238E27FC236}">
                  <a16:creationId xmlns="" xmlns:a16="http://schemas.microsoft.com/office/drawing/2014/main" id="{440F2865-9286-560B-2CFD-D95947D66FA2}"/>
                </a:ext>
              </a:extLst>
            </p:cNvPr>
            <p:cNvSpPr/>
            <p:nvPr/>
          </p:nvSpPr>
          <p:spPr>
            <a:xfrm>
              <a:off x="1216167" y="3243947"/>
              <a:ext cx="361743" cy="370105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63" name="Овал 262">
              <a:extLst>
                <a:ext uri="{FF2B5EF4-FFF2-40B4-BE49-F238E27FC236}">
                  <a16:creationId xmlns="" xmlns:a16="http://schemas.microsoft.com/office/drawing/2014/main" id="{31CB6798-F48A-60A6-490B-6A8DD50D2D9E}"/>
                </a:ext>
              </a:extLst>
            </p:cNvPr>
            <p:cNvSpPr/>
            <p:nvPr/>
          </p:nvSpPr>
          <p:spPr>
            <a:xfrm>
              <a:off x="2057621" y="2358133"/>
              <a:ext cx="361743" cy="370105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64" name="Овал 263">
              <a:extLst>
                <a:ext uri="{FF2B5EF4-FFF2-40B4-BE49-F238E27FC236}">
                  <a16:creationId xmlns="" xmlns:a16="http://schemas.microsoft.com/office/drawing/2014/main" id="{CE846E6D-C08C-590C-1A3A-10B1BEB3EBC6}"/>
                </a:ext>
              </a:extLst>
            </p:cNvPr>
            <p:cNvSpPr/>
            <p:nvPr/>
          </p:nvSpPr>
          <p:spPr>
            <a:xfrm>
              <a:off x="2751474" y="2650325"/>
              <a:ext cx="361743" cy="370105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65" name="Овал 264">
              <a:extLst>
                <a:ext uri="{FF2B5EF4-FFF2-40B4-BE49-F238E27FC236}">
                  <a16:creationId xmlns="" xmlns:a16="http://schemas.microsoft.com/office/drawing/2014/main" id="{63D669F0-503C-F122-A5E6-985A6188C3C4}"/>
                </a:ext>
              </a:extLst>
            </p:cNvPr>
            <p:cNvSpPr/>
            <p:nvPr/>
          </p:nvSpPr>
          <p:spPr>
            <a:xfrm>
              <a:off x="2992220" y="3233404"/>
              <a:ext cx="361743" cy="37010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66" name="Овал 265">
              <a:extLst>
                <a:ext uri="{FF2B5EF4-FFF2-40B4-BE49-F238E27FC236}">
                  <a16:creationId xmlns="" xmlns:a16="http://schemas.microsoft.com/office/drawing/2014/main" id="{86C64572-90C7-7634-B564-D867224AC45F}"/>
                </a:ext>
              </a:extLst>
            </p:cNvPr>
            <p:cNvSpPr/>
            <p:nvPr/>
          </p:nvSpPr>
          <p:spPr>
            <a:xfrm>
              <a:off x="2653116" y="3816484"/>
              <a:ext cx="361743" cy="37010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67" name="Овал 266">
              <a:extLst>
                <a:ext uri="{FF2B5EF4-FFF2-40B4-BE49-F238E27FC236}">
                  <a16:creationId xmlns="" xmlns:a16="http://schemas.microsoft.com/office/drawing/2014/main" id="{AAFBCE34-3C75-B00B-9BA6-22E330CD134A}"/>
                </a:ext>
              </a:extLst>
            </p:cNvPr>
            <p:cNvSpPr/>
            <p:nvPr/>
          </p:nvSpPr>
          <p:spPr>
            <a:xfrm>
              <a:off x="2085906" y="4029065"/>
              <a:ext cx="361743" cy="37010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68" name="Овал 267">
              <a:extLst>
                <a:ext uri="{FF2B5EF4-FFF2-40B4-BE49-F238E27FC236}">
                  <a16:creationId xmlns="" xmlns:a16="http://schemas.microsoft.com/office/drawing/2014/main" id="{1FE462FA-9B64-5E0F-06A3-F9F0338A5FFF}"/>
                </a:ext>
              </a:extLst>
            </p:cNvPr>
            <p:cNvSpPr/>
            <p:nvPr/>
          </p:nvSpPr>
          <p:spPr>
            <a:xfrm>
              <a:off x="1412834" y="3816483"/>
              <a:ext cx="361743" cy="37010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273" name="TextBox 272">
            <a:extLst>
              <a:ext uri="{FF2B5EF4-FFF2-40B4-BE49-F238E27FC236}">
                <a16:creationId xmlns="" xmlns:a16="http://schemas.microsoft.com/office/drawing/2014/main" id="{69EC33D2-0E8E-1F46-C8E2-8A44CA1997A1}"/>
              </a:ext>
            </a:extLst>
          </p:cNvPr>
          <p:cNvSpPr txBox="1"/>
          <p:nvPr/>
        </p:nvSpPr>
        <p:spPr>
          <a:xfrm>
            <a:off x="5462726" y="6082097"/>
            <a:ext cx="2139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= 4 + 4</a:t>
            </a:r>
            <a:endParaRPr lang="x-none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74" name="Групувати 214">
            <a:extLst>
              <a:ext uri="{FF2B5EF4-FFF2-40B4-BE49-F238E27FC236}">
                <a16:creationId xmlns="" xmlns:a16="http://schemas.microsoft.com/office/drawing/2014/main" id="{3336AA39-1069-6FB7-AC16-C52A4BF11490}"/>
              </a:ext>
            </a:extLst>
          </p:cNvPr>
          <p:cNvGrpSpPr/>
          <p:nvPr/>
        </p:nvGrpSpPr>
        <p:grpSpPr>
          <a:xfrm>
            <a:off x="7849002" y="4064566"/>
            <a:ext cx="2137796" cy="2041037"/>
            <a:chOff x="1216167" y="2358133"/>
            <a:chExt cx="2137796" cy="2041037"/>
          </a:xfrm>
        </p:grpSpPr>
        <p:grpSp>
          <p:nvGrpSpPr>
            <p:cNvPr id="275" name="Групувати 216">
              <a:extLst>
                <a:ext uri="{FF2B5EF4-FFF2-40B4-BE49-F238E27FC236}">
                  <a16:creationId xmlns="" xmlns:a16="http://schemas.microsoft.com/office/drawing/2014/main" id="{C2CF42C0-556B-840C-C57B-927087836F9B}"/>
                </a:ext>
              </a:extLst>
            </p:cNvPr>
            <p:cNvGrpSpPr/>
            <p:nvPr/>
          </p:nvGrpSpPr>
          <p:grpSpPr>
            <a:xfrm>
              <a:off x="1373239" y="2663301"/>
              <a:ext cx="1745621" cy="1580225"/>
              <a:chOff x="1373239" y="2663301"/>
              <a:chExt cx="1745621" cy="1580225"/>
            </a:xfrm>
          </p:grpSpPr>
          <p:cxnSp>
            <p:nvCxnSpPr>
              <p:cNvPr id="284" name="Пряма сполучна лінія 225">
                <a:extLst>
                  <a:ext uri="{FF2B5EF4-FFF2-40B4-BE49-F238E27FC236}">
                    <a16:creationId xmlns="" xmlns:a16="http://schemas.microsoft.com/office/drawing/2014/main" id="{27A0A38D-D60B-2F7A-4DF1-8D86FACEA26B}"/>
                  </a:ext>
                </a:extLst>
              </p:cNvPr>
              <p:cNvCxnSpPr/>
              <p:nvPr/>
            </p:nvCxnSpPr>
            <p:spPr>
              <a:xfrm>
                <a:off x="2246050" y="2663301"/>
                <a:ext cx="0" cy="1580225"/>
              </a:xfrm>
              <a:prstGeom prst="line">
                <a:avLst/>
              </a:prstGeom>
              <a:ln w="57150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Пряма сполучна лінія 226">
                <a:extLst>
                  <a:ext uri="{FF2B5EF4-FFF2-40B4-BE49-F238E27FC236}">
                    <a16:creationId xmlns="" xmlns:a16="http://schemas.microsoft.com/office/drawing/2014/main" id="{40B66D99-F748-8176-89E4-7CE2A9602F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73239" y="3429000"/>
                <a:ext cx="1745621" cy="0"/>
              </a:xfrm>
              <a:prstGeom prst="line">
                <a:avLst/>
              </a:prstGeom>
              <a:ln w="57150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Пряма сполучна лінія 227">
                <a:extLst>
                  <a:ext uri="{FF2B5EF4-FFF2-40B4-BE49-F238E27FC236}">
                    <a16:creationId xmlns="" xmlns:a16="http://schemas.microsoft.com/office/drawing/2014/main" id="{194DEB83-B3E0-FC3B-AE9B-DA2A71A9AC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33068" y="2883023"/>
                <a:ext cx="1067420" cy="1070868"/>
              </a:xfrm>
              <a:prstGeom prst="line">
                <a:avLst/>
              </a:prstGeom>
              <a:ln w="57150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Пряма сполучна лінія 228">
                <a:extLst>
                  <a:ext uri="{FF2B5EF4-FFF2-40B4-BE49-F238E27FC236}">
                    <a16:creationId xmlns="" xmlns:a16="http://schemas.microsoft.com/office/drawing/2014/main" id="{364523E7-65D5-9195-FA19-3D75DE6B084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09500" y="2883023"/>
                <a:ext cx="1257987" cy="1070868"/>
              </a:xfrm>
              <a:prstGeom prst="line">
                <a:avLst/>
              </a:prstGeom>
              <a:ln w="57150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6" name="Овал 275">
              <a:extLst>
                <a:ext uri="{FF2B5EF4-FFF2-40B4-BE49-F238E27FC236}">
                  <a16:creationId xmlns="" xmlns:a16="http://schemas.microsoft.com/office/drawing/2014/main" id="{B2A0D0E9-7C27-5870-63C1-312F88C19837}"/>
                </a:ext>
              </a:extLst>
            </p:cNvPr>
            <p:cNvSpPr/>
            <p:nvPr/>
          </p:nvSpPr>
          <p:spPr>
            <a:xfrm>
              <a:off x="1443742" y="2603517"/>
              <a:ext cx="361743" cy="370105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77" name="Овал 276">
              <a:extLst>
                <a:ext uri="{FF2B5EF4-FFF2-40B4-BE49-F238E27FC236}">
                  <a16:creationId xmlns="" xmlns:a16="http://schemas.microsoft.com/office/drawing/2014/main" id="{195B3F50-B6FE-6B99-2278-E7634D12E4E5}"/>
                </a:ext>
              </a:extLst>
            </p:cNvPr>
            <p:cNvSpPr/>
            <p:nvPr/>
          </p:nvSpPr>
          <p:spPr>
            <a:xfrm>
              <a:off x="1216167" y="3243947"/>
              <a:ext cx="361743" cy="370105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78" name="Овал 277">
              <a:extLst>
                <a:ext uri="{FF2B5EF4-FFF2-40B4-BE49-F238E27FC236}">
                  <a16:creationId xmlns="" xmlns:a16="http://schemas.microsoft.com/office/drawing/2014/main" id="{33BB2525-2766-2CF3-426D-9CB51923FD3A}"/>
                </a:ext>
              </a:extLst>
            </p:cNvPr>
            <p:cNvSpPr/>
            <p:nvPr/>
          </p:nvSpPr>
          <p:spPr>
            <a:xfrm>
              <a:off x="2057621" y="2358133"/>
              <a:ext cx="361743" cy="37010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sp>
          <p:nvSpPr>
            <p:cNvPr id="279" name="Овал 278">
              <a:extLst>
                <a:ext uri="{FF2B5EF4-FFF2-40B4-BE49-F238E27FC236}">
                  <a16:creationId xmlns="" xmlns:a16="http://schemas.microsoft.com/office/drawing/2014/main" id="{D2EA0DD2-2F32-12A3-331E-A06BDAA64E98}"/>
                </a:ext>
              </a:extLst>
            </p:cNvPr>
            <p:cNvSpPr/>
            <p:nvPr/>
          </p:nvSpPr>
          <p:spPr>
            <a:xfrm>
              <a:off x="2751474" y="2650325"/>
              <a:ext cx="361743" cy="37010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80" name="Овал 279">
              <a:extLst>
                <a:ext uri="{FF2B5EF4-FFF2-40B4-BE49-F238E27FC236}">
                  <a16:creationId xmlns="" xmlns:a16="http://schemas.microsoft.com/office/drawing/2014/main" id="{26B116EC-2649-C983-E146-08BD122732B4}"/>
                </a:ext>
              </a:extLst>
            </p:cNvPr>
            <p:cNvSpPr/>
            <p:nvPr/>
          </p:nvSpPr>
          <p:spPr>
            <a:xfrm>
              <a:off x="2992220" y="3233404"/>
              <a:ext cx="361743" cy="37010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81" name="Овал 280">
              <a:extLst>
                <a:ext uri="{FF2B5EF4-FFF2-40B4-BE49-F238E27FC236}">
                  <a16:creationId xmlns="" xmlns:a16="http://schemas.microsoft.com/office/drawing/2014/main" id="{BE553509-9AEF-89CF-741E-1F14C97B9147}"/>
                </a:ext>
              </a:extLst>
            </p:cNvPr>
            <p:cNvSpPr/>
            <p:nvPr/>
          </p:nvSpPr>
          <p:spPr>
            <a:xfrm>
              <a:off x="2653116" y="3816484"/>
              <a:ext cx="361743" cy="37010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82" name="Овал 281">
              <a:extLst>
                <a:ext uri="{FF2B5EF4-FFF2-40B4-BE49-F238E27FC236}">
                  <a16:creationId xmlns="" xmlns:a16="http://schemas.microsoft.com/office/drawing/2014/main" id="{96B39072-06A5-9C49-BB54-010FA1628962}"/>
                </a:ext>
              </a:extLst>
            </p:cNvPr>
            <p:cNvSpPr/>
            <p:nvPr/>
          </p:nvSpPr>
          <p:spPr>
            <a:xfrm>
              <a:off x="2085906" y="4029065"/>
              <a:ext cx="361743" cy="37010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83" name="Овал 282">
              <a:extLst>
                <a:ext uri="{FF2B5EF4-FFF2-40B4-BE49-F238E27FC236}">
                  <a16:creationId xmlns="" xmlns:a16="http://schemas.microsoft.com/office/drawing/2014/main" id="{784ADAA5-3866-6B51-AD9A-41F07D5470C1}"/>
                </a:ext>
              </a:extLst>
            </p:cNvPr>
            <p:cNvSpPr/>
            <p:nvPr/>
          </p:nvSpPr>
          <p:spPr>
            <a:xfrm>
              <a:off x="1412834" y="3816483"/>
              <a:ext cx="361743" cy="37010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288" name="TextBox 287">
            <a:extLst>
              <a:ext uri="{FF2B5EF4-FFF2-40B4-BE49-F238E27FC236}">
                <a16:creationId xmlns="" xmlns:a16="http://schemas.microsoft.com/office/drawing/2014/main" id="{7148F923-E447-CD38-AFE9-7D2452C1A50A}"/>
              </a:ext>
            </a:extLst>
          </p:cNvPr>
          <p:cNvSpPr txBox="1"/>
          <p:nvPr/>
        </p:nvSpPr>
        <p:spPr>
          <a:xfrm>
            <a:off x="8126985" y="6104744"/>
            <a:ext cx="2139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= 2 + 6</a:t>
            </a:r>
            <a:endParaRPr lang="x-none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5" name="Прямоугольник 4">
            <a:extLst>
              <a:ext uri="{FF2B5EF4-FFF2-40B4-BE49-F238E27FC236}">
                <a16:creationId xmlns:a16="http://schemas.microsoft.com/office/drawing/2014/main" xmlns="" id="{96DA4701-880A-09C5-FB5D-6A97BC24FA63}"/>
              </a:ext>
            </a:extLst>
          </p:cNvPr>
          <p:cNvSpPr/>
          <p:nvPr/>
        </p:nvSpPr>
        <p:spPr>
          <a:xfrm>
            <a:off x="0" y="5736141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24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63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214" grpId="0"/>
      <p:bldP spid="229" grpId="0"/>
      <p:bldP spid="243" grpId="0"/>
      <p:bldP spid="258" grpId="0"/>
      <p:bldP spid="273" grpId="0"/>
      <p:bldP spid="28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0EE6C089-06C9-886D-E2E8-4CF4F84E571C}"/>
              </a:ext>
            </a:extLst>
          </p:cNvPr>
          <p:cNvSpPr/>
          <p:nvPr/>
        </p:nvSpPr>
        <p:spPr>
          <a:xfrm>
            <a:off x="1740046" y="509297"/>
            <a:ext cx="8732066" cy="73167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Робота з відрізками</a:t>
            </a:r>
            <a:r>
              <a:rPr lang="uk-UA" sz="3600" b="1" dirty="0">
                <a:solidFill>
                  <a:schemeClr val="bg1"/>
                </a:solidFill>
              </a:rPr>
              <a:t>  </a:t>
            </a:r>
            <a:endParaRPr lang="ru-RU" sz="3600" b="1" dirty="0">
              <a:solidFill>
                <a:schemeClr val="bg1"/>
              </a:solidFill>
            </a:endParaRPr>
          </a:p>
        </p:txBody>
      </p:sp>
      <p:cxnSp>
        <p:nvCxnSpPr>
          <p:cNvPr id="35" name="Пряма сполучна лінія 5">
            <a:extLst>
              <a:ext uri="{FF2B5EF4-FFF2-40B4-BE49-F238E27FC236}">
                <a16:creationId xmlns="" xmlns:a16="http://schemas.microsoft.com/office/drawing/2014/main" id="{D499CBB9-1981-53D6-0943-DE4257BF9A0B}"/>
              </a:ext>
            </a:extLst>
          </p:cNvPr>
          <p:cNvCxnSpPr/>
          <p:nvPr/>
        </p:nvCxnSpPr>
        <p:spPr>
          <a:xfrm>
            <a:off x="1616478" y="2604436"/>
            <a:ext cx="846268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2" descr="Точка PNG">
            <a:extLst>
              <a:ext uri="{FF2B5EF4-FFF2-40B4-BE49-F238E27FC236}">
                <a16:creationId xmlns="" xmlns:a16="http://schemas.microsoft.com/office/drawing/2014/main" id="{A4337A15-606E-B81C-54C4-F8F846B88B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3" t="13556" r="13701" b="16825"/>
          <a:stretch/>
        </p:blipFill>
        <p:spPr bwMode="auto">
          <a:xfrm>
            <a:off x="1401993" y="2439751"/>
            <a:ext cx="338053" cy="32936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  <a:extLst/>
        </p:spPr>
      </p:pic>
      <p:pic>
        <p:nvPicPr>
          <p:cNvPr id="37" name="Picture 2" descr="Точка PNG">
            <a:extLst>
              <a:ext uri="{FF2B5EF4-FFF2-40B4-BE49-F238E27FC236}">
                <a16:creationId xmlns="" xmlns:a16="http://schemas.microsoft.com/office/drawing/2014/main" id="{41DEBCBB-5E6E-08ED-91A7-ABB5170A42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3" t="13556" r="13701" b="16825"/>
          <a:stretch/>
        </p:blipFill>
        <p:spPr bwMode="auto">
          <a:xfrm>
            <a:off x="9910133" y="2439751"/>
            <a:ext cx="338053" cy="32936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  <a:extLst/>
        </p:spPr>
      </p:pic>
      <p:cxnSp>
        <p:nvCxnSpPr>
          <p:cNvPr id="38" name="Пряма сполучна лінія 13">
            <a:extLst>
              <a:ext uri="{FF2B5EF4-FFF2-40B4-BE49-F238E27FC236}">
                <a16:creationId xmlns="" xmlns:a16="http://schemas.microsoft.com/office/drawing/2014/main" id="{3CB9C5AC-CD05-B383-5C62-EC65D01E966B}"/>
              </a:ext>
            </a:extLst>
          </p:cNvPr>
          <p:cNvCxnSpPr>
            <a:cxnSpLocks/>
          </p:cNvCxnSpPr>
          <p:nvPr/>
        </p:nvCxnSpPr>
        <p:spPr>
          <a:xfrm>
            <a:off x="1616478" y="3206725"/>
            <a:ext cx="606428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2" descr="Точка PNG">
            <a:extLst>
              <a:ext uri="{FF2B5EF4-FFF2-40B4-BE49-F238E27FC236}">
                <a16:creationId xmlns="" xmlns:a16="http://schemas.microsoft.com/office/drawing/2014/main" id="{7C84E1AD-59E4-3E4B-AECA-8481568315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3" t="13556" r="13701" b="16825"/>
          <a:stretch/>
        </p:blipFill>
        <p:spPr bwMode="auto">
          <a:xfrm>
            <a:off x="1401993" y="3042040"/>
            <a:ext cx="338053" cy="329369"/>
          </a:xfrm>
          <a:prstGeom prst="ellipse">
            <a:avLst/>
          </a:prstGeom>
          <a:solidFill>
            <a:srgbClr val="FF0000"/>
          </a:solidFill>
          <a:extLst/>
        </p:spPr>
      </p:pic>
      <p:cxnSp>
        <p:nvCxnSpPr>
          <p:cNvPr id="40" name="Пряма сполучна лінія 15">
            <a:extLst>
              <a:ext uri="{FF2B5EF4-FFF2-40B4-BE49-F238E27FC236}">
                <a16:creationId xmlns="" xmlns:a16="http://schemas.microsoft.com/office/drawing/2014/main" id="{DEF0B184-44CC-240F-663D-CCBE6B07618A}"/>
              </a:ext>
            </a:extLst>
          </p:cNvPr>
          <p:cNvCxnSpPr>
            <a:cxnSpLocks/>
          </p:cNvCxnSpPr>
          <p:nvPr/>
        </p:nvCxnSpPr>
        <p:spPr>
          <a:xfrm>
            <a:off x="1616478" y="3819632"/>
            <a:ext cx="35721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2" descr="Точка PNG">
            <a:extLst>
              <a:ext uri="{FF2B5EF4-FFF2-40B4-BE49-F238E27FC236}">
                <a16:creationId xmlns="" xmlns:a16="http://schemas.microsoft.com/office/drawing/2014/main" id="{D9F2F9AE-1B60-86D7-9445-D92B6F045B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3" t="13556" r="13701" b="16825"/>
          <a:stretch/>
        </p:blipFill>
        <p:spPr bwMode="auto">
          <a:xfrm>
            <a:off x="1401993" y="3654947"/>
            <a:ext cx="338053" cy="329369"/>
          </a:xfrm>
          <a:prstGeom prst="ellipse">
            <a:avLst/>
          </a:prstGeom>
          <a:solidFill>
            <a:srgbClr val="00B050"/>
          </a:solidFill>
          <a:extLst/>
        </p:spPr>
      </p:pic>
      <p:cxnSp>
        <p:nvCxnSpPr>
          <p:cNvPr id="42" name="Пряма сполучна лінія 17">
            <a:extLst>
              <a:ext uri="{FF2B5EF4-FFF2-40B4-BE49-F238E27FC236}">
                <a16:creationId xmlns="" xmlns:a16="http://schemas.microsoft.com/office/drawing/2014/main" id="{65F29B66-F3C5-4D39-85F2-DD903C673C99}"/>
              </a:ext>
            </a:extLst>
          </p:cNvPr>
          <p:cNvCxnSpPr>
            <a:cxnSpLocks/>
          </p:cNvCxnSpPr>
          <p:nvPr/>
        </p:nvCxnSpPr>
        <p:spPr>
          <a:xfrm>
            <a:off x="1616478" y="4451138"/>
            <a:ext cx="5158853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2" descr="Точка PNG">
            <a:extLst>
              <a:ext uri="{FF2B5EF4-FFF2-40B4-BE49-F238E27FC236}">
                <a16:creationId xmlns="" xmlns:a16="http://schemas.microsoft.com/office/drawing/2014/main" id="{EFF7C8DF-C144-2888-B03B-A8709B4B84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3" t="13556" r="13701" b="16825"/>
          <a:stretch/>
        </p:blipFill>
        <p:spPr bwMode="auto">
          <a:xfrm>
            <a:off x="1401993" y="4286453"/>
            <a:ext cx="338053" cy="329369"/>
          </a:xfrm>
          <a:prstGeom prst="ellipse">
            <a:avLst/>
          </a:prstGeom>
          <a:solidFill>
            <a:srgbClr val="0070C0"/>
          </a:solidFill>
          <a:extLst/>
        </p:spPr>
      </p:pic>
      <p:pic>
        <p:nvPicPr>
          <p:cNvPr id="44" name="Picture 2" descr="Точка PNG">
            <a:extLst>
              <a:ext uri="{FF2B5EF4-FFF2-40B4-BE49-F238E27FC236}">
                <a16:creationId xmlns="" xmlns:a16="http://schemas.microsoft.com/office/drawing/2014/main" id="{11BAFA2A-7076-69F0-B048-40D37B6522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3" t="13556" r="13701" b="16825"/>
          <a:stretch/>
        </p:blipFill>
        <p:spPr bwMode="auto">
          <a:xfrm>
            <a:off x="7551064" y="3037200"/>
            <a:ext cx="338053" cy="329369"/>
          </a:xfrm>
          <a:prstGeom prst="ellipse">
            <a:avLst/>
          </a:prstGeom>
          <a:solidFill>
            <a:srgbClr val="FF0000"/>
          </a:solidFill>
          <a:extLst/>
        </p:spPr>
      </p:pic>
      <p:pic>
        <p:nvPicPr>
          <p:cNvPr id="45" name="Picture 2" descr="Точка PNG">
            <a:extLst>
              <a:ext uri="{FF2B5EF4-FFF2-40B4-BE49-F238E27FC236}">
                <a16:creationId xmlns="" xmlns:a16="http://schemas.microsoft.com/office/drawing/2014/main" id="{ED96E192-D42F-B259-F1BE-2F4BE90932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3" t="13556" r="13701" b="16825"/>
          <a:stretch/>
        </p:blipFill>
        <p:spPr bwMode="auto">
          <a:xfrm>
            <a:off x="5075453" y="3654947"/>
            <a:ext cx="338053" cy="329369"/>
          </a:xfrm>
          <a:prstGeom prst="ellipse">
            <a:avLst/>
          </a:prstGeom>
          <a:solidFill>
            <a:srgbClr val="00B050"/>
          </a:solidFill>
          <a:extLst/>
        </p:spPr>
      </p:pic>
      <p:pic>
        <p:nvPicPr>
          <p:cNvPr id="46" name="Picture 2" descr="Точка PNG">
            <a:extLst>
              <a:ext uri="{FF2B5EF4-FFF2-40B4-BE49-F238E27FC236}">
                <a16:creationId xmlns="" xmlns:a16="http://schemas.microsoft.com/office/drawing/2014/main" id="{775E2830-BF2F-0CBA-B23C-1EE9D7CFF0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3" t="13556" r="13701" b="16825"/>
          <a:stretch/>
        </p:blipFill>
        <p:spPr bwMode="auto">
          <a:xfrm>
            <a:off x="6660854" y="4286453"/>
            <a:ext cx="338053" cy="329369"/>
          </a:xfrm>
          <a:prstGeom prst="ellipse">
            <a:avLst/>
          </a:prstGeom>
          <a:solidFill>
            <a:srgbClr val="0070C0"/>
          </a:solidFill>
          <a:extLst/>
        </p:spPr>
      </p:pic>
      <p:sp>
        <p:nvSpPr>
          <p:cNvPr id="47" name="Скругленная прямоугольная выноска 47">
            <a:extLst>
              <a:ext uri="{FF2B5EF4-FFF2-40B4-BE49-F238E27FC236}">
                <a16:creationId xmlns="" xmlns:a16="http://schemas.microsoft.com/office/drawing/2014/main" id="{EA0A0CDC-1F18-5C33-1E00-6E936A02E71B}"/>
              </a:ext>
            </a:extLst>
          </p:cNvPr>
          <p:cNvSpPr/>
          <p:nvPr/>
        </p:nvSpPr>
        <p:spPr>
          <a:xfrm>
            <a:off x="3628710" y="4955285"/>
            <a:ext cx="6064288" cy="1113790"/>
          </a:xfrm>
          <a:prstGeom prst="wedgeRoundRectCallout">
            <a:avLst>
              <a:gd name="adj1" fmla="val 47006"/>
              <a:gd name="adj2" fmla="val -66985"/>
              <a:gd name="adj3" fmla="val 16667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Відрізок якого кольору найдовший? 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Якого кольору найкоротший?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48" name="Picture 6" descr="Mr Peabody Stickers | Redbubble">
            <a:extLst>
              <a:ext uri="{FF2B5EF4-FFF2-40B4-BE49-F238E27FC236}">
                <a16:creationId xmlns="" xmlns:a16="http://schemas.microsoft.com/office/drawing/2014/main" id="{A38CDFA3-9BE6-13B4-AE08-33940A07B6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1" r="18630"/>
          <a:stretch/>
        </p:blipFill>
        <p:spPr bwMode="auto">
          <a:xfrm>
            <a:off x="10031830" y="3221051"/>
            <a:ext cx="2349500" cy="346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2" name="Пряма сполучна лінія 5">
            <a:extLst>
              <a:ext uri="{FF2B5EF4-FFF2-40B4-BE49-F238E27FC236}">
                <a16:creationId xmlns="" xmlns:a16="http://schemas.microsoft.com/office/drawing/2014/main" id="{D499CBB9-1981-53D6-0943-DE4257BF9A0B}"/>
              </a:ext>
            </a:extLst>
          </p:cNvPr>
          <p:cNvCxnSpPr>
            <a:stCxn id="36" idx="6"/>
            <a:endCxn id="37" idx="2"/>
          </p:cNvCxnSpPr>
          <p:nvPr/>
        </p:nvCxnSpPr>
        <p:spPr>
          <a:xfrm>
            <a:off x="1740046" y="2604436"/>
            <a:ext cx="8170087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4">
            <a:extLst>
              <a:ext uri="{FF2B5EF4-FFF2-40B4-BE49-F238E27FC236}">
                <a16:creationId xmlns:a16="http://schemas.microsoft.com/office/drawing/2014/main" xmlns="" id="{96DA4701-880A-09C5-FB5D-6A97BC24FA63}"/>
              </a:ext>
            </a:extLst>
          </p:cNvPr>
          <p:cNvSpPr/>
          <p:nvPr/>
        </p:nvSpPr>
        <p:spPr>
          <a:xfrm>
            <a:off x="0" y="5736141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24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40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78782" y="410524"/>
            <a:ext cx="8732066" cy="71319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Робота </a:t>
            </a:r>
            <a:r>
              <a:rPr lang="uk-UA" sz="3600" b="1" dirty="0" smtClean="0">
                <a:solidFill>
                  <a:schemeClr val="bg1"/>
                </a:solidFill>
              </a:rPr>
              <a:t>в зошиті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69082" y="1440260"/>
            <a:ext cx="3780784" cy="1675573"/>
          </a:xfrm>
          <a:prstGeom prst="cloud">
            <a:avLst/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2800" dirty="0">
                <a:solidFill>
                  <a:srgbClr val="7030A0"/>
                </a:solidFill>
              </a:rPr>
              <a:t>Напиши за зразком.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8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32" y="1254747"/>
            <a:ext cx="2511777" cy="555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93" r="64969" b="85855"/>
          <a:stretch/>
        </p:blipFill>
        <p:spPr>
          <a:xfrm>
            <a:off x="3466596" y="3780000"/>
            <a:ext cx="8388814" cy="1800000"/>
          </a:xfrm>
          <a:prstGeom prst="roundRect">
            <a:avLst/>
          </a:prstGeom>
        </p:spPr>
      </p:pic>
      <p:sp>
        <p:nvSpPr>
          <p:cNvPr id="32" name="Скругленный прямоугольник 31"/>
          <p:cNvSpPr/>
          <p:nvPr/>
        </p:nvSpPr>
        <p:spPr>
          <a:xfrm>
            <a:off x="3466596" y="3673780"/>
            <a:ext cx="8388814" cy="1906220"/>
          </a:xfrm>
          <a:prstGeom prst="roundRect">
            <a:avLst/>
          </a:prstGeom>
          <a:noFill/>
          <a:ln w="57150">
            <a:solidFill>
              <a:srgbClr val="00C4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F21A45CC-D2C1-A63D-3FF0-D037B4A24E5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3998619" y="4047408"/>
            <a:ext cx="455016" cy="567661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F21A45CC-D2C1-A63D-3FF0-D037B4A24E5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4758150" y="4048745"/>
            <a:ext cx="455016" cy="567661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="" xmlns:a16="http://schemas.microsoft.com/office/drawing/2014/main" id="{F21A45CC-D2C1-A63D-3FF0-D037B4A24E5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5517681" y="4047408"/>
            <a:ext cx="455016" cy="567661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F21A45CC-D2C1-A63D-3FF0-D037B4A24E5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6244815" y="4046880"/>
            <a:ext cx="455016" cy="567661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F21A45CC-D2C1-A63D-3FF0-D037B4A24E5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009099" y="4046880"/>
            <a:ext cx="455016" cy="567661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F21A45CC-D2C1-A63D-3FF0-D037B4A24E5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763877" y="4046880"/>
            <a:ext cx="455016" cy="567661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F21A45CC-D2C1-A63D-3FF0-D037B4A24E5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8495309" y="4046880"/>
            <a:ext cx="455016" cy="567661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F21A45CC-D2C1-A63D-3FF0-D037B4A24E5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9250542" y="4046880"/>
            <a:ext cx="455016" cy="567661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="" xmlns:a16="http://schemas.microsoft.com/office/drawing/2014/main" id="{F21A45CC-D2C1-A63D-3FF0-D037B4A24E5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10005775" y="4046880"/>
            <a:ext cx="455016" cy="567661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F21A45CC-D2C1-A63D-3FF0-D037B4A24E5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10761008" y="4046880"/>
            <a:ext cx="455016" cy="567661"/>
          </a:xfrm>
          <a:prstGeom prst="rect">
            <a:avLst/>
          </a:prstGeom>
        </p:spPr>
      </p:pic>
      <p:sp>
        <p:nvSpPr>
          <p:cNvPr id="38" name="Прямоугольник 4">
            <a:extLst>
              <a:ext uri="{FF2B5EF4-FFF2-40B4-BE49-F238E27FC236}">
                <a16:creationId xmlns:a16="http://schemas.microsoft.com/office/drawing/2014/main" xmlns="" id="{96DA4701-880A-09C5-FB5D-6A97BC24FA63}"/>
              </a:ext>
            </a:extLst>
          </p:cNvPr>
          <p:cNvSpPr/>
          <p:nvPr/>
        </p:nvSpPr>
        <p:spPr>
          <a:xfrm>
            <a:off x="0" y="5840186"/>
            <a:ext cx="1054100" cy="103499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23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A080FAF1-2CD8-50C1-02D1-63D652058E5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3998619" y="4711338"/>
            <a:ext cx="424330" cy="68689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A080FAF1-2CD8-50C1-02D1-63D652058E5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4749072" y="4711338"/>
            <a:ext cx="424330" cy="68689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A080FAF1-2CD8-50C1-02D1-63D652058E5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5517681" y="4711338"/>
            <a:ext cx="424330" cy="686891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A080FAF1-2CD8-50C1-02D1-63D652058E5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6244815" y="4711338"/>
            <a:ext cx="424330" cy="686891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A080FAF1-2CD8-50C1-02D1-63D652058E5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7009099" y="4711338"/>
            <a:ext cx="424330" cy="686891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A080FAF1-2CD8-50C1-02D1-63D652058E5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7763877" y="4711337"/>
            <a:ext cx="424330" cy="686891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A080FAF1-2CD8-50C1-02D1-63D652058E5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8475346" y="4711338"/>
            <a:ext cx="424330" cy="686891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A080FAF1-2CD8-50C1-02D1-63D652058E5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9230579" y="4711336"/>
            <a:ext cx="424330" cy="686891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A080FAF1-2CD8-50C1-02D1-63D652058E5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9996697" y="4711335"/>
            <a:ext cx="424330" cy="686891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A080FAF1-2CD8-50C1-02D1-63D652058E5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10751930" y="4711338"/>
            <a:ext cx="424330" cy="68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95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Групувати 23">
            <a:extLst>
              <a:ext uri="{FF2B5EF4-FFF2-40B4-BE49-F238E27FC236}">
                <a16:creationId xmlns="" xmlns:a16="http://schemas.microsoft.com/office/drawing/2014/main" id="{813B03E1-E7A4-6696-3E5D-B20A62AAA580}"/>
              </a:ext>
            </a:extLst>
          </p:cNvPr>
          <p:cNvGrpSpPr/>
          <p:nvPr/>
        </p:nvGrpSpPr>
        <p:grpSpPr>
          <a:xfrm>
            <a:off x="1752601" y="2397277"/>
            <a:ext cx="9753600" cy="3485806"/>
            <a:chOff x="4120488" y="1444690"/>
            <a:chExt cx="7047345" cy="4679494"/>
          </a:xfrm>
        </p:grpSpPr>
        <p:sp>
          <p:nvSpPr>
            <p:cNvPr id="47" name="Прямокутник: округлені кути 24">
              <a:extLst>
                <a:ext uri="{FF2B5EF4-FFF2-40B4-BE49-F238E27FC236}">
                  <a16:creationId xmlns="" xmlns:a16="http://schemas.microsoft.com/office/drawing/2014/main" id="{ECFE67C1-35D2-6D6F-C8CA-2F9A8DFC4D6A}"/>
                </a:ext>
              </a:extLst>
            </p:cNvPr>
            <p:cNvSpPr/>
            <p:nvPr/>
          </p:nvSpPr>
          <p:spPr>
            <a:xfrm>
              <a:off x="4120488" y="1444690"/>
              <a:ext cx="7047345" cy="4679494"/>
            </a:xfrm>
            <a:prstGeom prst="roundRect">
              <a:avLst/>
            </a:prstGeom>
            <a:noFill/>
            <a:ln w="28575"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8" name="Прямокутник: округлені кути 25">
              <a:extLst>
                <a:ext uri="{FF2B5EF4-FFF2-40B4-BE49-F238E27FC236}">
                  <a16:creationId xmlns="" xmlns:a16="http://schemas.microsoft.com/office/drawing/2014/main" id="{CEEE19AA-E83E-E964-EF22-74BABFE2885C}"/>
                </a:ext>
              </a:extLst>
            </p:cNvPr>
            <p:cNvSpPr/>
            <p:nvPr/>
          </p:nvSpPr>
          <p:spPr>
            <a:xfrm>
              <a:off x="4228851" y="1560946"/>
              <a:ext cx="6836313" cy="445192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53" name="Прямоугольник 7">
            <a:extLst>
              <a:ext uri="{FF2B5EF4-FFF2-40B4-BE49-F238E27FC236}">
                <a16:creationId xmlns="" xmlns:a16="http://schemas.microsoft.com/office/drawing/2014/main" id="{705E7C41-0381-D888-D5F4-A0407CA7D84B}"/>
              </a:ext>
            </a:extLst>
          </p:cNvPr>
          <p:cNvSpPr/>
          <p:nvPr/>
        </p:nvSpPr>
        <p:spPr>
          <a:xfrm>
            <a:off x="1590440" y="389939"/>
            <a:ext cx="8767776" cy="69863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err="1" smtClean="0">
                <a:solidFill>
                  <a:schemeClr val="bg1"/>
                </a:solidFill>
              </a:rPr>
              <a:t>Запиши</a:t>
            </a:r>
            <a:r>
              <a:rPr lang="uk-UA" sz="3600" b="1" dirty="0" smtClean="0">
                <a:solidFill>
                  <a:schemeClr val="bg1"/>
                </a:solidFill>
              </a:rPr>
              <a:t> </a:t>
            </a:r>
            <a:r>
              <a:rPr lang="uk-UA" sz="3600" b="1" dirty="0">
                <a:solidFill>
                  <a:schemeClr val="bg1"/>
                </a:solidFill>
              </a:rPr>
              <a:t>склад числа </a:t>
            </a:r>
            <a:r>
              <a:rPr lang="uk-UA" sz="3600" b="1" dirty="0" smtClean="0">
                <a:solidFill>
                  <a:schemeClr val="bg1"/>
                </a:solidFill>
              </a:rPr>
              <a:t>8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044801F5-57F8-D45F-839B-FEB7F7F0FCDA}"/>
              </a:ext>
            </a:extLst>
          </p:cNvPr>
          <p:cNvSpPr txBox="1"/>
          <p:nvPr/>
        </p:nvSpPr>
        <p:spPr>
          <a:xfrm>
            <a:off x="3094499" y="3131324"/>
            <a:ext cx="716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x-none" sz="40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5" name="Пряма сполучна лінія 43">
            <a:extLst>
              <a:ext uri="{FF2B5EF4-FFF2-40B4-BE49-F238E27FC236}">
                <a16:creationId xmlns="" xmlns:a16="http://schemas.microsoft.com/office/drawing/2014/main" id="{8682921B-19F6-4108-5621-745BFD6224BD}"/>
              </a:ext>
            </a:extLst>
          </p:cNvPr>
          <p:cNvCxnSpPr>
            <a:cxnSpLocks/>
          </p:cNvCxnSpPr>
          <p:nvPr/>
        </p:nvCxnSpPr>
        <p:spPr>
          <a:xfrm flipH="1">
            <a:off x="2782311" y="3752385"/>
            <a:ext cx="436780" cy="779274"/>
          </a:xfrm>
          <a:prstGeom prst="line">
            <a:avLst/>
          </a:prstGeom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 сполучна лінія 45">
            <a:extLst>
              <a:ext uri="{FF2B5EF4-FFF2-40B4-BE49-F238E27FC236}">
                <a16:creationId xmlns="" xmlns:a16="http://schemas.microsoft.com/office/drawing/2014/main" id="{191F0CD9-5530-9051-A0D3-76EB8E9E74C3}"/>
              </a:ext>
            </a:extLst>
          </p:cNvPr>
          <p:cNvCxnSpPr>
            <a:cxnSpLocks/>
          </p:cNvCxnSpPr>
          <p:nvPr/>
        </p:nvCxnSpPr>
        <p:spPr>
          <a:xfrm>
            <a:off x="3234379" y="3755341"/>
            <a:ext cx="436791" cy="783825"/>
          </a:xfrm>
          <a:prstGeom prst="line">
            <a:avLst/>
          </a:prstGeom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Прямокутник: округлені кути 5">
            <a:extLst>
              <a:ext uri="{FF2B5EF4-FFF2-40B4-BE49-F238E27FC236}">
                <a16:creationId xmlns="" xmlns:a16="http://schemas.microsoft.com/office/drawing/2014/main" id="{90ABF755-82E6-2B84-5376-8C85AEE01CD0}"/>
              </a:ext>
            </a:extLst>
          </p:cNvPr>
          <p:cNvSpPr/>
          <p:nvPr/>
        </p:nvSpPr>
        <p:spPr>
          <a:xfrm>
            <a:off x="2247745" y="4553404"/>
            <a:ext cx="652777" cy="70788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8" name="Прямокутник: округлені кути 7">
            <a:extLst>
              <a:ext uri="{FF2B5EF4-FFF2-40B4-BE49-F238E27FC236}">
                <a16:creationId xmlns="" xmlns:a16="http://schemas.microsoft.com/office/drawing/2014/main" id="{84092999-07CB-236E-A8FC-28D6340BC115}"/>
              </a:ext>
            </a:extLst>
          </p:cNvPr>
          <p:cNvSpPr/>
          <p:nvPr/>
        </p:nvSpPr>
        <p:spPr>
          <a:xfrm>
            <a:off x="3297882" y="4582664"/>
            <a:ext cx="652777" cy="70788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514B23A8-1903-D85A-F011-14CBFC26242A}"/>
              </a:ext>
            </a:extLst>
          </p:cNvPr>
          <p:cNvSpPr txBox="1"/>
          <p:nvPr/>
        </p:nvSpPr>
        <p:spPr>
          <a:xfrm>
            <a:off x="2341543" y="4582664"/>
            <a:ext cx="558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x-none" sz="40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EF66B0D6-76B1-8D0E-76B8-556EE154A2FA}"/>
              </a:ext>
            </a:extLst>
          </p:cNvPr>
          <p:cNvSpPr txBox="1"/>
          <p:nvPr/>
        </p:nvSpPr>
        <p:spPr>
          <a:xfrm>
            <a:off x="3391680" y="4582664"/>
            <a:ext cx="558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x-none" sz="40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C6C74A17-FD05-F60B-B09B-8B10CFF28DE2}"/>
              </a:ext>
            </a:extLst>
          </p:cNvPr>
          <p:cNvSpPr txBox="1"/>
          <p:nvPr/>
        </p:nvSpPr>
        <p:spPr>
          <a:xfrm>
            <a:off x="4781674" y="3079392"/>
            <a:ext cx="493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x-none" sz="40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3" name="Пряма сполучна лінія 68">
            <a:extLst>
              <a:ext uri="{FF2B5EF4-FFF2-40B4-BE49-F238E27FC236}">
                <a16:creationId xmlns="" xmlns:a16="http://schemas.microsoft.com/office/drawing/2014/main" id="{28F914EC-4231-4589-B429-7978BBD22CEE}"/>
              </a:ext>
            </a:extLst>
          </p:cNvPr>
          <p:cNvCxnSpPr>
            <a:cxnSpLocks/>
          </p:cNvCxnSpPr>
          <p:nvPr/>
        </p:nvCxnSpPr>
        <p:spPr>
          <a:xfrm flipH="1">
            <a:off x="4523707" y="3839210"/>
            <a:ext cx="436780" cy="779274"/>
          </a:xfrm>
          <a:prstGeom prst="line">
            <a:avLst/>
          </a:prstGeom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 сполучна лінія 69">
            <a:extLst>
              <a:ext uri="{FF2B5EF4-FFF2-40B4-BE49-F238E27FC236}">
                <a16:creationId xmlns="" xmlns:a16="http://schemas.microsoft.com/office/drawing/2014/main" id="{A1836433-2334-CAC9-7771-2FB405A5E68F}"/>
              </a:ext>
            </a:extLst>
          </p:cNvPr>
          <p:cNvCxnSpPr>
            <a:cxnSpLocks/>
          </p:cNvCxnSpPr>
          <p:nvPr/>
        </p:nvCxnSpPr>
        <p:spPr>
          <a:xfrm>
            <a:off x="4959239" y="3787278"/>
            <a:ext cx="436791" cy="783825"/>
          </a:xfrm>
          <a:prstGeom prst="line">
            <a:avLst/>
          </a:prstGeom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Прямокутник: округлені кути 70">
            <a:extLst>
              <a:ext uri="{FF2B5EF4-FFF2-40B4-BE49-F238E27FC236}">
                <a16:creationId xmlns="" xmlns:a16="http://schemas.microsoft.com/office/drawing/2014/main" id="{3EBB5224-0B05-D6D8-67BA-4C9E7C478657}"/>
              </a:ext>
            </a:extLst>
          </p:cNvPr>
          <p:cNvSpPr/>
          <p:nvPr/>
        </p:nvSpPr>
        <p:spPr>
          <a:xfrm>
            <a:off x="4150419" y="4559935"/>
            <a:ext cx="652777" cy="70788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6" name="Прямокутник: округлені кути 71">
            <a:extLst>
              <a:ext uri="{FF2B5EF4-FFF2-40B4-BE49-F238E27FC236}">
                <a16:creationId xmlns="" xmlns:a16="http://schemas.microsoft.com/office/drawing/2014/main" id="{5F7748D4-02BD-991C-C601-018F7E4652B4}"/>
              </a:ext>
            </a:extLst>
          </p:cNvPr>
          <p:cNvSpPr/>
          <p:nvPr/>
        </p:nvSpPr>
        <p:spPr>
          <a:xfrm>
            <a:off x="5093385" y="4529817"/>
            <a:ext cx="652777" cy="70788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B910030C-65F4-A620-422A-CD3B92EAF2DC}"/>
              </a:ext>
            </a:extLst>
          </p:cNvPr>
          <p:cNvSpPr txBox="1"/>
          <p:nvPr/>
        </p:nvSpPr>
        <p:spPr>
          <a:xfrm>
            <a:off x="4244217" y="4559935"/>
            <a:ext cx="558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x-none" sz="40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DFF4B99E-CFEE-E742-0ADA-E3AB3265D2E3}"/>
              </a:ext>
            </a:extLst>
          </p:cNvPr>
          <p:cNvSpPr txBox="1"/>
          <p:nvPr/>
        </p:nvSpPr>
        <p:spPr>
          <a:xfrm>
            <a:off x="5187183" y="4529817"/>
            <a:ext cx="558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x-none" sz="40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2CB222B9-5527-325C-D795-4BA29F400FB1}"/>
              </a:ext>
            </a:extLst>
          </p:cNvPr>
          <p:cNvSpPr txBox="1"/>
          <p:nvPr/>
        </p:nvSpPr>
        <p:spPr>
          <a:xfrm>
            <a:off x="6550375" y="3131324"/>
            <a:ext cx="489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x-none" sz="40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0" name="Пряма сполучна лінія 75">
            <a:extLst>
              <a:ext uri="{FF2B5EF4-FFF2-40B4-BE49-F238E27FC236}">
                <a16:creationId xmlns="" xmlns:a16="http://schemas.microsoft.com/office/drawing/2014/main" id="{8154829A-4868-01C6-B309-6BEA50AD0B22}"/>
              </a:ext>
            </a:extLst>
          </p:cNvPr>
          <p:cNvCxnSpPr>
            <a:cxnSpLocks/>
          </p:cNvCxnSpPr>
          <p:nvPr/>
        </p:nvCxnSpPr>
        <p:spPr>
          <a:xfrm flipH="1">
            <a:off x="6310410" y="3698073"/>
            <a:ext cx="436780" cy="779274"/>
          </a:xfrm>
          <a:prstGeom prst="line">
            <a:avLst/>
          </a:prstGeom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 сполучна лінія 76">
            <a:extLst>
              <a:ext uri="{FF2B5EF4-FFF2-40B4-BE49-F238E27FC236}">
                <a16:creationId xmlns="" xmlns:a16="http://schemas.microsoft.com/office/drawing/2014/main" id="{4F95394E-3042-DE3A-36BE-2DF997117A2E}"/>
              </a:ext>
            </a:extLst>
          </p:cNvPr>
          <p:cNvCxnSpPr>
            <a:cxnSpLocks/>
          </p:cNvCxnSpPr>
          <p:nvPr/>
        </p:nvCxnSpPr>
        <p:spPr>
          <a:xfrm>
            <a:off x="6835746" y="3693522"/>
            <a:ext cx="436791" cy="783825"/>
          </a:xfrm>
          <a:prstGeom prst="line">
            <a:avLst/>
          </a:prstGeom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Прямокутник: округлені кути 77">
            <a:extLst>
              <a:ext uri="{FF2B5EF4-FFF2-40B4-BE49-F238E27FC236}">
                <a16:creationId xmlns="" xmlns:a16="http://schemas.microsoft.com/office/drawing/2014/main" id="{0A7525D6-AA9E-8936-A34F-8A722A0C2E76}"/>
              </a:ext>
            </a:extLst>
          </p:cNvPr>
          <p:cNvSpPr/>
          <p:nvPr/>
        </p:nvSpPr>
        <p:spPr>
          <a:xfrm>
            <a:off x="5979380" y="4546485"/>
            <a:ext cx="652777" cy="70788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3" name="Прямокутник: округлені кути 78">
            <a:extLst>
              <a:ext uri="{FF2B5EF4-FFF2-40B4-BE49-F238E27FC236}">
                <a16:creationId xmlns="" xmlns:a16="http://schemas.microsoft.com/office/drawing/2014/main" id="{1821F759-E5BD-B393-5029-C87706B1E1D6}"/>
              </a:ext>
            </a:extLst>
          </p:cNvPr>
          <p:cNvSpPr/>
          <p:nvPr/>
        </p:nvSpPr>
        <p:spPr>
          <a:xfrm>
            <a:off x="6946149" y="4562776"/>
            <a:ext cx="652777" cy="70788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84BE2903-03B2-5566-C2EB-72BFC8965EB6}"/>
              </a:ext>
            </a:extLst>
          </p:cNvPr>
          <p:cNvSpPr txBox="1"/>
          <p:nvPr/>
        </p:nvSpPr>
        <p:spPr>
          <a:xfrm>
            <a:off x="6073178" y="4546485"/>
            <a:ext cx="558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x-none" sz="40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9422CB00-9C5C-89F8-A1B3-FE5796C3ED89}"/>
              </a:ext>
            </a:extLst>
          </p:cNvPr>
          <p:cNvSpPr txBox="1"/>
          <p:nvPr/>
        </p:nvSpPr>
        <p:spPr>
          <a:xfrm>
            <a:off x="7039947" y="4562776"/>
            <a:ext cx="558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x-none" sz="40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95375F0A-944D-CCBC-BEF1-626F209A2367}"/>
              </a:ext>
            </a:extLst>
          </p:cNvPr>
          <p:cNvSpPr txBox="1"/>
          <p:nvPr/>
        </p:nvSpPr>
        <p:spPr>
          <a:xfrm>
            <a:off x="10101534" y="3163906"/>
            <a:ext cx="716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x-none" sz="40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7" name="Пряма сполучна лінія 82">
            <a:extLst>
              <a:ext uri="{FF2B5EF4-FFF2-40B4-BE49-F238E27FC236}">
                <a16:creationId xmlns="" xmlns:a16="http://schemas.microsoft.com/office/drawing/2014/main" id="{A0440B3C-96DF-CC4E-904B-828326D14E7B}"/>
              </a:ext>
            </a:extLst>
          </p:cNvPr>
          <p:cNvCxnSpPr>
            <a:cxnSpLocks/>
          </p:cNvCxnSpPr>
          <p:nvPr/>
        </p:nvCxnSpPr>
        <p:spPr>
          <a:xfrm flipH="1">
            <a:off x="9842629" y="3750543"/>
            <a:ext cx="436780" cy="779274"/>
          </a:xfrm>
          <a:prstGeom prst="line">
            <a:avLst/>
          </a:prstGeom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 сполучна лінія 83">
            <a:extLst>
              <a:ext uri="{FF2B5EF4-FFF2-40B4-BE49-F238E27FC236}">
                <a16:creationId xmlns="" xmlns:a16="http://schemas.microsoft.com/office/drawing/2014/main" id="{6F9AE56B-19B3-511F-3711-A55BC542184D}"/>
              </a:ext>
            </a:extLst>
          </p:cNvPr>
          <p:cNvCxnSpPr>
            <a:cxnSpLocks/>
          </p:cNvCxnSpPr>
          <p:nvPr/>
        </p:nvCxnSpPr>
        <p:spPr>
          <a:xfrm>
            <a:off x="10367965" y="3745992"/>
            <a:ext cx="436791" cy="783825"/>
          </a:xfrm>
          <a:prstGeom prst="line">
            <a:avLst/>
          </a:prstGeom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Прямокутник: округлені кути 84">
            <a:extLst>
              <a:ext uri="{FF2B5EF4-FFF2-40B4-BE49-F238E27FC236}">
                <a16:creationId xmlns="" xmlns:a16="http://schemas.microsoft.com/office/drawing/2014/main" id="{0495915F-F163-47EE-6C8F-11F38240816C}"/>
              </a:ext>
            </a:extLst>
          </p:cNvPr>
          <p:cNvSpPr/>
          <p:nvPr/>
        </p:nvSpPr>
        <p:spPr>
          <a:xfrm>
            <a:off x="9511599" y="4598955"/>
            <a:ext cx="652777" cy="70788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0" name="Прямокутник: округлені кути 85">
            <a:extLst>
              <a:ext uri="{FF2B5EF4-FFF2-40B4-BE49-F238E27FC236}">
                <a16:creationId xmlns="" xmlns:a16="http://schemas.microsoft.com/office/drawing/2014/main" id="{47455DAE-F2C3-CDBF-0DAA-F3CBDA20B85D}"/>
              </a:ext>
            </a:extLst>
          </p:cNvPr>
          <p:cNvSpPr/>
          <p:nvPr/>
        </p:nvSpPr>
        <p:spPr>
          <a:xfrm>
            <a:off x="10478368" y="4615246"/>
            <a:ext cx="652777" cy="70788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9D549658-FD56-5545-6374-D68C13510143}"/>
              </a:ext>
            </a:extLst>
          </p:cNvPr>
          <p:cNvSpPr txBox="1"/>
          <p:nvPr/>
        </p:nvSpPr>
        <p:spPr>
          <a:xfrm>
            <a:off x="9605397" y="4598955"/>
            <a:ext cx="558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x-none" sz="40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AEA00222-F3C4-48E4-D033-001684EF8BCB}"/>
              </a:ext>
            </a:extLst>
          </p:cNvPr>
          <p:cNvSpPr txBox="1"/>
          <p:nvPr/>
        </p:nvSpPr>
        <p:spPr>
          <a:xfrm>
            <a:off x="10572166" y="4615246"/>
            <a:ext cx="558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x-none" sz="40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3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63" y="1257734"/>
            <a:ext cx="1641274" cy="362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95375F0A-944D-CCBC-BEF1-626F209A2367}"/>
              </a:ext>
            </a:extLst>
          </p:cNvPr>
          <p:cNvSpPr txBox="1"/>
          <p:nvPr/>
        </p:nvSpPr>
        <p:spPr>
          <a:xfrm>
            <a:off x="8370705" y="3120148"/>
            <a:ext cx="716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x-none" sz="40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7" name="Пряма сполучна лінія 82">
            <a:extLst>
              <a:ext uri="{FF2B5EF4-FFF2-40B4-BE49-F238E27FC236}">
                <a16:creationId xmlns="" xmlns:a16="http://schemas.microsoft.com/office/drawing/2014/main" id="{A0440B3C-96DF-CC4E-904B-828326D14E7B}"/>
              </a:ext>
            </a:extLst>
          </p:cNvPr>
          <p:cNvCxnSpPr>
            <a:cxnSpLocks/>
          </p:cNvCxnSpPr>
          <p:nvPr/>
        </p:nvCxnSpPr>
        <p:spPr>
          <a:xfrm flipH="1">
            <a:off x="8111800" y="3706785"/>
            <a:ext cx="436780" cy="779274"/>
          </a:xfrm>
          <a:prstGeom prst="line">
            <a:avLst/>
          </a:prstGeom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 сполучна лінія 83">
            <a:extLst>
              <a:ext uri="{FF2B5EF4-FFF2-40B4-BE49-F238E27FC236}">
                <a16:creationId xmlns="" xmlns:a16="http://schemas.microsoft.com/office/drawing/2014/main" id="{6F9AE56B-19B3-511F-3711-A55BC542184D}"/>
              </a:ext>
            </a:extLst>
          </p:cNvPr>
          <p:cNvCxnSpPr>
            <a:cxnSpLocks/>
          </p:cNvCxnSpPr>
          <p:nvPr/>
        </p:nvCxnSpPr>
        <p:spPr>
          <a:xfrm>
            <a:off x="8637136" y="3702234"/>
            <a:ext cx="436791" cy="783825"/>
          </a:xfrm>
          <a:prstGeom prst="line">
            <a:avLst/>
          </a:prstGeom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кутник: округлені кути 84">
            <a:extLst>
              <a:ext uri="{FF2B5EF4-FFF2-40B4-BE49-F238E27FC236}">
                <a16:creationId xmlns="" xmlns:a16="http://schemas.microsoft.com/office/drawing/2014/main" id="{0495915F-F163-47EE-6C8F-11F38240816C}"/>
              </a:ext>
            </a:extLst>
          </p:cNvPr>
          <p:cNvSpPr/>
          <p:nvPr/>
        </p:nvSpPr>
        <p:spPr>
          <a:xfrm>
            <a:off x="7780770" y="4555197"/>
            <a:ext cx="652777" cy="70788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0" name="Прямокутник: округлені кути 85">
            <a:extLst>
              <a:ext uri="{FF2B5EF4-FFF2-40B4-BE49-F238E27FC236}">
                <a16:creationId xmlns="" xmlns:a16="http://schemas.microsoft.com/office/drawing/2014/main" id="{47455DAE-F2C3-CDBF-0DAA-F3CBDA20B85D}"/>
              </a:ext>
            </a:extLst>
          </p:cNvPr>
          <p:cNvSpPr/>
          <p:nvPr/>
        </p:nvSpPr>
        <p:spPr>
          <a:xfrm>
            <a:off x="8747539" y="4571488"/>
            <a:ext cx="652777" cy="70788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9D549658-FD56-5545-6374-D68C13510143}"/>
              </a:ext>
            </a:extLst>
          </p:cNvPr>
          <p:cNvSpPr txBox="1"/>
          <p:nvPr/>
        </p:nvSpPr>
        <p:spPr>
          <a:xfrm>
            <a:off x="7874568" y="4555197"/>
            <a:ext cx="558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x-none" sz="40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AEA00222-F3C4-48E4-D033-001684EF8BCB}"/>
              </a:ext>
            </a:extLst>
          </p:cNvPr>
          <p:cNvSpPr txBox="1"/>
          <p:nvPr/>
        </p:nvSpPr>
        <p:spPr>
          <a:xfrm>
            <a:off x="8841337" y="4571488"/>
            <a:ext cx="558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x-none" sz="40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">
            <a:extLst>
              <a:ext uri="{FF2B5EF4-FFF2-40B4-BE49-F238E27FC236}">
                <a16:creationId xmlns:a16="http://schemas.microsoft.com/office/drawing/2014/main" xmlns="" id="{96DA4701-880A-09C5-FB5D-6A97BC24FA63}"/>
              </a:ext>
            </a:extLst>
          </p:cNvPr>
          <p:cNvSpPr/>
          <p:nvPr/>
        </p:nvSpPr>
        <p:spPr>
          <a:xfrm>
            <a:off x="0" y="5840186"/>
            <a:ext cx="1054100" cy="103499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23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29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8" grpId="0"/>
      <p:bldP spid="75" grpId="0"/>
      <p:bldP spid="82" grpId="0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013349B5-5AD1-C718-616E-18548B272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312" y="2028152"/>
            <a:ext cx="1059272" cy="172989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462356DA-71BA-9A04-EE2E-2667EDC4BD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79" b="525"/>
          <a:stretch/>
        </p:blipFill>
        <p:spPr>
          <a:xfrm flipH="1">
            <a:off x="356213" y="2021528"/>
            <a:ext cx="2441993" cy="3340677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7F1BFDD2-4E4C-9E40-F8B7-DD6827EBFCA1}"/>
              </a:ext>
            </a:extLst>
          </p:cNvPr>
          <p:cNvSpPr txBox="1"/>
          <p:nvPr/>
        </p:nvSpPr>
        <p:spPr>
          <a:xfrm>
            <a:off x="3003652" y="1108038"/>
            <a:ext cx="7540319" cy="830997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dirty="0">
                <a:solidFill>
                  <a:srgbClr val="7030A0"/>
                </a:solidFill>
              </a:rPr>
              <a:t>Зафарбуй футболку та відповідну їй пару взуття </a:t>
            </a:r>
          </a:p>
          <a:p>
            <a:r>
              <a:rPr lang="uk-UA" dirty="0">
                <a:solidFill>
                  <a:srgbClr val="7030A0"/>
                </a:solidFill>
              </a:rPr>
              <a:t>однаковим кольором.       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22E859BD-CF7C-651C-3BD4-109FF7C1CA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844" y="2185792"/>
            <a:ext cx="2296373" cy="2050049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="" xmlns:a16="http://schemas.microsoft.com/office/drawing/2014/main" id="{C07148EC-30B4-49AC-9487-0A710F603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303" y="2163718"/>
            <a:ext cx="1059272" cy="1729890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06701505-6827-E19E-0FD5-6EDFEC9D46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33164" y="2163718"/>
            <a:ext cx="1059272" cy="172989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9709385B-B4B7-E70B-F65D-F1205D8AF7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585" y="4110085"/>
            <a:ext cx="2916035" cy="2603241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E50BED90-4C4D-120C-0EFB-6A8C7A753D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66183" y="2028152"/>
            <a:ext cx="1059272" cy="1729890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="" xmlns:a16="http://schemas.microsoft.com/office/drawing/2014/main" id="{FA41E191-2FA4-5229-CDE6-3745AB1FDA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89" y="4580168"/>
            <a:ext cx="2245879" cy="2004971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CA28D06D-51F6-3DC3-1580-23397AC268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959" y="4388797"/>
            <a:ext cx="1059272" cy="1729890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9CE40FD3-DAF1-8C91-CFBA-92109D4F2B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8820" y="4388797"/>
            <a:ext cx="1059272" cy="1729890"/>
          </a:xfrm>
          <a:prstGeom prst="rect">
            <a:avLst/>
          </a:prstGeom>
        </p:spPr>
      </p:pic>
      <p:sp>
        <p:nvSpPr>
          <p:cNvPr id="84" name="Овал 83">
            <a:extLst>
              <a:ext uri="{FF2B5EF4-FFF2-40B4-BE49-F238E27FC236}">
                <a16:creationId xmlns="" xmlns:a16="http://schemas.microsoft.com/office/drawing/2014/main" id="{CF396A3F-6659-A98D-76B2-2305B673CCCA}"/>
              </a:ext>
            </a:extLst>
          </p:cNvPr>
          <p:cNvSpPr/>
          <p:nvPr/>
        </p:nvSpPr>
        <p:spPr>
          <a:xfrm>
            <a:off x="4559811" y="5317263"/>
            <a:ext cx="468438" cy="424492"/>
          </a:xfrm>
          <a:prstGeom prst="ellipse">
            <a:avLst/>
          </a:prstGeom>
          <a:noFill/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4</a:t>
            </a:r>
            <a:endParaRPr lang="x-none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5" name="Овал 84">
            <a:extLst>
              <a:ext uri="{FF2B5EF4-FFF2-40B4-BE49-F238E27FC236}">
                <a16:creationId xmlns="" xmlns:a16="http://schemas.microsoft.com/office/drawing/2014/main" id="{7506BE70-4880-ADB4-D0AC-C2440550122C}"/>
              </a:ext>
            </a:extLst>
          </p:cNvPr>
          <p:cNvSpPr/>
          <p:nvPr/>
        </p:nvSpPr>
        <p:spPr>
          <a:xfrm>
            <a:off x="7704575" y="3310173"/>
            <a:ext cx="369389" cy="401912"/>
          </a:xfrm>
          <a:prstGeom prst="ellipse">
            <a:avLst/>
          </a:prstGeom>
          <a:noFill/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2</a:t>
            </a:r>
            <a:endParaRPr lang="x-none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6" name="Овал 85">
            <a:extLst>
              <a:ext uri="{FF2B5EF4-FFF2-40B4-BE49-F238E27FC236}">
                <a16:creationId xmlns="" xmlns:a16="http://schemas.microsoft.com/office/drawing/2014/main" id="{D557BE01-77BF-6EA3-927D-F354589AC55D}"/>
              </a:ext>
            </a:extLst>
          </p:cNvPr>
          <p:cNvSpPr/>
          <p:nvPr/>
        </p:nvSpPr>
        <p:spPr>
          <a:xfrm>
            <a:off x="7031269" y="3310173"/>
            <a:ext cx="369389" cy="424492"/>
          </a:xfrm>
          <a:prstGeom prst="ellipse">
            <a:avLst/>
          </a:prstGeom>
          <a:noFill/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2</a:t>
            </a:r>
            <a:endParaRPr lang="x-none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D047544B-7E49-9886-3CBC-8B82C0559C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872" y="2021528"/>
            <a:ext cx="1059272" cy="1729890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DFB67205-3D71-62D0-011E-37F45CD2DC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618" y="4392765"/>
            <a:ext cx="1059272" cy="172989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="" xmlns:a16="http://schemas.microsoft.com/office/drawing/2014/main" id="{0985B8AA-324D-A9FB-38E3-C1430BEE6A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883" y="2202919"/>
            <a:ext cx="2285334" cy="2040194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="" xmlns:a16="http://schemas.microsoft.com/office/drawing/2014/main" id="{A1C08F37-B044-0E8E-880F-389E7A45A2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1" y="4577720"/>
            <a:ext cx="2226867" cy="1987998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="" xmlns:a16="http://schemas.microsoft.com/office/drawing/2014/main" id="{09E12279-AB39-1156-79FE-CBD9374507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76254" y="2037572"/>
            <a:ext cx="1059272" cy="1729890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4AE5B57D-576A-B2AF-3600-967107CD71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77347" y="4370743"/>
            <a:ext cx="1059272" cy="1729890"/>
          </a:xfrm>
          <a:prstGeom prst="rect">
            <a:avLst/>
          </a:prstGeom>
        </p:spPr>
      </p:pic>
      <p:sp>
        <p:nvSpPr>
          <p:cNvPr id="93" name="Овал 92">
            <a:extLst>
              <a:ext uri="{FF2B5EF4-FFF2-40B4-BE49-F238E27FC236}">
                <a16:creationId xmlns="" xmlns:a16="http://schemas.microsoft.com/office/drawing/2014/main" id="{A5D9F0B7-5850-8ED2-EBB6-ADFB47146B65}"/>
              </a:ext>
            </a:extLst>
          </p:cNvPr>
          <p:cNvSpPr/>
          <p:nvPr/>
        </p:nvSpPr>
        <p:spPr>
          <a:xfrm>
            <a:off x="10119651" y="5552089"/>
            <a:ext cx="369389" cy="401912"/>
          </a:xfrm>
          <a:prstGeom prst="ellipse">
            <a:avLst/>
          </a:prstGeom>
          <a:noFill/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3</a:t>
            </a:r>
            <a:endParaRPr lang="x-none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4" name="Овал 93">
            <a:extLst>
              <a:ext uri="{FF2B5EF4-FFF2-40B4-BE49-F238E27FC236}">
                <a16:creationId xmlns="" xmlns:a16="http://schemas.microsoft.com/office/drawing/2014/main" id="{9EACF23E-E17D-0033-CC13-64F055E4D217}"/>
              </a:ext>
            </a:extLst>
          </p:cNvPr>
          <p:cNvSpPr/>
          <p:nvPr/>
        </p:nvSpPr>
        <p:spPr>
          <a:xfrm>
            <a:off x="9507958" y="5552089"/>
            <a:ext cx="369389" cy="401912"/>
          </a:xfrm>
          <a:prstGeom prst="ellipse">
            <a:avLst/>
          </a:prstGeom>
          <a:noFill/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7</a:t>
            </a:r>
            <a:endParaRPr lang="x-none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5" name="Овал 94">
            <a:extLst>
              <a:ext uri="{FF2B5EF4-FFF2-40B4-BE49-F238E27FC236}">
                <a16:creationId xmlns="" xmlns:a16="http://schemas.microsoft.com/office/drawing/2014/main" id="{F2192F36-85AD-28E0-81D6-5A45BE5C7E84}"/>
              </a:ext>
            </a:extLst>
          </p:cNvPr>
          <p:cNvSpPr/>
          <p:nvPr/>
        </p:nvSpPr>
        <p:spPr>
          <a:xfrm>
            <a:off x="7063774" y="5529509"/>
            <a:ext cx="824144" cy="424492"/>
          </a:xfrm>
          <a:prstGeom prst="ellipse">
            <a:avLst/>
          </a:prstGeom>
          <a:noFill/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10</a:t>
            </a:r>
            <a:endParaRPr lang="x-none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6" name="Овал 95">
            <a:extLst>
              <a:ext uri="{FF2B5EF4-FFF2-40B4-BE49-F238E27FC236}">
                <a16:creationId xmlns="" xmlns:a16="http://schemas.microsoft.com/office/drawing/2014/main" id="{A1E3DBED-81F3-FCE9-3B52-5DDB0DE8D261}"/>
              </a:ext>
            </a:extLst>
          </p:cNvPr>
          <p:cNvSpPr/>
          <p:nvPr/>
        </p:nvSpPr>
        <p:spPr>
          <a:xfrm>
            <a:off x="10029067" y="3178911"/>
            <a:ext cx="369389" cy="401912"/>
          </a:xfrm>
          <a:prstGeom prst="ellipse">
            <a:avLst/>
          </a:prstGeom>
          <a:noFill/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2</a:t>
            </a:r>
            <a:endParaRPr lang="x-none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7" name="Овал 96">
            <a:extLst>
              <a:ext uri="{FF2B5EF4-FFF2-40B4-BE49-F238E27FC236}">
                <a16:creationId xmlns="" xmlns:a16="http://schemas.microsoft.com/office/drawing/2014/main" id="{E1D1B4DC-1C2F-12B3-F433-2DEB47B0F652}"/>
              </a:ext>
            </a:extLst>
          </p:cNvPr>
          <p:cNvSpPr/>
          <p:nvPr/>
        </p:nvSpPr>
        <p:spPr>
          <a:xfrm>
            <a:off x="4523850" y="3081529"/>
            <a:ext cx="468438" cy="424492"/>
          </a:xfrm>
          <a:prstGeom prst="ellipse">
            <a:avLst/>
          </a:prstGeom>
          <a:noFill/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6</a:t>
            </a:r>
            <a:endParaRPr lang="x-none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8" name="Овал 97">
            <a:extLst>
              <a:ext uri="{FF2B5EF4-FFF2-40B4-BE49-F238E27FC236}">
                <a16:creationId xmlns="" xmlns:a16="http://schemas.microsoft.com/office/drawing/2014/main" id="{365C1A79-119E-C1B8-B85F-2293E725350D}"/>
              </a:ext>
            </a:extLst>
          </p:cNvPr>
          <p:cNvSpPr/>
          <p:nvPr/>
        </p:nvSpPr>
        <p:spPr>
          <a:xfrm>
            <a:off x="9396794" y="3178911"/>
            <a:ext cx="369389" cy="401912"/>
          </a:xfrm>
          <a:prstGeom prst="ellipse">
            <a:avLst/>
          </a:prstGeom>
          <a:noFill/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4</a:t>
            </a:r>
            <a:endParaRPr lang="x-none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811905" y="357666"/>
            <a:ext cx="8732066" cy="75037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3" name="Прямоугольник 4">
            <a:extLst>
              <a:ext uri="{FF2B5EF4-FFF2-40B4-BE49-F238E27FC236}">
                <a16:creationId xmlns:a16="http://schemas.microsoft.com/office/drawing/2014/main" xmlns="" id="{96DA4701-880A-09C5-FB5D-6A97BC24FA63}"/>
              </a:ext>
            </a:extLst>
          </p:cNvPr>
          <p:cNvSpPr/>
          <p:nvPr/>
        </p:nvSpPr>
        <p:spPr>
          <a:xfrm>
            <a:off x="0" y="5954000"/>
            <a:ext cx="936171" cy="92117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23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9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1885" y="1931663"/>
            <a:ext cx="2177401" cy="2154538"/>
          </a:xfrm>
          <a:prstGeom prst="roundRect">
            <a:avLst/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2000" dirty="0" err="1" smtClean="0">
                <a:solidFill>
                  <a:srgbClr val="7030A0"/>
                </a:solidFill>
              </a:rPr>
              <a:t>Доповни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</a:rPr>
              <a:t>кожну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</a:rPr>
              <a:t>групу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</a:rPr>
              <a:t>предметів</a:t>
            </a:r>
            <a:r>
              <a:rPr lang="ru-RU" sz="2000" dirty="0" smtClean="0">
                <a:solidFill>
                  <a:srgbClr val="7030A0"/>
                </a:solidFill>
              </a:rPr>
              <a:t> до </a:t>
            </a:r>
            <a:r>
              <a:rPr lang="ru-RU" sz="2000" dirty="0" err="1" smtClean="0">
                <a:solidFill>
                  <a:srgbClr val="7030A0"/>
                </a:solidFill>
              </a:rPr>
              <a:t>вказаного</a:t>
            </a:r>
            <a:r>
              <a:rPr lang="ru-RU" sz="2000" dirty="0" smtClean="0">
                <a:solidFill>
                  <a:srgbClr val="7030A0"/>
                </a:solidFill>
              </a:rPr>
              <a:t> числа </a:t>
            </a:r>
            <a:r>
              <a:rPr lang="ru-RU" sz="2000" dirty="0">
                <a:solidFill>
                  <a:srgbClr val="7030A0"/>
                </a:solidFill>
              </a:rPr>
              <a:t>на </a:t>
            </a:r>
            <a:r>
              <a:rPr lang="ru-RU" sz="2000" dirty="0" err="1">
                <a:solidFill>
                  <a:srgbClr val="7030A0"/>
                </a:solidFill>
              </a:rPr>
              <a:t>картці</a:t>
            </a:r>
            <a:r>
              <a:rPr lang="ru-RU" sz="2000" dirty="0" smtClean="0">
                <a:solidFill>
                  <a:srgbClr val="7030A0"/>
                </a:solidFill>
              </a:rPr>
              <a:t>. </a:t>
            </a:r>
            <a:r>
              <a:rPr lang="ru-RU" sz="2000" dirty="0" err="1" smtClean="0">
                <a:solidFill>
                  <a:srgbClr val="7030A0"/>
                </a:solidFill>
              </a:rPr>
              <a:t>Домалюй</a:t>
            </a:r>
            <a:r>
              <a:rPr lang="ru-RU" sz="2000" dirty="0" smtClean="0">
                <a:solidFill>
                  <a:srgbClr val="7030A0"/>
                </a:solidFill>
              </a:rPr>
              <a:t>.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54" name="Прямокутник: округлені кути 9">
            <a:extLst>
              <a:ext uri="{FF2B5EF4-FFF2-40B4-BE49-F238E27FC236}">
                <a16:creationId xmlns="" xmlns:a16="http://schemas.microsoft.com/office/drawing/2014/main" id="{9BE53BB8-9592-FE06-63D1-0AC1D120B313}"/>
              </a:ext>
            </a:extLst>
          </p:cNvPr>
          <p:cNvSpPr/>
          <p:nvPr/>
        </p:nvSpPr>
        <p:spPr>
          <a:xfrm>
            <a:off x="2793377" y="1587241"/>
            <a:ext cx="2916334" cy="3028621"/>
          </a:xfrm>
          <a:prstGeom prst="roundRect">
            <a:avLst/>
          </a:prstGeom>
          <a:noFill/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5" name="Прямокутник: округлені кути 20">
            <a:extLst>
              <a:ext uri="{FF2B5EF4-FFF2-40B4-BE49-F238E27FC236}">
                <a16:creationId xmlns="" xmlns:a16="http://schemas.microsoft.com/office/drawing/2014/main" id="{55275CD9-3F59-231F-2950-F5D9F97C77D8}"/>
              </a:ext>
            </a:extLst>
          </p:cNvPr>
          <p:cNvSpPr/>
          <p:nvPr/>
        </p:nvSpPr>
        <p:spPr>
          <a:xfrm>
            <a:off x="5903615" y="1587241"/>
            <a:ext cx="2916334" cy="3028621"/>
          </a:xfrm>
          <a:prstGeom prst="roundRect">
            <a:avLst/>
          </a:prstGeom>
          <a:noFill/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6" name="Прямокутник: округлені кути 21">
            <a:extLst>
              <a:ext uri="{FF2B5EF4-FFF2-40B4-BE49-F238E27FC236}">
                <a16:creationId xmlns="" xmlns:a16="http://schemas.microsoft.com/office/drawing/2014/main" id="{E03515A5-FD32-DB69-CA8E-9FCE6F1E988F}"/>
              </a:ext>
            </a:extLst>
          </p:cNvPr>
          <p:cNvSpPr/>
          <p:nvPr/>
        </p:nvSpPr>
        <p:spPr>
          <a:xfrm>
            <a:off x="9013853" y="1587241"/>
            <a:ext cx="2916334" cy="3028621"/>
          </a:xfrm>
          <a:prstGeom prst="roundRect">
            <a:avLst/>
          </a:prstGeom>
          <a:noFill/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7" name="Прямокутник: округлені кути 22">
            <a:extLst>
              <a:ext uri="{FF2B5EF4-FFF2-40B4-BE49-F238E27FC236}">
                <a16:creationId xmlns="" xmlns:a16="http://schemas.microsoft.com/office/drawing/2014/main" id="{81F035BA-49EA-1A29-9FD6-48BEBDC0709D}"/>
              </a:ext>
            </a:extLst>
          </p:cNvPr>
          <p:cNvSpPr/>
          <p:nvPr/>
        </p:nvSpPr>
        <p:spPr>
          <a:xfrm>
            <a:off x="3855936" y="4887339"/>
            <a:ext cx="806834" cy="843379"/>
          </a:xfrm>
          <a:prstGeom prst="roundRect">
            <a:avLst/>
          </a:prstGeom>
          <a:noFill/>
          <a:ln w="57150">
            <a:solidFill>
              <a:srgbClr val="FF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x-none" sz="6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Прямокутник: округлені кути 23">
            <a:extLst>
              <a:ext uri="{FF2B5EF4-FFF2-40B4-BE49-F238E27FC236}">
                <a16:creationId xmlns="" xmlns:a16="http://schemas.microsoft.com/office/drawing/2014/main" id="{9F5FEDC5-5B77-7D45-672D-8CAC3163A5C2}"/>
              </a:ext>
            </a:extLst>
          </p:cNvPr>
          <p:cNvSpPr/>
          <p:nvPr/>
        </p:nvSpPr>
        <p:spPr>
          <a:xfrm>
            <a:off x="7069921" y="4887339"/>
            <a:ext cx="806834" cy="843379"/>
          </a:xfrm>
          <a:prstGeom prst="roundRect">
            <a:avLst/>
          </a:prstGeom>
          <a:noFill/>
          <a:ln w="57150">
            <a:solidFill>
              <a:srgbClr val="FF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x-none" sz="6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Прямокутник: округлені кути 24">
            <a:extLst>
              <a:ext uri="{FF2B5EF4-FFF2-40B4-BE49-F238E27FC236}">
                <a16:creationId xmlns="" xmlns:a16="http://schemas.microsoft.com/office/drawing/2014/main" id="{9BB34B8F-AC59-3A1F-3B5C-51D36739646E}"/>
              </a:ext>
            </a:extLst>
          </p:cNvPr>
          <p:cNvSpPr/>
          <p:nvPr/>
        </p:nvSpPr>
        <p:spPr>
          <a:xfrm>
            <a:off x="10283906" y="4887339"/>
            <a:ext cx="806834" cy="843379"/>
          </a:xfrm>
          <a:prstGeom prst="roundRect">
            <a:avLst/>
          </a:prstGeom>
          <a:noFill/>
          <a:ln w="57150">
            <a:solidFill>
              <a:srgbClr val="FF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x-none" sz="6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811905" y="357666"/>
            <a:ext cx="8732066" cy="75037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4">
            <a:extLst>
              <a:ext uri="{FF2B5EF4-FFF2-40B4-BE49-F238E27FC236}">
                <a16:creationId xmlns="" xmlns:a16="http://schemas.microsoft.com/office/drawing/2014/main" id="{96DA4701-880A-09C5-FB5D-6A97BC24FA63}"/>
              </a:ext>
            </a:extLst>
          </p:cNvPr>
          <p:cNvSpPr/>
          <p:nvPr/>
        </p:nvSpPr>
        <p:spPr>
          <a:xfrm>
            <a:off x="0" y="5900056"/>
            <a:ext cx="925286" cy="97512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23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6" name="Picture 4" descr="Клипарт груша (60 фото) » Рисунки для срисовки и не только">
            <a:extLst>
              <a:ext uri="{FF2B5EF4-FFF2-40B4-BE49-F238E27FC236}">
                <a16:creationId xmlns="" xmlns:a16="http://schemas.microsoft.com/office/drawing/2014/main" id="{0C6D5F1A-04F4-A507-7A59-3AB9A695B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49" y="1905534"/>
            <a:ext cx="766900" cy="99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Клипарт груша (60 фото) » Рисунки для срисовки и не только">
            <a:extLst>
              <a:ext uri="{FF2B5EF4-FFF2-40B4-BE49-F238E27FC236}">
                <a16:creationId xmlns="" xmlns:a16="http://schemas.microsoft.com/office/drawing/2014/main" id="{0C6D5F1A-04F4-A507-7A59-3AB9A695B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049" y="1883652"/>
            <a:ext cx="771884" cy="100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Клипарт груша (60 фото) » Рисунки для срисовки и не только">
            <a:extLst>
              <a:ext uri="{FF2B5EF4-FFF2-40B4-BE49-F238E27FC236}">
                <a16:creationId xmlns="" xmlns:a16="http://schemas.microsoft.com/office/drawing/2014/main" id="{0C6D5F1A-04F4-A507-7A59-3AB9A695B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297" y="1981823"/>
            <a:ext cx="756852" cy="98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https://o.remove.bg/downloads/e62a5aa7-2e55-457d-ad84-93ed556d2afa/20322544-removebg-previ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810" y="1712312"/>
            <a:ext cx="1287522" cy="138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https://o.remove.bg/downloads/e62a5aa7-2e55-457d-ad84-93ed556d2afa/20322544-removebg-previ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3906" y="1653617"/>
            <a:ext cx="1287522" cy="138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https://o.remove.bg/downloads/e62a5aa7-2e55-457d-ad84-93ed556d2afa/20322544-removebg-previ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145" y="2634555"/>
            <a:ext cx="1287522" cy="138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1 клас\2 Матем\1 УРОКИ Листопад\2 Числа 1_10\№026 Склад числа 8\2023-10-16_2331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273" y="2057400"/>
            <a:ext cx="145732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D:\1 клас\2 Матем\1 УРОКИ Листопад\2 Числа 1_10\№026 Склад числа 8\2023-10-16_2331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273" y="2819400"/>
            <a:ext cx="145732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D:\1 клас\2 Матем\1 УРОКИ Листопад\2 Числа 1_10\№026 Склад числа 8\2023-10-16_2331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936" y="2047137"/>
            <a:ext cx="145732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69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49"/>
          <p:cNvSpPr/>
          <p:nvPr/>
        </p:nvSpPr>
        <p:spPr>
          <a:xfrm>
            <a:off x="2212688" y="422211"/>
            <a:ext cx="8732066" cy="70368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 Закріплення вивченого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51" name="Picture 2" descr="Антистресс Кубик 6,5см, синий купить оптом с логотипом в Иллан Гифтс в  Москве и СП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143" y="1137157"/>
            <a:ext cx="1108097" cy="110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8" descr="Антистресс &amp;quot;Кубик&amp;quot;, красный 969799 купить оптом в Офисто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43" b="94762" l="238" r="100000"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099" y="1394106"/>
            <a:ext cx="694654" cy="71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Скругленный прямоугольник 52"/>
          <p:cNvSpPr/>
          <p:nvPr/>
        </p:nvSpPr>
        <p:spPr>
          <a:xfrm>
            <a:off x="10137683" y="1447515"/>
            <a:ext cx="1638759" cy="533425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= </a:t>
            </a:r>
            <a:r>
              <a:rPr lang="uk-U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uk-UA" sz="2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</a:t>
            </a:r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Стрелка вправо 53"/>
          <p:cNvSpPr/>
          <p:nvPr/>
        </p:nvSpPr>
        <p:spPr>
          <a:xfrm rot="10800000">
            <a:off x="8710885" y="1597377"/>
            <a:ext cx="389143" cy="305605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5" name="Picture 2" descr="Антистресс Кубик 6,5см, синий купить оптом с логотипом в Иллан Гифтс в  Москве и СП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927" y="1137158"/>
            <a:ext cx="1108097" cy="110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Антистресс Кубик 6,5см, синий купить оптом с логотипом в Иллан Гифтс в  Москве и СП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911" y="1160180"/>
            <a:ext cx="1108097" cy="110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Антистресс Кубик 6,5см, синий купить оптом с логотипом в Иллан Гифтс в  Москве и СП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766" y="1160180"/>
            <a:ext cx="1108097" cy="110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Антистресс Кубик 6,5см, синий купить оптом с логотипом в Иллан Гифтс в  Москве и СП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948" y="1125901"/>
            <a:ext cx="1108097" cy="110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Антистресс Кубик 6,5см, синий купить оптом с логотипом в Иллан Гифтс в  Москве и СП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224" y="1160180"/>
            <a:ext cx="1108097" cy="110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Антистресс Кубик 6,5см, синий купить оптом с логотипом в Иллан Гифтс в  Москве и СП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599" y="1143113"/>
            <a:ext cx="1108097" cy="110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Антистресс Кубик 6,5см, синий купить оптом с логотипом в Иллан Гифтс в  Москве и СП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143" y="1882920"/>
            <a:ext cx="1108097" cy="110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8" descr="Антистресс &amp;quot;Кубик&amp;quot;, красный 969799 купить оптом в Офисто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43" b="94762" l="238" r="100000"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099" y="2139869"/>
            <a:ext cx="694654" cy="71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Скругленный прямоугольник 62"/>
          <p:cNvSpPr/>
          <p:nvPr/>
        </p:nvSpPr>
        <p:spPr>
          <a:xfrm>
            <a:off x="10137683" y="2193278"/>
            <a:ext cx="1638759" cy="533425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= </a:t>
            </a:r>
            <a:r>
              <a:rPr lang="uk-U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uk-UA" sz="2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</a:t>
            </a:r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" name="Стрелка вправо 63"/>
          <p:cNvSpPr/>
          <p:nvPr/>
        </p:nvSpPr>
        <p:spPr>
          <a:xfrm rot="10800000">
            <a:off x="7984874" y="2318100"/>
            <a:ext cx="389143" cy="305605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5" name="Picture 2" descr="Антистресс Кубик 6,5см, синий купить оптом с логотипом в Иллан Гифтс в  Москве и СП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927" y="1882921"/>
            <a:ext cx="1108097" cy="110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Антистресс Кубик 6,5см, синий купить оптом с логотипом в Иллан Гифтс в  Москве и СП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911" y="1905943"/>
            <a:ext cx="1108097" cy="110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Антистресс Кубик 6,5см, синий купить оптом с логотипом в Иллан Гифтс в  Москве и СП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766" y="1905943"/>
            <a:ext cx="1108097" cy="110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Антистресс Кубик 6,5см, синий купить оптом с логотипом в Иллан Гифтс в  Москве и СП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568" y="1905943"/>
            <a:ext cx="1108097" cy="110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Антистресс Кубик 6,5см, синий купить оптом с логотипом в Иллан Гифтс в  Москве и СП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224" y="1905943"/>
            <a:ext cx="1108097" cy="110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Антистресс Кубик 6,5см, синий купить оптом с логотипом в Иллан Гифтс в  Москве и СП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143" y="2633096"/>
            <a:ext cx="1108097" cy="110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8" descr="Антистресс &amp;quot;Кубик&amp;quot;, красный 969799 купить оптом в Офисто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43" b="94762" l="238" r="100000"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099" y="2890045"/>
            <a:ext cx="694654" cy="71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Скругленный прямоугольник 71"/>
          <p:cNvSpPr/>
          <p:nvPr/>
        </p:nvSpPr>
        <p:spPr>
          <a:xfrm>
            <a:off x="10137683" y="2943454"/>
            <a:ext cx="1638759" cy="533425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= </a:t>
            </a:r>
            <a:r>
              <a:rPr lang="uk-U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uk-UA" sz="2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</a:t>
            </a:r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" name="Стрелка вправо 72"/>
          <p:cNvSpPr/>
          <p:nvPr/>
        </p:nvSpPr>
        <p:spPr>
          <a:xfrm rot="10800000">
            <a:off x="7279141" y="3068694"/>
            <a:ext cx="389143" cy="305605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4" name="Picture 2" descr="Антистресс Кубик 6,5см, синий купить оптом с логотипом в Иллан Гифтс в  Москве и СП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927" y="2633097"/>
            <a:ext cx="1108097" cy="110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Антистресс Кубик 6,5см, синий купить оптом с логотипом в Иллан Гифтс в  Москве и СП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911" y="2656119"/>
            <a:ext cx="1108097" cy="110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Антистресс Кубик 6,5см, синий купить оптом с логотипом в Иллан Гифтс в  Москве и СП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766" y="2656119"/>
            <a:ext cx="1108097" cy="110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Антистресс Кубик 6,5см, синий купить оптом с логотипом в Иллан Гифтс в  Москве и СП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001" y="2656119"/>
            <a:ext cx="1108097" cy="110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Антистресс Кубик 6,5см, синий купить оптом с логотипом в Иллан Гифтс в  Москве и СП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143" y="3361450"/>
            <a:ext cx="1108097" cy="110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8" descr="Антистресс &amp;quot;Кубик&amp;quot;, красный 969799 купить оптом в Офисто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43" b="94762" l="238" r="100000"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099" y="3618399"/>
            <a:ext cx="694654" cy="71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Скругленный прямоугольник 79"/>
          <p:cNvSpPr/>
          <p:nvPr/>
        </p:nvSpPr>
        <p:spPr>
          <a:xfrm>
            <a:off x="10137683" y="3671808"/>
            <a:ext cx="1638759" cy="533425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= </a:t>
            </a:r>
            <a:r>
              <a:rPr lang="uk-U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uk-UA" sz="2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</a:t>
            </a:r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" name="Стрелка вправо 80"/>
          <p:cNvSpPr/>
          <p:nvPr/>
        </p:nvSpPr>
        <p:spPr>
          <a:xfrm rot="10800000">
            <a:off x="6578722" y="3821669"/>
            <a:ext cx="389143" cy="305605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2" name="Picture 2" descr="Антистресс Кубик 6,5см, синий купить оптом с логотипом в Иллан Гифтс в  Москве и СП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927" y="3361451"/>
            <a:ext cx="1108097" cy="110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" descr="Антистресс Кубик 6,5см, синий купить оптом с логотипом в Иллан Гифтс в  Москве и СП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911" y="3384473"/>
            <a:ext cx="1108097" cy="110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 descr="Антистресс Кубик 6,5см, синий купить оптом с логотипом в Иллан Гифтс в  Москве и СП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766" y="3384473"/>
            <a:ext cx="1108097" cy="110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" descr="Антистресс Кубик 6,5см, синий купить оптом с логотипом в Иллан Гифтс в  Москве и СП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143" y="4057549"/>
            <a:ext cx="1108097" cy="110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8" descr="Антистресс &amp;quot;Кубик&amp;quot;, красный 969799 купить оптом в Офисто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43" b="94762" l="238" r="100000"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099" y="4314498"/>
            <a:ext cx="694654" cy="71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Скругленный прямоугольник 86"/>
          <p:cNvSpPr/>
          <p:nvPr/>
        </p:nvSpPr>
        <p:spPr>
          <a:xfrm>
            <a:off x="10137683" y="4367907"/>
            <a:ext cx="1638759" cy="533425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= </a:t>
            </a:r>
            <a:r>
              <a:rPr lang="uk-U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uk-UA" sz="2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</a:t>
            </a:r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8" name="Стрелка вправо 87"/>
          <p:cNvSpPr/>
          <p:nvPr/>
        </p:nvSpPr>
        <p:spPr>
          <a:xfrm rot="10800000">
            <a:off x="5836928" y="4528969"/>
            <a:ext cx="389143" cy="305605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9" name="Picture 2" descr="Антистресс Кубик 6,5см, синий купить оптом с логотипом в Иллан Гифтс в  Москве и СП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927" y="4057550"/>
            <a:ext cx="1108097" cy="110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Антистресс Кубик 6,5см, синий купить оптом с логотипом в Иллан Гифтс в  Москве и СП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911" y="4080572"/>
            <a:ext cx="1108097" cy="110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Антистресс Кубик 6,5см, синий купить оптом с логотипом в Иллан Гифтс в  Москве и СП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143" y="4747117"/>
            <a:ext cx="1108097" cy="110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8" descr="Антистресс &amp;quot;Кубик&amp;quot;, красный 969799 купить оптом в Офисто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43" b="94762" l="238" r="100000"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099" y="5004066"/>
            <a:ext cx="694654" cy="71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Скругленный прямоугольник 92"/>
          <p:cNvSpPr/>
          <p:nvPr/>
        </p:nvSpPr>
        <p:spPr>
          <a:xfrm>
            <a:off x="10137683" y="5057475"/>
            <a:ext cx="1638759" cy="533425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= </a:t>
            </a:r>
            <a:r>
              <a:rPr lang="uk-U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uk-UA" sz="2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</a:t>
            </a:r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" name="Стрелка вправо 93"/>
          <p:cNvSpPr/>
          <p:nvPr/>
        </p:nvSpPr>
        <p:spPr>
          <a:xfrm rot="10800000">
            <a:off x="5204832" y="5211691"/>
            <a:ext cx="389143" cy="305605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5" name="Picture 2" descr="Антистресс Кубик 6,5см, синий купить оптом с логотипом в Иллан Гифтс в  Москве и СП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927" y="4747118"/>
            <a:ext cx="1108097" cy="110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2" descr="Антистресс Кубик 6,5см, синий купить оптом с логотипом в Иллан Гифтс в  Москве и СП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143" y="5484704"/>
            <a:ext cx="1108097" cy="110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8" descr="Антистресс &amp;quot;Кубик&amp;quot;, красный 969799 купить оптом в Офисто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43" b="94762" l="238" r="100000"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099" y="5741653"/>
            <a:ext cx="694654" cy="71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Скругленный прямоугольник 97"/>
          <p:cNvSpPr/>
          <p:nvPr/>
        </p:nvSpPr>
        <p:spPr>
          <a:xfrm>
            <a:off x="10137683" y="5795062"/>
            <a:ext cx="1638759" cy="533425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= </a:t>
            </a:r>
            <a:r>
              <a:rPr lang="uk-U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uk-UA" sz="2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</a:t>
            </a:r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9" name="Стрелка вправо 98"/>
          <p:cNvSpPr/>
          <p:nvPr/>
        </p:nvSpPr>
        <p:spPr>
          <a:xfrm rot="10800000">
            <a:off x="4481032" y="5956959"/>
            <a:ext cx="389143" cy="305605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0" name="Picture 8" descr="Антистресс &amp;quot;Кубик&amp;quot;, красный 969799 купить оптом в Офисто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43" b="94762" l="238" r="100000"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972" y="2139869"/>
            <a:ext cx="694654" cy="71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8" descr="Антистресс &amp;quot;Кубик&amp;quot;, красный 969799 купить оптом в Офисто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43" b="94762" l="238" r="100000"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126" y="2901786"/>
            <a:ext cx="694654" cy="71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8" descr="Антистресс &amp;quot;Кубик&amp;quot;, красный 969799 купить оптом в Офисто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43" b="94762" l="238" r="100000"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999" y="2901786"/>
            <a:ext cx="694654" cy="71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8" descr="Антистресс &amp;quot;Кубик&amp;quot;, красный 969799 купить оптом в Офисто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43" b="94762" l="238" r="100000"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339" y="3613461"/>
            <a:ext cx="694654" cy="71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8" descr="Антистресс &amp;quot;Кубик&amp;quot;, красный 969799 купить оптом в Офисто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43" b="94762" l="238" r="100000"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366" y="3625202"/>
            <a:ext cx="694654" cy="71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8" descr="Антистресс &amp;quot;Кубик&amp;quot;, красный 969799 купить оптом в Офисто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43" b="94762" l="238" r="100000"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239" y="3625202"/>
            <a:ext cx="694654" cy="71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8" descr="Антистресс &amp;quot;Кубик&amp;quot;, красный 969799 купить оптом в Офисто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43" b="94762" l="238" r="100000"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972" y="4329792"/>
            <a:ext cx="694654" cy="71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8" descr="Антистресс &amp;quot;Кубик&amp;quot;, красный 969799 купить оптом в Офисто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43" b="94762" l="238" r="100000"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212" y="4324854"/>
            <a:ext cx="694654" cy="71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8" descr="Антистресс &amp;quot;Кубик&amp;quot;, красный 969799 купить оптом в Офисто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43" b="94762" l="238" r="100000"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239" y="4336595"/>
            <a:ext cx="694654" cy="71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8" descr="Антистресс &amp;quot;Кубик&amp;quot;, красный 969799 купить оптом в Офисто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43" b="94762" l="238" r="100000"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112" y="4336595"/>
            <a:ext cx="694654" cy="71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8" descr="Антистресс &amp;quot;Кубик&amp;quot;, красный 969799 купить оптом в Офисто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43" b="94762" l="238" r="100000"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445" y="5001943"/>
            <a:ext cx="694654" cy="71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8" descr="Антистресс &amp;quot;Кубик&amp;quot;, красный 969799 купить оптом в Офисто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43" b="94762" l="238" r="100000"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318" y="5017237"/>
            <a:ext cx="694654" cy="71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8" descr="Антистресс &amp;quot;Кубик&amp;quot;, красный 969799 купить оптом в Офисто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43" b="94762" l="238" r="100000"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558" y="5012299"/>
            <a:ext cx="694654" cy="71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8" descr="Антистресс &amp;quot;Кубик&amp;quot;, красный 969799 купить оптом в Офисто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43" b="94762" l="238" r="100000"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585" y="5024040"/>
            <a:ext cx="694654" cy="71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8" descr="Антистресс &amp;quot;Кубик&amp;quot;, красный 969799 купить оптом в Офисто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43" b="94762" l="238" r="100000"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458" y="5024040"/>
            <a:ext cx="694654" cy="71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8" descr="Антистресс &amp;quot;Кубик&amp;quot;, красный 969799 купить оптом в Офисто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43" b="94762" l="238" r="100000"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339" y="5741124"/>
            <a:ext cx="694654" cy="71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8" descr="Антистресс &amp;quot;Кубик&amp;quot;, красный 969799 купить оптом в Офисто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43" b="94762" l="238" r="100000"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685" y="5739001"/>
            <a:ext cx="694654" cy="71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8" descr="Антистресс &amp;quot;Кубик&amp;quot;, красный 969799 купить оптом в Офисто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43" b="94762" l="238" r="100000"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558" y="5754295"/>
            <a:ext cx="694654" cy="71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8" descr="Антистресс &amp;quot;Кубик&amp;quot;, красный 969799 купить оптом в Офисто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43" b="94762" l="238" r="100000"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798" y="5749357"/>
            <a:ext cx="694654" cy="71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8" descr="Антистресс &amp;quot;Кубик&amp;quot;, красный 969799 купить оптом в Офисто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43" b="94762" l="238" r="100000"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825" y="5761098"/>
            <a:ext cx="694654" cy="71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8" descr="Антистресс &amp;quot;Кубик&amp;quot;, красный 969799 купить оптом в Офисто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43" b="94762" l="238" r="100000"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698" y="5761098"/>
            <a:ext cx="694654" cy="71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Облако 120"/>
          <p:cNvSpPr/>
          <p:nvPr/>
        </p:nvSpPr>
        <p:spPr>
          <a:xfrm>
            <a:off x="210701" y="2397557"/>
            <a:ext cx="3328003" cy="2877297"/>
          </a:xfrm>
          <a:prstGeom prst="cloud">
            <a:avLst/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tx2">
                    <a:lumMod val="50000"/>
                  </a:schemeClr>
                </a:solidFill>
              </a:rPr>
              <a:t>З яких чисел можна утворити число 8? </a:t>
            </a:r>
          </a:p>
          <a:p>
            <a:pPr algn="ctr"/>
            <a:r>
              <a:rPr lang="uk-UA" sz="2000" b="1">
                <a:solidFill>
                  <a:schemeClr val="tx2">
                    <a:lumMod val="50000"/>
                  </a:schemeClr>
                </a:solidFill>
              </a:rPr>
              <a:t>Назви </a:t>
            </a:r>
            <a:r>
              <a:rPr lang="uk-UA" sz="2000" b="1" dirty="0">
                <a:solidFill>
                  <a:schemeClr val="tx2">
                    <a:lumMod val="50000"/>
                  </a:schemeClr>
                </a:solidFill>
              </a:rPr>
              <a:t>усі випадки за  малюнком.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07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1" fill="hold">
                      <p:stCondLst>
                        <p:cond delay="indefinite"/>
                      </p:stCondLst>
                      <p:childTnLst>
                        <p:par>
                          <p:cTn id="462" fill="hold">
                            <p:stCondLst>
                              <p:cond delay="0"/>
                            </p:stCondLst>
                            <p:childTnLst>
                              <p:par>
                                <p:cTn id="4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6" fill="hold">
                      <p:stCondLst>
                        <p:cond delay="indefinite"/>
                      </p:stCondLst>
                      <p:childTnLst>
                        <p:par>
                          <p:cTn id="467" fill="hold">
                            <p:stCondLst>
                              <p:cond delay="0"/>
                            </p:stCondLst>
                            <p:childTnLst>
                              <p:par>
                                <p:cTn id="46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7" fill="hold">
                      <p:stCondLst>
                        <p:cond delay="indefinite"/>
                      </p:stCondLst>
                      <p:childTnLst>
                        <p:par>
                          <p:cTn id="478" fill="hold">
                            <p:stCondLst>
                              <p:cond delay="0"/>
                            </p:stCondLst>
                            <p:childTnLst>
                              <p:par>
                                <p:cTn id="4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2" fill="hold">
                      <p:stCondLst>
                        <p:cond delay="indefinite"/>
                      </p:stCondLst>
                      <p:childTnLst>
                        <p:par>
                          <p:cTn id="483" fill="hold">
                            <p:stCondLst>
                              <p:cond delay="0"/>
                            </p:stCondLst>
                            <p:childTnLst>
                              <p:par>
                                <p:cTn id="48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6" fill="hold">
                      <p:stCondLst>
                        <p:cond delay="indefinite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1" fill="hold">
                      <p:stCondLst>
                        <p:cond delay="indefinite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8" fill="hold">
                      <p:stCondLst>
                        <p:cond delay="indefinite"/>
                      </p:stCondLst>
                      <p:childTnLst>
                        <p:par>
                          <p:cTn id="519" fill="hold">
                            <p:stCondLst>
                              <p:cond delay="0"/>
                            </p:stCondLst>
                            <p:childTnLst>
                              <p:par>
                                <p:cTn id="5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3" fill="hold">
                      <p:stCondLst>
                        <p:cond delay="indefinite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3" fill="hold">
                      <p:stCondLst>
                        <p:cond delay="indefinite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8" fill="hold">
                      <p:stCondLst>
                        <p:cond delay="indefinite"/>
                      </p:stCondLst>
                      <p:childTnLst>
                        <p:par>
                          <p:cTn id="549" fill="hold">
                            <p:stCondLst>
                              <p:cond delay="0"/>
                            </p:stCondLst>
                            <p:childTnLst>
                              <p:par>
                                <p:cTn id="5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1" fill="hold">
                      <p:stCondLst>
                        <p:cond delay="indefinite"/>
                      </p:stCondLst>
                      <p:childTnLst>
                        <p:par>
                          <p:cTn id="572" fill="hold">
                            <p:stCondLst>
                              <p:cond delay="0"/>
                            </p:stCondLst>
                            <p:childTnLst>
                              <p:par>
                                <p:cTn id="5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6" fill="hold">
                      <p:stCondLst>
                        <p:cond delay="indefinite"/>
                      </p:stCondLst>
                      <p:childTnLst>
                        <p:par>
                          <p:cTn id="577" fill="hold">
                            <p:stCondLst>
                              <p:cond delay="0"/>
                            </p:stCondLst>
                            <p:childTnLst>
                              <p:par>
                                <p:cTn id="57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2" fill="hold">
                      <p:stCondLst>
                        <p:cond delay="indefinite"/>
                      </p:stCondLst>
                      <p:childTnLst>
                        <p:par>
                          <p:cTn id="603" fill="hold">
                            <p:stCondLst>
                              <p:cond delay="0"/>
                            </p:stCondLst>
                            <p:childTnLst>
                              <p:par>
                                <p:cTn id="6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63" grpId="0" animBg="1"/>
      <p:bldP spid="64" grpId="0" animBg="1"/>
      <p:bldP spid="72" grpId="0" animBg="1"/>
      <p:bldP spid="73" grpId="0" animBg="1"/>
      <p:bldP spid="80" grpId="0" animBg="1"/>
      <p:bldP spid="81" grpId="0" animBg="1"/>
      <p:bldP spid="87" grpId="0" animBg="1"/>
      <p:bldP spid="88" grpId="0" animBg="1"/>
      <p:bldP spid="93" grpId="0" animBg="1"/>
      <p:bldP spid="94" grpId="0" animBg="1"/>
      <p:bldP spid="98" grpId="0" animBg="1"/>
      <p:bldP spid="9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Прямоугольник 62"/>
          <p:cNvSpPr/>
          <p:nvPr/>
        </p:nvSpPr>
        <p:spPr>
          <a:xfrm>
            <a:off x="1817311" y="440858"/>
            <a:ext cx="8732066" cy="67184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Письмова </a:t>
            </a:r>
            <a:r>
              <a:rPr lang="uk-UA" sz="3600" b="1" dirty="0">
                <a:solidFill>
                  <a:schemeClr val="bg1"/>
                </a:solidFill>
              </a:rPr>
              <a:t>вправа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719428" y="1424433"/>
            <a:ext cx="4600749" cy="1675573"/>
          </a:xfrm>
          <a:prstGeom prst="cloud">
            <a:avLst/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/>
              <a:t>Запиши склад числа 6 і склад числа 8.</a:t>
            </a:r>
          </a:p>
        </p:txBody>
      </p:sp>
      <p:pic>
        <p:nvPicPr>
          <p:cNvPr id="68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23" y="1223157"/>
            <a:ext cx="2511777" cy="555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 descr="https://o.remove.bg/downloads/7cf69b3c-7834-4ebe-b207-3b1b399204fd/46473531-removebg-preview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217"/>
          <a:stretch/>
        </p:blipFill>
        <p:spPr bwMode="auto">
          <a:xfrm rot="18644033">
            <a:off x="9960216" y="1067197"/>
            <a:ext cx="2332128" cy="251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0" name="Схема 69"/>
          <p:cNvGraphicFramePr/>
          <p:nvPr>
            <p:extLst>
              <p:ext uri="{D42A27DB-BD31-4B8C-83A1-F6EECF244321}">
                <p14:modId xmlns:p14="http://schemas.microsoft.com/office/powerpoint/2010/main" val="2685002979"/>
              </p:ext>
            </p:extLst>
          </p:nvPr>
        </p:nvGraphicFramePr>
        <p:xfrm>
          <a:off x="1817311" y="3608199"/>
          <a:ext cx="6471924" cy="3011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12" name="Схема 111"/>
          <p:cNvGraphicFramePr/>
          <p:nvPr>
            <p:extLst>
              <p:ext uri="{D42A27DB-BD31-4B8C-83A1-F6EECF244321}">
                <p14:modId xmlns:p14="http://schemas.microsoft.com/office/powerpoint/2010/main" val="3457145875"/>
              </p:ext>
            </p:extLst>
          </p:nvPr>
        </p:nvGraphicFramePr>
        <p:xfrm>
          <a:off x="6153741" y="3529702"/>
          <a:ext cx="6727372" cy="3089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13" name="Схема 112"/>
          <p:cNvGraphicFramePr/>
          <p:nvPr>
            <p:extLst>
              <p:ext uri="{D42A27DB-BD31-4B8C-83A1-F6EECF244321}">
                <p14:modId xmlns:p14="http://schemas.microsoft.com/office/powerpoint/2010/main" val="3756096365"/>
              </p:ext>
            </p:extLst>
          </p:nvPr>
        </p:nvGraphicFramePr>
        <p:xfrm>
          <a:off x="1817311" y="3603557"/>
          <a:ext cx="6471924" cy="3011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14" name="Схема 113"/>
          <p:cNvGraphicFramePr/>
          <p:nvPr>
            <p:extLst>
              <p:ext uri="{D42A27DB-BD31-4B8C-83A1-F6EECF244321}">
                <p14:modId xmlns:p14="http://schemas.microsoft.com/office/powerpoint/2010/main" val="778578344"/>
              </p:ext>
            </p:extLst>
          </p:nvPr>
        </p:nvGraphicFramePr>
        <p:xfrm>
          <a:off x="6046110" y="3493276"/>
          <a:ext cx="6942634" cy="3162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</p:spTree>
    <p:extLst>
      <p:ext uri="{BB962C8B-B14F-4D97-AF65-F5344CB8AC3E}">
        <p14:creationId xmlns:p14="http://schemas.microsoft.com/office/powerpoint/2010/main" val="242868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3" grpId="0">
        <p:bldAsOne/>
      </p:bldGraphic>
      <p:bldGraphic spid="114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814879" y="413453"/>
            <a:ext cx="8732066" cy="77308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Скільки?</a:t>
            </a:r>
            <a:endParaRPr lang="ru-RU" sz="36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419775" y="1639007"/>
            <a:ext cx="8505002" cy="5013833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138114" y="3284817"/>
            <a:ext cx="713908" cy="661748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138114" y="4648966"/>
            <a:ext cx="713908" cy="661748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138114" y="1920669"/>
            <a:ext cx="713908" cy="661748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2" descr="гриб Клипарт | Бесплатные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34" y="1592185"/>
            <a:ext cx="1038234" cy="109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клипарт бабочки на прозрачном фоне: 10 тыс изображений найдено в  Яндекс.Картинках | Butterfly art, Butterfly drawing, Butterfly clip 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18" y="2906142"/>
            <a:ext cx="1604896" cy="123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✓ Божья коровка - PNG #7 скачать клипарт бесплатно - Clipart-D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89" y="4519888"/>
            <a:ext cx="1173890" cy="91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клипарт бабочки на прозрачном фоне: 10 тыс изображений найдено в  Яндекс.Картинках | Butterfly art, Butterfly drawing, Butterfly clip 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598" y="1774409"/>
            <a:ext cx="1604896" cy="123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гриб Клипарт | Бесплатные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336" y="1802021"/>
            <a:ext cx="1038234" cy="109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гриб Клипарт | Бесплатные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087" y="1761340"/>
            <a:ext cx="1038234" cy="109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✓ Божья коровка - PNG #7 скачать клипарт бесплатно - Clipart-D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525" y="1853431"/>
            <a:ext cx="1173890" cy="91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клипарт бабочки на прозрачном фоне: 10 тыс изображений найдено в  Яндекс.Картинках | Butterfly art, Butterfly drawing, Butterfly clip 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9298" y="1802021"/>
            <a:ext cx="1604896" cy="123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клипарт бабочки на прозрачном фоне: 10 тыс изображений найдено в  Яндекс.Картинках | Butterfly art, Butterfly drawing, Butterfly clip 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007" y="3011272"/>
            <a:ext cx="1604896" cy="123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клипарт бабочки на прозрачном фоне: 10 тыс изображений найдено в  Яндекс.Картинках | Butterfly art, Butterfly drawing, Butterfly clip 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294" y="5169396"/>
            <a:ext cx="1604896" cy="123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клипарт бабочки на прозрачном фоне: 10 тыс изображений найдено в  Яндекс.Картинках | Butterfly art, Butterfly drawing, Butterfly clip 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587" y="5169396"/>
            <a:ext cx="1604896" cy="123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клипарт бабочки на прозрачном фоне: 10 тыс изображений найдено в  Яндекс.Картинках | Butterfly art, Butterfly drawing, Butterfly clip 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394" y="3929614"/>
            <a:ext cx="1604896" cy="123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клипарт бабочки на прозрачном фоне: 10 тыс изображений найдено в  Яндекс.Картинках | Butterfly art, Butterfly drawing, Butterfly clip 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590" y="4316339"/>
            <a:ext cx="1604896" cy="123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гриб Клипарт | Бесплатные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336" y="5241695"/>
            <a:ext cx="1038234" cy="109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гриб Клипарт | Бесплатные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278" y="4048356"/>
            <a:ext cx="1038234" cy="109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гриб Клипарт | Бесплатные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555" y="3379124"/>
            <a:ext cx="1038234" cy="109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гриб Клипарт | Бесплатные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110" y="5313995"/>
            <a:ext cx="1038234" cy="109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гриб Клипарт | Бесплатные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929" y="3463282"/>
            <a:ext cx="1038234" cy="109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гриб Клипарт | Бесплатные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5163" y="2897204"/>
            <a:ext cx="1038234" cy="109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✓ Божья коровка - PNG #7 скачать клипарт бесплатно - Clipart-D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909" y="2901724"/>
            <a:ext cx="1173890" cy="91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6" descr="✓ Божья коровка - PNG #7 скачать клипарт бесплатно - Clipart-D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57" y="2976603"/>
            <a:ext cx="1173890" cy="91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" descr="✓ Божья коровка - PNG #7 скачать клипарт бесплатно - Clipart-D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297" y="4154768"/>
            <a:ext cx="1173890" cy="91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✓ Божья коровка - PNG #7 скачать клипарт бесплатно - Clipart-D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191" y="5567491"/>
            <a:ext cx="1173890" cy="91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2241864" y="1836044"/>
            <a:ext cx="426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241864" y="3196291"/>
            <a:ext cx="426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241864" y="4563011"/>
            <a:ext cx="426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604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2215276" y="408461"/>
            <a:ext cx="8732066" cy="653846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Гра «Математичний футбол»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814143" y="1062307"/>
            <a:ext cx="4955203" cy="52322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Які м’ячі потраплять у ворота?</a:t>
            </a:r>
          </a:p>
        </p:txBody>
      </p:sp>
      <p:pic>
        <p:nvPicPr>
          <p:cNvPr id="27" name="Picture 2" descr="Футбольные ворота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932" y="1840819"/>
            <a:ext cx="3297444" cy="276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Симпатичные футболист - векторные изображения, Симпатичные футболист  картинки | Depositphotos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73" y="1187092"/>
            <a:ext cx="2938449" cy="384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Футбольный мяч PNG фот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801" y="4444624"/>
            <a:ext cx="1499567" cy="149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Скругленный прямоугольник 29"/>
          <p:cNvSpPr/>
          <p:nvPr/>
        </p:nvSpPr>
        <p:spPr>
          <a:xfrm>
            <a:off x="2915206" y="4971985"/>
            <a:ext cx="1124464" cy="44484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+ 1</a:t>
            </a:r>
            <a:endParaRPr lang="ru-RU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" name="Picture 6" descr="Футбольный мяч PNG фот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820" y="2851562"/>
            <a:ext cx="1499567" cy="149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Скругленный прямоугольник 32"/>
          <p:cNvSpPr/>
          <p:nvPr/>
        </p:nvSpPr>
        <p:spPr>
          <a:xfrm>
            <a:off x="3211225" y="3378923"/>
            <a:ext cx="1124464" cy="44484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+ 3</a:t>
            </a:r>
            <a:endParaRPr lang="ru-RU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" name="Picture 6" descr="Футбольный мяч PNG фот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738" y="2061615"/>
            <a:ext cx="1499567" cy="149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Скругленный прямоугольник 34"/>
          <p:cNvSpPr/>
          <p:nvPr/>
        </p:nvSpPr>
        <p:spPr>
          <a:xfrm>
            <a:off x="4814143" y="2588976"/>
            <a:ext cx="1124464" cy="44484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+ 2</a:t>
            </a:r>
            <a:endParaRPr lang="ru-RU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6" name="Picture 6" descr="Футбольный мяч PNG фот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092" y="5036588"/>
            <a:ext cx="1499567" cy="149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Скругленный прямоугольник 36"/>
          <p:cNvSpPr/>
          <p:nvPr/>
        </p:nvSpPr>
        <p:spPr>
          <a:xfrm>
            <a:off x="4705497" y="5563949"/>
            <a:ext cx="1124464" cy="44484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+ 1</a:t>
            </a:r>
            <a:endParaRPr lang="ru-RU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8" name="Picture 6" descr="Футбольный мяч PNG фот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430" y="5194407"/>
            <a:ext cx="1499567" cy="149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Скругленный прямоугольник 38"/>
          <p:cNvSpPr/>
          <p:nvPr/>
        </p:nvSpPr>
        <p:spPr>
          <a:xfrm>
            <a:off x="6446835" y="5721768"/>
            <a:ext cx="1124464" cy="44484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+ 4</a:t>
            </a:r>
            <a:endParaRPr lang="ru-RU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" name="Picture 6" descr="Футбольный мяч PNG фот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317" y="5270581"/>
            <a:ext cx="1499567" cy="149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Скругленный прямоугольник 40"/>
          <p:cNvSpPr/>
          <p:nvPr/>
        </p:nvSpPr>
        <p:spPr>
          <a:xfrm>
            <a:off x="8200722" y="5797942"/>
            <a:ext cx="1124464" cy="44484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+ 2</a:t>
            </a:r>
            <a:endParaRPr lang="ru-RU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 flipV="1">
            <a:off x="4238368" y="3365877"/>
            <a:ext cx="5662562" cy="1606109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V="1">
            <a:off x="4477723" y="3463530"/>
            <a:ext cx="5594399" cy="424183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V="1">
            <a:off x="7218339" y="3516636"/>
            <a:ext cx="2973315" cy="1719032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9755756" y="254020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04288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77046" y="447354"/>
            <a:ext cx="8732066" cy="71741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Організація класу </a:t>
            </a:r>
          </a:p>
        </p:txBody>
      </p:sp>
      <p:pic>
        <p:nvPicPr>
          <p:cNvPr id="11" name="Picture 8" descr="Клипарты на прозрачном фоне книг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989" y="4184216"/>
            <a:ext cx="4743739" cy="223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4405" y="1609344"/>
            <a:ext cx="3857878" cy="4807765"/>
          </a:xfrm>
          <a:prstGeom prst="rect">
            <a:avLst/>
          </a:prstGeom>
        </p:spPr>
      </p:pic>
      <p:pic>
        <p:nvPicPr>
          <p:cNvPr id="1026" name="Picture 2" descr="Vektorcartoonillustration Von Einem Bleistiftmaskottchen Zeichen Stock  Vektor Art und mehr Bilder von Arbeitszimmer - iStoc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776"/>
          <a:stretch/>
        </p:blipFill>
        <p:spPr bwMode="auto">
          <a:xfrm>
            <a:off x="9150859" y="1491016"/>
            <a:ext cx="2895940" cy="272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кутник: округлені кути 11">
            <a:extLst>
              <a:ext uri="{FF2B5EF4-FFF2-40B4-BE49-F238E27FC236}">
                <a16:creationId xmlns="" xmlns:a16="http://schemas.microsoft.com/office/drawing/2014/main" id="{69B8F106-52D3-4E2F-A595-3B4F8D378452}"/>
              </a:ext>
            </a:extLst>
          </p:cNvPr>
          <p:cNvSpPr/>
          <p:nvPr/>
        </p:nvSpPr>
        <p:spPr>
          <a:xfrm>
            <a:off x="4334603" y="1491016"/>
            <a:ext cx="4888771" cy="2657727"/>
          </a:xfrm>
          <a:prstGeom prst="cloudCallout">
            <a:avLst>
              <a:gd name="adj1" fmla="val 62982"/>
              <a:gd name="adj2" fmla="val 31623"/>
            </a:avLst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1">
                <a:lumMod val="7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Добрий день, дорогі друзі!</a:t>
            </a:r>
          </a:p>
          <a:p>
            <a:pPr algn="ctr"/>
            <a:r>
              <a:rPr lang="uk-UA" sz="2000" b="1" dirty="0">
                <a:solidFill>
                  <a:srgbClr val="7030A0"/>
                </a:solidFill>
              </a:rPr>
              <a:t>Добрий день!</a:t>
            </a:r>
          </a:p>
          <a:p>
            <a:pPr algn="ctr"/>
            <a:r>
              <a:rPr lang="uk-UA" sz="2000" b="1" dirty="0">
                <a:solidFill>
                  <a:srgbClr val="7030A0"/>
                </a:solidFill>
              </a:rPr>
              <a:t>На вас чекає гарний день.</a:t>
            </a:r>
          </a:p>
          <a:p>
            <a:pPr algn="ctr"/>
            <a:r>
              <a:rPr lang="uk-UA" sz="2000" b="1" dirty="0">
                <a:solidFill>
                  <a:srgbClr val="7030A0"/>
                </a:solidFill>
              </a:rPr>
              <a:t>Бачу, всі веселі і здорові</a:t>
            </a:r>
          </a:p>
          <a:p>
            <a:pPr algn="ctr"/>
            <a:r>
              <a:rPr lang="uk-UA" sz="2000" b="1" dirty="0">
                <a:solidFill>
                  <a:srgbClr val="7030A0"/>
                </a:solidFill>
              </a:rPr>
              <a:t>До уроку всі готові!</a:t>
            </a:r>
          </a:p>
        </p:txBody>
      </p:sp>
    </p:spTree>
    <p:extLst>
      <p:ext uri="{BB962C8B-B14F-4D97-AF65-F5344CB8AC3E}">
        <p14:creationId xmlns:p14="http://schemas.microsoft.com/office/powerpoint/2010/main" val="12573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Откройте ствол сокровища векторы, картинки, клипарт Откройте ствол  сокровища | скачать на Depositphot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8" t="29439" r="51928" b="17118"/>
          <a:stretch/>
        </p:blipFill>
        <p:spPr bwMode="auto">
          <a:xfrm flipH="1">
            <a:off x="224310" y="2767584"/>
            <a:ext cx="3858942" cy="251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44706" y="439506"/>
            <a:ext cx="9628093" cy="85335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«Скриньки настрою» </a:t>
            </a:r>
          </a:p>
        </p:txBody>
      </p:sp>
      <p:pic>
        <p:nvPicPr>
          <p:cNvPr id="12" name="Picture 6" descr="Откройте ствол сокровища векторы, картинки, клипарт Откройте ствол  сокровища | скачать на Depositphot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8" t="29439" r="51928" b="17118"/>
          <a:stretch/>
        </p:blipFill>
        <p:spPr bwMode="auto">
          <a:xfrm flipH="1">
            <a:off x="4043635" y="2767584"/>
            <a:ext cx="3858942" cy="251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Откройте ствол сокровища векторы, картинки, клипарт Откройте ствол  сокровища | скачать на Depositphot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8" t="29439" r="51928" b="17118"/>
          <a:stretch/>
        </p:blipFill>
        <p:spPr bwMode="auto">
          <a:xfrm flipH="1">
            <a:off x="7862960" y="2767584"/>
            <a:ext cx="3858942" cy="251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Откройте ствол сокровища векторы, картинки, клипарт Откройте ствол  сокровища | скачать на Depositphot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9" t="13407" r="2064" b="15783"/>
          <a:stretch/>
        </p:blipFill>
        <p:spPr bwMode="auto">
          <a:xfrm flipH="1">
            <a:off x="224308" y="1958845"/>
            <a:ext cx="3872203" cy="336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Откройте ствол сокровища векторы, картинки, клипарт Откройте ствол  сокровища | скачать на Depositphot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9" t="13407" r="2064" b="15783"/>
          <a:stretch/>
        </p:blipFill>
        <p:spPr bwMode="auto">
          <a:xfrm flipH="1">
            <a:off x="4083252" y="1958845"/>
            <a:ext cx="3872203" cy="336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Откройте ствол сокровища векторы, картинки, клипарт Откройте ствол  сокровища | скачать на Depositphot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9" t="13407" r="2064" b="15783"/>
          <a:stretch/>
        </p:blipFill>
        <p:spPr bwMode="auto">
          <a:xfrm flipH="1">
            <a:off x="7915836" y="1958845"/>
            <a:ext cx="3872203" cy="336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Эмоции клипарт (66 фото) » Рисунки для срисовки и не только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04" b="67351"/>
          <a:stretch/>
        </p:blipFill>
        <p:spPr bwMode="auto">
          <a:xfrm>
            <a:off x="9027171" y="2276763"/>
            <a:ext cx="1514706" cy="1489771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Эмоции клипарт (66 фото) » Рисунки для срисовки и не только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48" r="67359" b="33272"/>
          <a:stretch/>
        </p:blipFill>
        <p:spPr bwMode="auto">
          <a:xfrm>
            <a:off x="5150115" y="2284032"/>
            <a:ext cx="1489404" cy="1518558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Эмоции клипарт (66 фото) » Рисунки для срисовки и не только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0" r="34137" b="67177"/>
          <a:stretch/>
        </p:blipFill>
        <p:spPr bwMode="auto">
          <a:xfrm>
            <a:off x="1232161" y="2381555"/>
            <a:ext cx="1469887" cy="1497726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53781" y="1292866"/>
            <a:ext cx="8278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002060"/>
                </a:solidFill>
              </a:rPr>
              <a:t>В яку скриньку </a:t>
            </a:r>
            <a:r>
              <a:rPr lang="uk-UA" sz="2800" b="1" dirty="0" smtClean="0">
                <a:solidFill>
                  <a:srgbClr val="002060"/>
                </a:solidFill>
              </a:rPr>
              <a:t>ти покладеш </a:t>
            </a:r>
            <a:r>
              <a:rPr lang="uk-UA" sz="2800" b="1" dirty="0">
                <a:solidFill>
                  <a:srgbClr val="002060"/>
                </a:solidFill>
              </a:rPr>
              <a:t>враження від уроку?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6" name="Выноска со стрелкой вверх 15"/>
          <p:cNvSpPr/>
          <p:nvPr/>
        </p:nvSpPr>
        <p:spPr>
          <a:xfrm>
            <a:off x="4326292" y="5168461"/>
            <a:ext cx="3194303" cy="1369609"/>
          </a:xfrm>
          <a:prstGeom prst="upArrowCallout">
            <a:avLst/>
          </a:prstGeom>
          <a:gradFill flip="none" rotWithShape="1">
            <a:gsLst>
              <a:gs pos="0">
                <a:srgbClr val="00C663">
                  <a:tint val="66000"/>
                  <a:satMod val="160000"/>
                </a:srgbClr>
              </a:gs>
              <a:gs pos="50000">
                <a:srgbClr val="00C663">
                  <a:tint val="44500"/>
                  <a:satMod val="160000"/>
                </a:srgbClr>
              </a:gs>
              <a:gs pos="100000">
                <a:srgbClr val="00C663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Скринька  подиву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Выноска со стрелкой вверх 20"/>
          <p:cNvSpPr/>
          <p:nvPr/>
        </p:nvSpPr>
        <p:spPr>
          <a:xfrm>
            <a:off x="478767" y="5168461"/>
            <a:ext cx="3194303" cy="1369609"/>
          </a:xfrm>
          <a:prstGeom prst="upArrowCallou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Скринька радості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Выноска со стрелкой вверх 21"/>
          <p:cNvSpPr/>
          <p:nvPr/>
        </p:nvSpPr>
        <p:spPr>
          <a:xfrm>
            <a:off x="8241527" y="5168461"/>
            <a:ext cx="3194303" cy="1369609"/>
          </a:xfrm>
          <a:prstGeom prst="upArrowCallout">
            <a:avLst/>
          </a:prstGeom>
          <a:gradFill flip="none" rotWithShape="1">
            <a:gsLst>
              <a:gs pos="0">
                <a:srgbClr val="FF3300">
                  <a:tint val="66000"/>
                  <a:satMod val="160000"/>
                </a:srgbClr>
              </a:gs>
              <a:gs pos="50000">
                <a:srgbClr val="FF3300">
                  <a:tint val="44500"/>
                  <a:satMod val="160000"/>
                </a:srgbClr>
              </a:gs>
              <a:gs pos="100000">
                <a:srgbClr val="FF33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Скринька суму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024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353492" y="427122"/>
            <a:ext cx="8732066" cy="62625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/>
              <a:t>Гра</a:t>
            </a:r>
            <a:r>
              <a:rPr lang="ru-RU" sz="3200" b="1" dirty="0"/>
              <a:t> «Засели </a:t>
            </a:r>
            <a:r>
              <a:rPr lang="ru-RU" sz="3200" b="1" dirty="0" err="1" smtClean="0"/>
              <a:t>будиночки</a:t>
            </a:r>
            <a:r>
              <a:rPr lang="ru-RU" sz="3200" b="1" dirty="0" smtClean="0"/>
              <a:t>»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42" name="Равнобедренный треугольник 41"/>
          <p:cNvSpPr/>
          <p:nvPr/>
        </p:nvSpPr>
        <p:spPr>
          <a:xfrm>
            <a:off x="1366747" y="2699586"/>
            <a:ext cx="2553057" cy="1584176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135342" y="3092633"/>
            <a:ext cx="108402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3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1458329" y="4332514"/>
            <a:ext cx="2340785" cy="202157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5" name="Прямоугольник 44"/>
          <p:cNvSpPr/>
          <p:nvPr/>
        </p:nvSpPr>
        <p:spPr>
          <a:xfrm>
            <a:off x="1698942" y="5377039"/>
            <a:ext cx="774291" cy="73505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2845589" y="5407774"/>
            <a:ext cx="601713" cy="73505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1698942" y="4479019"/>
            <a:ext cx="774293" cy="74087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2808515" y="4493114"/>
            <a:ext cx="675862" cy="75706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>
                <a:solidFill>
                  <a:schemeClr val="tx1"/>
                </a:solidFill>
              </a:rPr>
              <a:t>1</a:t>
            </a:r>
          </a:p>
        </p:txBody>
      </p:sp>
      <p:pic>
        <p:nvPicPr>
          <p:cNvPr id="49" name="Picture 2" descr="C:\Users\user\Downloads\pngwing.com (66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64" y="774175"/>
            <a:ext cx="1790328" cy="179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Равнобедренный треугольник 13"/>
          <p:cNvSpPr/>
          <p:nvPr/>
        </p:nvSpPr>
        <p:spPr>
          <a:xfrm>
            <a:off x="4516973" y="2362357"/>
            <a:ext cx="2750856" cy="1118656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56689" y="3491673"/>
            <a:ext cx="2671425" cy="282514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Прямоугольник 15"/>
          <p:cNvSpPr/>
          <p:nvPr/>
        </p:nvSpPr>
        <p:spPr>
          <a:xfrm>
            <a:off x="4989118" y="3726542"/>
            <a:ext cx="612593" cy="701059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127479" y="3726542"/>
            <a:ext cx="648362" cy="701059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990310" y="5340776"/>
            <a:ext cx="641843" cy="701059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161472" y="4559159"/>
            <a:ext cx="594831" cy="691019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989119" y="4559159"/>
            <a:ext cx="643034" cy="682793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421493" y="2411810"/>
            <a:ext cx="94181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4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154245" y="5340777"/>
            <a:ext cx="594831" cy="701059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985691" y="2699587"/>
            <a:ext cx="2823823" cy="361723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Прямоугольник 24"/>
          <p:cNvSpPr/>
          <p:nvPr/>
        </p:nvSpPr>
        <p:spPr>
          <a:xfrm>
            <a:off x="8363383" y="5241952"/>
            <a:ext cx="688424" cy="813616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9629242" y="5263911"/>
            <a:ext cx="658490" cy="79165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8298817" y="2794548"/>
            <a:ext cx="728670" cy="72525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9629242" y="2794548"/>
            <a:ext cx="658490" cy="714736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8330801" y="4427601"/>
            <a:ext cx="728670" cy="701059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9631549" y="4422392"/>
            <a:ext cx="696686" cy="7548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1" name="Равнобедренный треугольник 30"/>
          <p:cNvSpPr/>
          <p:nvPr/>
        </p:nvSpPr>
        <p:spPr>
          <a:xfrm>
            <a:off x="7784565" y="1435083"/>
            <a:ext cx="3226073" cy="1359465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769335" y="1669339"/>
            <a:ext cx="125653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5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8330801" y="3577714"/>
            <a:ext cx="696686" cy="7548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9631548" y="3631455"/>
            <a:ext cx="656183" cy="701059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2916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 descr="C:\Users\user\Downloads\pngwing.com (66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94" y="884443"/>
            <a:ext cx="1790328" cy="179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Равнобедренный треугольник 14"/>
          <p:cNvSpPr/>
          <p:nvPr/>
        </p:nvSpPr>
        <p:spPr>
          <a:xfrm>
            <a:off x="1416287" y="1842365"/>
            <a:ext cx="4168083" cy="973544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616318" y="1753323"/>
            <a:ext cx="165916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6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416287" y="2861319"/>
            <a:ext cx="4059227" cy="38023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C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60162" y="5985846"/>
            <a:ext cx="946384" cy="54788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047965" y="5984584"/>
            <a:ext cx="946384" cy="54788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047965" y="5325136"/>
            <a:ext cx="946384" cy="54788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971047" y="5371931"/>
            <a:ext cx="946384" cy="54788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042858" y="3972949"/>
            <a:ext cx="946384" cy="54788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2047965" y="4653699"/>
            <a:ext cx="946384" cy="54788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916619" y="4675611"/>
            <a:ext cx="946384" cy="54788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960162" y="3972948"/>
            <a:ext cx="946384" cy="54788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905734" y="3177535"/>
            <a:ext cx="946384" cy="54788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047187" y="3221360"/>
            <a:ext cx="946384" cy="54788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754778" y="427121"/>
            <a:ext cx="6509846" cy="62625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/>
              <a:t>Гра</a:t>
            </a:r>
            <a:r>
              <a:rPr lang="ru-RU" sz="3200" b="1" dirty="0"/>
              <a:t> «Засели </a:t>
            </a:r>
            <a:r>
              <a:rPr lang="ru-RU" sz="3200" b="1" dirty="0" err="1" smtClean="0"/>
              <a:t>будиночки</a:t>
            </a:r>
            <a:r>
              <a:rPr lang="ru-RU" sz="3200" b="1" dirty="0" smtClean="0"/>
              <a:t>»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3" name="Равнобедренный треугольник 22"/>
          <p:cNvSpPr/>
          <p:nvPr/>
        </p:nvSpPr>
        <p:spPr>
          <a:xfrm>
            <a:off x="6644916" y="984559"/>
            <a:ext cx="4232416" cy="1020074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054244" y="940598"/>
            <a:ext cx="151436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7</a:t>
            </a:r>
            <a:endParaRPr lang="uk-UA" sz="6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816518" y="2004633"/>
            <a:ext cx="3873253" cy="457367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C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228114" y="2935370"/>
            <a:ext cx="1036510" cy="613899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7287916" y="5801465"/>
            <a:ext cx="1036510" cy="61106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7252252" y="5032414"/>
            <a:ext cx="1036510" cy="679033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9050356" y="4368617"/>
            <a:ext cx="1036510" cy="58093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7228114" y="3638893"/>
            <a:ext cx="1036510" cy="652576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7228114" y="4368617"/>
            <a:ext cx="1036510" cy="61398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9074631" y="3662052"/>
            <a:ext cx="1036510" cy="60625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9070440" y="2935370"/>
            <a:ext cx="1036510" cy="613899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7228114" y="2168715"/>
            <a:ext cx="1036510" cy="63630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b="1" dirty="0" smtClean="0">
                <a:solidFill>
                  <a:schemeClr val="tx1"/>
                </a:solidFill>
              </a:rPr>
              <a:t>6</a:t>
            </a:r>
            <a:endParaRPr lang="uk-UA" sz="6600" b="1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9050356" y="5027477"/>
            <a:ext cx="1036510" cy="618393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9050356" y="5751498"/>
            <a:ext cx="1036510" cy="63630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b="1" dirty="0" smtClean="0">
                <a:solidFill>
                  <a:schemeClr val="tx1"/>
                </a:solidFill>
              </a:rPr>
              <a:t>6</a:t>
            </a:r>
            <a:endParaRPr lang="uk-UA" sz="6600" b="1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9050356" y="2181335"/>
            <a:ext cx="1036510" cy="61106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>
                <a:solidFill>
                  <a:schemeClr val="tx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9463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6521452" y="1964954"/>
            <a:ext cx="4830128" cy="3164073"/>
          </a:xfrm>
          <a:prstGeom prst="roundRect">
            <a:avLst/>
          </a:prstGeom>
          <a:noFill/>
          <a:ln w="5715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227379" y="568248"/>
            <a:ext cx="8732066" cy="72715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Порівняй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861456" y="1964954"/>
            <a:ext cx="4419327" cy="3138551"/>
          </a:xfrm>
          <a:prstGeom prst="roundRect">
            <a:avLst/>
          </a:prstGeom>
          <a:noFill/>
          <a:ln w="5715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73145" y="4787139"/>
            <a:ext cx="3134581" cy="105936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6806494" y="4740750"/>
            <a:ext cx="8218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6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6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92613" y="4738509"/>
            <a:ext cx="5625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 </a:t>
            </a:r>
            <a:endParaRPr lang="ru-RU" sz="6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022682" y="4951479"/>
            <a:ext cx="707460" cy="68653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 descr="Картинки по запросу &quot;клипарт мяч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208" y="2262147"/>
            <a:ext cx="1032321" cy="103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Картинки по запросу &quot;клипарт мяч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018" y="3577907"/>
            <a:ext cx="1032321" cy="103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Картинки по запросу &quot;клипарт мяч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824" y="3521468"/>
            <a:ext cx="1032321" cy="103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Картинки по запросу &quot;клипарт мяч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086" y="2296595"/>
            <a:ext cx="1032321" cy="103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Скругленный прямоугольник 22"/>
          <p:cNvSpPr/>
          <p:nvPr/>
        </p:nvSpPr>
        <p:spPr>
          <a:xfrm>
            <a:off x="6924603" y="4935368"/>
            <a:ext cx="698108" cy="71876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86022" y="4738509"/>
            <a:ext cx="8218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6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6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2" descr="Картинки по запросу &quot;клипарт мяч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682" y="3581757"/>
            <a:ext cx="1032321" cy="103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Картинки по запросу &quot;клипарт мяч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653" y="2284775"/>
            <a:ext cx="1032321" cy="103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480" y="2478727"/>
            <a:ext cx="1216285" cy="52040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373" y="3320193"/>
            <a:ext cx="1216285" cy="51542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685" y="2486524"/>
            <a:ext cx="1216284" cy="50672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167" y="3286787"/>
            <a:ext cx="1216285" cy="52040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304" y="4121269"/>
            <a:ext cx="1216284" cy="51254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304" y="2476391"/>
            <a:ext cx="1216285" cy="51542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685" y="3332013"/>
            <a:ext cx="1216284" cy="506721"/>
          </a:xfrm>
          <a:prstGeom prst="rect">
            <a:avLst/>
          </a:prstGeom>
        </p:spPr>
      </p:pic>
      <p:sp>
        <p:nvSpPr>
          <p:cNvPr id="40" name="Овал 39"/>
          <p:cNvSpPr/>
          <p:nvPr/>
        </p:nvSpPr>
        <p:spPr>
          <a:xfrm>
            <a:off x="5946593" y="4967590"/>
            <a:ext cx="777529" cy="68653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202615" y="568248"/>
            <a:ext cx="8732066" cy="72715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Порівняй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462356DA-71BA-9A04-EE2E-2667EDC4BD0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679" b="525"/>
          <a:stretch/>
        </p:blipFill>
        <p:spPr>
          <a:xfrm flipH="1">
            <a:off x="263478" y="267795"/>
            <a:ext cx="1728608" cy="236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56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6521452" y="2351314"/>
            <a:ext cx="4625519" cy="2616276"/>
          </a:xfrm>
          <a:prstGeom prst="roundRect">
            <a:avLst/>
          </a:prstGeom>
          <a:noFill/>
          <a:ln w="5715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643742" y="2351314"/>
            <a:ext cx="4679309" cy="2616276"/>
          </a:xfrm>
          <a:prstGeom prst="roundRect">
            <a:avLst/>
          </a:prstGeom>
          <a:noFill/>
          <a:ln w="5715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696333" y="4967590"/>
            <a:ext cx="3134581" cy="105936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6787434" y="4897825"/>
            <a:ext cx="8218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6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6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93973" y="4918960"/>
            <a:ext cx="5625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en-US" sz="6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6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938799" y="5129689"/>
            <a:ext cx="707460" cy="68653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911225" y="5122943"/>
            <a:ext cx="698108" cy="71876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4806839" y="4898546"/>
            <a:ext cx="8270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6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6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5874858" y="5162209"/>
            <a:ext cx="777529" cy="68653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2" descr="клипарт бабочки на прозрачном фоне: 10 тыс изображений найдено в  Яндекс.Картинках | Butterfly painting, Butterfly art, 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637" y="2557504"/>
            <a:ext cx="1268793" cy="98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клипарт бабочки на прозрачном фоне: 10 тыс изображений найдено в  Яндекс.Картинках | Butterfly painting, Butterfly art, 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591" y="3645615"/>
            <a:ext cx="1268793" cy="98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клипарт бабочки на прозрачном фоне: 10 тыс изображений найдено в  Яндекс.Картинках | Butterfly painting, Butterfly art, 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936" y="2496372"/>
            <a:ext cx="1268793" cy="98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клипарт бабочки на прозрачном фоне: 10 тыс изображений найдено в  Яндекс.Картинках | Butterfly painting, Butterfly art, 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241" y="3653580"/>
            <a:ext cx="1268793" cy="98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клипарт бабочки на прозрачном фоне: 10 тыс изображений найдено в  Яндекс.Картинках | Butterfly painting, Butterfly art, 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594" y="3667460"/>
            <a:ext cx="1268793" cy="98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Lenagold - Клипарт - Подсолнух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309" y="2435489"/>
            <a:ext cx="1212493" cy="121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Lenagold - Клипарт - Подсолнух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117" y="2457334"/>
            <a:ext cx="1212493" cy="121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Lenagold - Клипарт - Подсолнух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306" y="3559757"/>
            <a:ext cx="1212493" cy="121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Lenagold - Клипарт - Подсолнух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964" y="3559757"/>
            <a:ext cx="1212493" cy="121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Lenagold - Клипарт - Подсолнух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434" y="3645615"/>
            <a:ext cx="1212493" cy="121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2202615" y="568248"/>
            <a:ext cx="8732066" cy="72715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Порівняй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462356DA-71BA-9A04-EE2E-2667EDC4BD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79" b="525"/>
          <a:stretch/>
        </p:blipFill>
        <p:spPr>
          <a:xfrm flipH="1">
            <a:off x="307021" y="311338"/>
            <a:ext cx="1728608" cy="236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48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/>
          <p:cNvSpPr/>
          <p:nvPr/>
        </p:nvSpPr>
        <p:spPr>
          <a:xfrm>
            <a:off x="6521452" y="1964954"/>
            <a:ext cx="4830128" cy="3164073"/>
          </a:xfrm>
          <a:prstGeom prst="roundRect">
            <a:avLst/>
          </a:prstGeom>
          <a:noFill/>
          <a:ln w="5715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502228" y="1964954"/>
            <a:ext cx="4633309" cy="3164073"/>
          </a:xfrm>
          <a:prstGeom prst="roundRect">
            <a:avLst/>
          </a:prstGeom>
          <a:noFill/>
          <a:ln w="5715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769700" y="4799706"/>
            <a:ext cx="3134581" cy="105936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6806494" y="4740750"/>
            <a:ext cx="8218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031447" y="4986120"/>
            <a:ext cx="707460" cy="68653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924603" y="4935368"/>
            <a:ext cx="698108" cy="71876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4905532" y="4754027"/>
            <a:ext cx="8136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6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6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5916220" y="4998158"/>
            <a:ext cx="777529" cy="68653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Picture 4" descr="Кладовка...: Божья коровка - на прозрачном фоне | Божьи коровки, Логотип  монограмма, Шаблоны животны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564" y="2395319"/>
            <a:ext cx="1121821" cy="112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Кладовка...: Божья коровка - на прозрачном фоне | Божьи коровки, Логотип  монограмма, Шаблоны животны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676" y="2395319"/>
            <a:ext cx="1121821" cy="112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Кладовка...: Божья коровка - на прозрачном фоне | Божьи коровки, Логотип  монограмма, Шаблоны животны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803" y="2395319"/>
            <a:ext cx="1121821" cy="112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Кладовка...: Божья коровка - на прозрачном фоне | Божьи коровки, Логотип  монограмма, Шаблоны животны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0609" y="2395319"/>
            <a:ext cx="1121821" cy="112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Кладовка...: Божья коровка - на прозрачном фоне | Божьи коровки, Логотип  монограмма, Шаблоны животны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564" y="3545814"/>
            <a:ext cx="1121821" cy="112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Кладовка...: Божья коровка - на прозрачном фоне | Божьи коровки, Логотип  монограмма, Шаблоны животны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676" y="3545814"/>
            <a:ext cx="1121821" cy="112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Кладовка...: Божья коровка - на прозрачном фоне | Божьи коровки, Логотип  монограмма, Шаблоны животны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803" y="3545814"/>
            <a:ext cx="1121821" cy="112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Кладовка...: Божья коровка - на прозрачном фоне | Божьи коровки, Логотип  монограмма, Шаблоны животны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0609" y="3545814"/>
            <a:ext cx="1121821" cy="112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6" descr="2 (700x700, 175Kb) | Рисунки пчел, Рисунки, Пчелинное искусств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778" y="2193078"/>
            <a:ext cx="1288977" cy="128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" descr="2 (700x700, 175Kb) | Рисунки пчел, Рисунки, Пчелинное искусств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755" y="2171944"/>
            <a:ext cx="1288977" cy="128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2 (700x700, 175Kb) | Рисунки пчел, Рисунки, Пчелинное искусств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243" y="2154186"/>
            <a:ext cx="1288977" cy="128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 descr="2 (700x700, 175Kb) | Рисунки пчел, Рисунки, Пчелинное искусств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435" y="3482055"/>
            <a:ext cx="1288977" cy="128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" descr="2 (700x700, 175Kb) | Рисунки пчел, Рисунки, Пчелинное искусств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817" y="3486860"/>
            <a:ext cx="1288977" cy="128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6" descr="2 (700x700, 175Kb) | Рисунки пчел, Рисунки, Пчелинное искусств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922" y="3468304"/>
            <a:ext cx="1288977" cy="128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6007734" y="4732866"/>
            <a:ext cx="5625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 </a:t>
            </a:r>
            <a:endParaRPr lang="ru-RU" sz="6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202615" y="568248"/>
            <a:ext cx="8732066" cy="72715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Порівняй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462356DA-71BA-9A04-EE2E-2667EDC4BD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79" b="525"/>
          <a:stretch/>
        </p:blipFill>
        <p:spPr>
          <a:xfrm flipH="1">
            <a:off x="263478" y="267795"/>
            <a:ext cx="1728608" cy="236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53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5" grpId="0"/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979713" y="494529"/>
            <a:ext cx="10319657" cy="67024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Повідомлення теми та завдань уроку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135988" y="1337339"/>
            <a:ext cx="4628874" cy="23083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49580" indent="-449580" algn="ctr"/>
            <a:r>
              <a:rPr lang="ru-RU" sz="2400" b="1" dirty="0" err="1">
                <a:solidFill>
                  <a:srgbClr val="FF0000"/>
                </a:solidFill>
              </a:rPr>
              <a:t>Чотири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груші</a:t>
            </a:r>
            <a:r>
              <a:rPr lang="ru-RU" sz="2400" b="1" dirty="0">
                <a:solidFill>
                  <a:srgbClr val="00B050"/>
                </a:solidFill>
              </a:rPr>
              <a:t> Петрик мав,</a:t>
            </a:r>
          </a:p>
          <a:p>
            <a:pPr marL="449580" indent="-449580" algn="ctr"/>
            <a:r>
              <a:rPr lang="ru-RU" sz="2400" b="1" dirty="0" err="1">
                <a:solidFill>
                  <a:srgbClr val="00B050"/>
                </a:solidFill>
              </a:rPr>
              <a:t>Ще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чотири</a:t>
            </a:r>
            <a:r>
              <a:rPr lang="ru-RU" sz="2400" b="1" dirty="0">
                <a:solidFill>
                  <a:srgbClr val="00B050"/>
                </a:solidFill>
              </a:rPr>
              <a:t> братик дав. </a:t>
            </a:r>
          </a:p>
          <a:p>
            <a:pPr marL="449580" indent="-449580" algn="ctr"/>
            <a:r>
              <a:rPr lang="ru-RU" sz="2400" b="1" dirty="0">
                <a:solidFill>
                  <a:srgbClr val="00B050"/>
                </a:solidFill>
              </a:rPr>
              <a:t>На </a:t>
            </a:r>
            <a:r>
              <a:rPr lang="ru-RU" sz="2400" b="1" dirty="0" err="1">
                <a:solidFill>
                  <a:srgbClr val="00B050"/>
                </a:solidFill>
              </a:rPr>
              <a:t>подвір'ї</a:t>
            </a:r>
            <a:r>
              <a:rPr lang="ru-RU" sz="2400" b="1" dirty="0">
                <a:solidFill>
                  <a:srgbClr val="00B050"/>
                </a:solidFill>
              </a:rPr>
              <a:t> братик </a:t>
            </a:r>
            <a:r>
              <a:rPr lang="ru-RU" sz="2400" b="1" dirty="0" err="1">
                <a:solidFill>
                  <a:srgbClr val="00B050"/>
                </a:solidFill>
              </a:rPr>
              <a:t>сів</a:t>
            </a:r>
            <a:r>
              <a:rPr lang="ru-RU" sz="2400" b="1" dirty="0">
                <a:solidFill>
                  <a:srgbClr val="00B050"/>
                </a:solidFill>
              </a:rPr>
              <a:t>, </a:t>
            </a:r>
          </a:p>
          <a:p>
            <a:pPr marL="449580" indent="-449580" algn="ctr"/>
            <a:r>
              <a:rPr lang="ru-RU" sz="2400" b="1" dirty="0">
                <a:solidFill>
                  <a:srgbClr val="FF0000"/>
                </a:solidFill>
              </a:rPr>
              <a:t>Вісім</a:t>
            </a:r>
            <a:r>
              <a:rPr lang="ru-RU" sz="2400" b="1" dirty="0">
                <a:solidFill>
                  <a:srgbClr val="00B050"/>
                </a:solidFill>
              </a:rPr>
              <a:t> груш </a:t>
            </a:r>
            <a:r>
              <a:rPr lang="ru-RU" sz="2400" b="1" dirty="0" err="1">
                <a:solidFill>
                  <a:srgbClr val="00B050"/>
                </a:solidFill>
              </a:rPr>
              <a:t>відразу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з'їв</a:t>
            </a:r>
            <a:r>
              <a:rPr lang="ru-RU" sz="2400" b="1" dirty="0">
                <a:solidFill>
                  <a:srgbClr val="00B050"/>
                </a:solidFill>
              </a:rPr>
              <a:t>. </a:t>
            </a:r>
          </a:p>
          <a:p>
            <a:pPr marL="449580" indent="-449580" algn="ctr"/>
            <a:r>
              <a:rPr lang="ru-RU" sz="2400" b="1" dirty="0">
                <a:solidFill>
                  <a:srgbClr val="00B050"/>
                </a:solidFill>
              </a:rPr>
              <a:t> І подумав, </a:t>
            </a:r>
            <a:r>
              <a:rPr lang="ru-RU" sz="2400" b="1" dirty="0" err="1">
                <a:solidFill>
                  <a:srgbClr val="00B050"/>
                </a:solidFill>
              </a:rPr>
              <a:t>чи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ще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має</a:t>
            </a:r>
            <a:r>
              <a:rPr lang="ru-RU" sz="2400" b="1" dirty="0">
                <a:solidFill>
                  <a:srgbClr val="00B050"/>
                </a:solidFill>
              </a:rPr>
              <a:t>. </a:t>
            </a:r>
          </a:p>
          <a:p>
            <a:pPr marL="449580" indent="-449580" algn="ctr"/>
            <a:r>
              <a:rPr lang="ru-RU" sz="2400" b="1" dirty="0">
                <a:solidFill>
                  <a:srgbClr val="00B050"/>
                </a:solidFill>
              </a:rPr>
              <a:t>Скільки груш </a:t>
            </a:r>
            <a:r>
              <a:rPr lang="ru-RU" sz="2400" b="1" dirty="0" err="1">
                <a:solidFill>
                  <a:srgbClr val="00B050"/>
                </a:solidFill>
              </a:rPr>
              <a:t>іще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зосталось</a:t>
            </a:r>
            <a:r>
              <a:rPr lang="ru-RU" sz="2400" b="1" dirty="0">
                <a:solidFill>
                  <a:srgbClr val="00B050"/>
                </a:solidFill>
              </a:rPr>
              <a:t>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89084" y="1952892"/>
            <a:ext cx="4522681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Сьогодні ми будемо вивчати склад числа </a:t>
            </a:r>
            <a:r>
              <a:rPr lang="uk-UA" sz="3200" b="1" dirty="0" smtClean="0">
                <a:solidFill>
                  <a:schemeClr val="bg1"/>
                </a:solidFill>
              </a:rPr>
              <a:t>8</a:t>
            </a:r>
          </a:p>
        </p:txBody>
      </p:sp>
      <p:pic>
        <p:nvPicPr>
          <p:cNvPr id="8" name="Picture 4" descr="Мистер Пибоди, картинка без фона - Приключения мистера Пибоди и Шермана -  YouLoveIt.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>
            <a:off x="8623922" y="1453389"/>
            <a:ext cx="2759062" cy="427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60" y="1337339"/>
            <a:ext cx="2126680" cy="470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Клипарт груша (60 фото) » Рисунки для срисовки и не только">
            <a:extLst>
              <a:ext uri="{FF2B5EF4-FFF2-40B4-BE49-F238E27FC236}">
                <a16:creationId xmlns="" xmlns:a16="http://schemas.microsoft.com/office/drawing/2014/main" id="{0C6D5F1A-04F4-A507-7A59-3AB9A695B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976" y="4867921"/>
            <a:ext cx="859060" cy="111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Клипарт груша (60 фото) » Рисунки для срисовки и не только">
            <a:extLst>
              <a:ext uri="{FF2B5EF4-FFF2-40B4-BE49-F238E27FC236}">
                <a16:creationId xmlns="" xmlns:a16="http://schemas.microsoft.com/office/drawing/2014/main" id="{0C6D5F1A-04F4-A507-7A59-3AB9A695B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728" y="4867921"/>
            <a:ext cx="859060" cy="111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Клипарт груша (60 фото) » Рисунки для срисовки и не только">
            <a:extLst>
              <a:ext uri="{FF2B5EF4-FFF2-40B4-BE49-F238E27FC236}">
                <a16:creationId xmlns="" xmlns:a16="http://schemas.microsoft.com/office/drawing/2014/main" id="{0C6D5F1A-04F4-A507-7A59-3AB9A695B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970" y="4803672"/>
            <a:ext cx="859060" cy="111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Клипарт груша (60 фото) » Рисунки для срисовки и не только">
            <a:extLst>
              <a:ext uri="{FF2B5EF4-FFF2-40B4-BE49-F238E27FC236}">
                <a16:creationId xmlns="" xmlns:a16="http://schemas.microsoft.com/office/drawing/2014/main" id="{0C6D5F1A-04F4-A507-7A59-3AB9A695B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862" y="4867921"/>
            <a:ext cx="859060" cy="111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Клипарт груша (60 фото) » Рисунки для срисовки и не только">
            <a:extLst>
              <a:ext uri="{FF2B5EF4-FFF2-40B4-BE49-F238E27FC236}">
                <a16:creationId xmlns="" xmlns:a16="http://schemas.microsoft.com/office/drawing/2014/main" id="{0C6D5F1A-04F4-A507-7A59-3AB9A695B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935" y="3645663"/>
            <a:ext cx="859060" cy="111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Клипарт груша (60 фото) » Рисунки для срисовки и не только">
            <a:extLst>
              <a:ext uri="{FF2B5EF4-FFF2-40B4-BE49-F238E27FC236}">
                <a16:creationId xmlns="" xmlns:a16="http://schemas.microsoft.com/office/drawing/2014/main" id="{0C6D5F1A-04F4-A507-7A59-3AB9A695B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541" y="3652253"/>
            <a:ext cx="859060" cy="111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Клипарт груша (60 фото) » Рисунки для срисовки и не только">
            <a:extLst>
              <a:ext uri="{FF2B5EF4-FFF2-40B4-BE49-F238E27FC236}">
                <a16:creationId xmlns="" xmlns:a16="http://schemas.microsoft.com/office/drawing/2014/main" id="{0C6D5F1A-04F4-A507-7A59-3AB9A695B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528" y="3689550"/>
            <a:ext cx="859060" cy="111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Клипарт груша (60 фото) » Рисунки для срисовки и не только">
            <a:extLst>
              <a:ext uri="{FF2B5EF4-FFF2-40B4-BE49-F238E27FC236}">
                <a16:creationId xmlns="" xmlns:a16="http://schemas.microsoft.com/office/drawing/2014/main" id="{0C6D5F1A-04F4-A507-7A59-3AB9A695B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976" y="3688014"/>
            <a:ext cx="859060" cy="111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51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1">
            <a:extLst>
              <a:ext uri="{FF2B5EF4-FFF2-40B4-BE49-F238E27FC236}">
                <a16:creationId xmlns="" xmlns:a16="http://schemas.microsoft.com/office/drawing/2014/main" id="{8DF8DCBA-48FB-432A-73B4-9E5D42983D0E}"/>
              </a:ext>
            </a:extLst>
          </p:cNvPr>
          <p:cNvSpPr/>
          <p:nvPr/>
        </p:nvSpPr>
        <p:spPr>
          <a:xfrm>
            <a:off x="1977580" y="419345"/>
            <a:ext cx="8732066" cy="74542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Дослідження складу числа </a:t>
            </a:r>
            <a:r>
              <a:rPr lang="uk-UA" sz="36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17" name="Picture 2" descr="Иллюстрация ежик (26 фото) » Рисунки для срисовки и не только">
            <a:extLst>
              <a:ext uri="{FF2B5EF4-FFF2-40B4-BE49-F238E27FC236}">
                <a16:creationId xmlns="" xmlns:a16="http://schemas.microsoft.com/office/drawing/2014/main" id="{C49A5996-6EAF-25B8-EAE0-C14A14D3D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88900" y="1618022"/>
            <a:ext cx="2981573" cy="226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Красное яблоко эмодзи клипарт. Бесплатная загрузка. | Creazilla">
            <a:extLst>
              <a:ext uri="{FF2B5EF4-FFF2-40B4-BE49-F238E27FC236}">
                <a16:creationId xmlns="" xmlns:a16="http://schemas.microsoft.com/office/drawing/2014/main" id="{DBE535DB-308A-C58B-0233-45F3B4BA0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7301">
            <a:off x="2092796" y="1806358"/>
            <a:ext cx="744504" cy="74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Красное яблоко эмодзи клипарт. Бесплатная загрузка. | Creazilla">
            <a:extLst>
              <a:ext uri="{FF2B5EF4-FFF2-40B4-BE49-F238E27FC236}">
                <a16:creationId xmlns="" xmlns:a16="http://schemas.microsoft.com/office/drawing/2014/main" id="{18A27580-AAEA-11E2-7F85-A137F5786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776" y="2403806"/>
            <a:ext cx="832595" cy="83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Зеленое яблоко эмодзи клипарт. Бесплатная загрузка. | Creazilla">
            <a:extLst>
              <a:ext uri="{FF2B5EF4-FFF2-40B4-BE49-F238E27FC236}">
                <a16:creationId xmlns="" xmlns:a16="http://schemas.microsoft.com/office/drawing/2014/main" id="{523505B1-D436-C1A7-C0FA-A610FDF9F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99992">
            <a:off x="3089790" y="2812467"/>
            <a:ext cx="474668" cy="47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Красное яблоко эмодзи клипарт. Бесплатная загрузка. | Creazilla">
            <a:extLst>
              <a:ext uri="{FF2B5EF4-FFF2-40B4-BE49-F238E27FC236}">
                <a16:creationId xmlns="" xmlns:a16="http://schemas.microsoft.com/office/drawing/2014/main" id="{32164D37-4329-C1B6-FE31-82AC5CB58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759" y="4255722"/>
            <a:ext cx="880707" cy="88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Красное яблоко эмодзи клипарт. Бесплатная загрузка. | Creazilla">
            <a:extLst>
              <a:ext uri="{FF2B5EF4-FFF2-40B4-BE49-F238E27FC236}">
                <a16:creationId xmlns="" xmlns:a16="http://schemas.microsoft.com/office/drawing/2014/main" id="{11F0D24B-F4AE-4627-EAF9-75B5D4680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081" y="5105349"/>
            <a:ext cx="880707" cy="88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D7FF9C64-9198-A21F-C6D4-496F9F4C1FCB}"/>
              </a:ext>
            </a:extLst>
          </p:cNvPr>
          <p:cNvSpPr txBox="1"/>
          <p:nvPr/>
        </p:nvSpPr>
        <p:spPr>
          <a:xfrm>
            <a:off x="3165828" y="4650271"/>
            <a:ext cx="5901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4F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Прямокутник: округлені кути 10">
            <a:extLst>
              <a:ext uri="{FF2B5EF4-FFF2-40B4-BE49-F238E27FC236}">
                <a16:creationId xmlns="" xmlns:a16="http://schemas.microsoft.com/office/drawing/2014/main" id="{E5AB9D03-94DB-A634-1755-2A117C28C360}"/>
              </a:ext>
            </a:extLst>
          </p:cNvPr>
          <p:cNvSpPr/>
          <p:nvPr/>
        </p:nvSpPr>
        <p:spPr>
          <a:xfrm>
            <a:off x="852256" y="3972269"/>
            <a:ext cx="4927107" cy="2073773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6" name="Picture 4" descr="Красное яблоко эмодзи клипарт. Бесплатная загрузка. | Creazilla">
            <a:extLst>
              <a:ext uri="{FF2B5EF4-FFF2-40B4-BE49-F238E27FC236}">
                <a16:creationId xmlns="" xmlns:a16="http://schemas.microsoft.com/office/drawing/2014/main" id="{DBE535DB-308A-C58B-0233-45F3B4BA0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7301">
            <a:off x="2706890" y="1491732"/>
            <a:ext cx="718681" cy="71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Красное яблоко эмодзи клипарт. Бесплатная загрузка. | Creazilla">
            <a:extLst>
              <a:ext uri="{FF2B5EF4-FFF2-40B4-BE49-F238E27FC236}">
                <a16:creationId xmlns="" xmlns:a16="http://schemas.microsoft.com/office/drawing/2014/main" id="{32164D37-4329-C1B6-FE31-82AC5CB58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699" y="4232121"/>
            <a:ext cx="880707" cy="88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Красное яблоко эмодзи клипарт. Бесплатная загрузка. | Creazilla">
            <a:extLst>
              <a:ext uri="{FF2B5EF4-FFF2-40B4-BE49-F238E27FC236}">
                <a16:creationId xmlns="" xmlns:a16="http://schemas.microsoft.com/office/drawing/2014/main" id="{DBE535DB-308A-C58B-0233-45F3B4BA0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7301">
            <a:off x="3265961" y="1495030"/>
            <a:ext cx="718681" cy="71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Зеленое яблоко эмодзи клипарт. Бесплатная загрузка. | Creazilla">
            <a:extLst>
              <a:ext uri="{FF2B5EF4-FFF2-40B4-BE49-F238E27FC236}">
                <a16:creationId xmlns="" xmlns:a16="http://schemas.microsoft.com/office/drawing/2014/main" id="{523505B1-D436-C1A7-C0FA-A610FDF9F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99992">
            <a:off x="2484954" y="2962053"/>
            <a:ext cx="491026" cy="49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Зеленое яблоко эмодзи клипарт. Бесплатная загрузка. | Creazilla">
            <a:extLst>
              <a:ext uri="{FF2B5EF4-FFF2-40B4-BE49-F238E27FC236}">
                <a16:creationId xmlns="" xmlns:a16="http://schemas.microsoft.com/office/drawing/2014/main" id="{523505B1-D436-C1A7-C0FA-A610FDF9F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99992">
            <a:off x="2438666" y="2309309"/>
            <a:ext cx="814242" cy="81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Красное яблоко эмодзи клипарт. Бесплатная загрузка. | Creazilla">
            <a:extLst>
              <a:ext uri="{FF2B5EF4-FFF2-40B4-BE49-F238E27FC236}">
                <a16:creationId xmlns="" xmlns:a16="http://schemas.microsoft.com/office/drawing/2014/main" id="{11F0D24B-F4AE-4627-EAF9-75B5D4680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249" y="5112672"/>
            <a:ext cx="880707" cy="88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6" descr="Зеленое яблоко эмодзи клипарт. Бесплатная загрузка. | Creazilla">
            <a:extLst>
              <a:ext uri="{FF2B5EF4-FFF2-40B4-BE49-F238E27FC236}">
                <a16:creationId xmlns="" xmlns:a16="http://schemas.microsoft.com/office/drawing/2014/main" id="{00652572-8559-30AD-293E-A540D846B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73" y="4924536"/>
            <a:ext cx="879844" cy="879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77E9A843-0123-EC6B-E726-BDBB96EA9CF0}"/>
              </a:ext>
            </a:extLst>
          </p:cNvPr>
          <p:cNvSpPr txBox="1"/>
          <p:nvPr/>
        </p:nvSpPr>
        <p:spPr>
          <a:xfrm>
            <a:off x="5889171" y="1459688"/>
            <a:ext cx="4430485" cy="2144846"/>
          </a:xfrm>
          <a:prstGeom prst="cloud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dirty="0">
                <a:solidFill>
                  <a:srgbClr val="7030A0"/>
                </a:solidFill>
              </a:rPr>
              <a:t>Як ще можна поділити яблучка, щоб дізнатися склад числа </a:t>
            </a:r>
            <a:r>
              <a:rPr lang="uk-UA" dirty="0" smtClean="0">
                <a:solidFill>
                  <a:srgbClr val="7030A0"/>
                </a:solidFill>
              </a:rPr>
              <a:t>8?</a:t>
            </a:r>
            <a:endParaRPr lang="uk-UA" dirty="0">
              <a:solidFill>
                <a:srgbClr val="7030A0"/>
              </a:solidFill>
            </a:endParaRPr>
          </a:p>
        </p:txBody>
      </p:sp>
      <p:sp>
        <p:nvSpPr>
          <p:cNvPr id="27" name="Прямокутник: округлені кути 10">
            <a:extLst>
              <a:ext uri="{FF2B5EF4-FFF2-40B4-BE49-F238E27FC236}">
                <a16:creationId xmlns="" xmlns:a16="http://schemas.microsoft.com/office/drawing/2014/main" id="{E5AB9D03-94DB-A634-1755-2A117C28C360}"/>
              </a:ext>
            </a:extLst>
          </p:cNvPr>
          <p:cNvSpPr/>
          <p:nvPr/>
        </p:nvSpPr>
        <p:spPr>
          <a:xfrm>
            <a:off x="6164485" y="3972268"/>
            <a:ext cx="4927107" cy="2073773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28" name="Picture 4" descr="Красное яблоко эмодзи клипарт. Бесплатная загрузка. | Creazilla">
            <a:extLst>
              <a:ext uri="{FF2B5EF4-FFF2-40B4-BE49-F238E27FC236}">
                <a16:creationId xmlns="" xmlns:a16="http://schemas.microsoft.com/office/drawing/2014/main" id="{32164D37-4329-C1B6-FE31-82AC5CB58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600" y="3995869"/>
            <a:ext cx="880707" cy="88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Красное яблоко эмодзи клипарт. Бесплатная загрузка. | Creazilla">
            <a:extLst>
              <a:ext uri="{FF2B5EF4-FFF2-40B4-BE49-F238E27FC236}">
                <a16:creationId xmlns="" xmlns:a16="http://schemas.microsoft.com/office/drawing/2014/main" id="{11F0D24B-F4AE-4627-EAF9-75B5D4680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922" y="4845496"/>
            <a:ext cx="880707" cy="88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Красное яблоко эмодзи клипарт. Бесплатная загрузка. | Creazilla">
            <a:extLst>
              <a:ext uri="{FF2B5EF4-FFF2-40B4-BE49-F238E27FC236}">
                <a16:creationId xmlns="" xmlns:a16="http://schemas.microsoft.com/office/drawing/2014/main" id="{32164D37-4329-C1B6-FE31-82AC5CB58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540" y="3972268"/>
            <a:ext cx="880707" cy="88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Красное яблоко эмодзи клипарт. Бесплатная загрузка. | Creazilla">
            <a:extLst>
              <a:ext uri="{FF2B5EF4-FFF2-40B4-BE49-F238E27FC236}">
                <a16:creationId xmlns="" xmlns:a16="http://schemas.microsoft.com/office/drawing/2014/main" id="{11F0D24B-F4AE-4627-EAF9-75B5D4680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090" y="4852819"/>
            <a:ext cx="880707" cy="88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Зеленое яблоко эмодзи клипарт. Бесплатная загрузка. | Creazilla">
            <a:extLst>
              <a:ext uri="{FF2B5EF4-FFF2-40B4-BE49-F238E27FC236}">
                <a16:creationId xmlns="" xmlns:a16="http://schemas.microsoft.com/office/drawing/2014/main" id="{00652572-8559-30AD-293E-A540D846B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307" y="4027253"/>
            <a:ext cx="879844" cy="879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Зеленое яблоко эмодзи клипарт. Бесплатная загрузка. | Creazilla">
            <a:extLst>
              <a:ext uri="{FF2B5EF4-FFF2-40B4-BE49-F238E27FC236}">
                <a16:creationId xmlns="" xmlns:a16="http://schemas.microsoft.com/office/drawing/2014/main" id="{523505B1-D436-C1A7-C0FA-A610FDF9F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99992">
            <a:off x="4986621" y="4285384"/>
            <a:ext cx="474668" cy="47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Зеленое яблоко эмодзи клипарт. Бесплатная загрузка. | Creazilla">
            <a:extLst>
              <a:ext uri="{FF2B5EF4-FFF2-40B4-BE49-F238E27FC236}">
                <a16:creationId xmlns="" xmlns:a16="http://schemas.microsoft.com/office/drawing/2014/main" id="{523505B1-D436-C1A7-C0FA-A610FDF9F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99992">
            <a:off x="4232909" y="4288693"/>
            <a:ext cx="491026" cy="49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Зеленое яблоко эмодзи клипарт. Бесплатная загрузка. | Creazilla">
            <a:extLst>
              <a:ext uri="{FF2B5EF4-FFF2-40B4-BE49-F238E27FC236}">
                <a16:creationId xmlns="" xmlns:a16="http://schemas.microsoft.com/office/drawing/2014/main" id="{523505B1-D436-C1A7-C0FA-A610FDF9F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99992">
            <a:off x="10082322" y="4353830"/>
            <a:ext cx="474668" cy="47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Зеленое яблоко эмодзи клипарт. Бесплатная загрузка. | Creazilla">
            <a:extLst>
              <a:ext uri="{FF2B5EF4-FFF2-40B4-BE49-F238E27FC236}">
                <a16:creationId xmlns="" xmlns:a16="http://schemas.microsoft.com/office/drawing/2014/main" id="{523505B1-D436-C1A7-C0FA-A610FDF9F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99992">
            <a:off x="10043674" y="5086965"/>
            <a:ext cx="491026" cy="49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D7FF9C64-9198-A21F-C6D4-496F9F4C1FCB}"/>
              </a:ext>
            </a:extLst>
          </p:cNvPr>
          <p:cNvSpPr txBox="1"/>
          <p:nvPr/>
        </p:nvSpPr>
        <p:spPr>
          <a:xfrm>
            <a:off x="8978799" y="4628597"/>
            <a:ext cx="5901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4F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3" name="Picture 6" descr="Зеленое яблоко эмодзи клипарт. Бесплатная загрузка. | Creazilla">
            <a:extLst>
              <a:ext uri="{FF2B5EF4-FFF2-40B4-BE49-F238E27FC236}">
                <a16:creationId xmlns="" xmlns:a16="http://schemas.microsoft.com/office/drawing/2014/main" id="{523505B1-D436-C1A7-C0FA-A610FDF9F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99992">
            <a:off x="3142104" y="2124991"/>
            <a:ext cx="814242" cy="81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" descr="Зеленое яблоко эмодзи клипарт. Бесплатная загрузка. | Creazilla">
            <a:extLst>
              <a:ext uri="{FF2B5EF4-FFF2-40B4-BE49-F238E27FC236}">
                <a16:creationId xmlns="" xmlns:a16="http://schemas.microsoft.com/office/drawing/2014/main" id="{00652572-8559-30AD-293E-A540D846B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439" y="4924536"/>
            <a:ext cx="879844" cy="879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6" descr="Зеленое яблоко эмодзи клипарт. Бесплатная загрузка. | Creazilla">
            <a:extLst>
              <a:ext uri="{FF2B5EF4-FFF2-40B4-BE49-F238E27FC236}">
                <a16:creationId xmlns="" xmlns:a16="http://schemas.microsoft.com/office/drawing/2014/main" id="{00652572-8559-30AD-293E-A540D846B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125" y="4856090"/>
            <a:ext cx="879844" cy="879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6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 animBg="1"/>
      <p:bldP spid="46" grpId="0" animBg="1"/>
      <p:bldP spid="27" grpId="0" animBg="1"/>
      <p:bldP spid="4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7234</TotalTime>
  <Words>531</Words>
  <Application>Microsoft Office PowerPoint</Application>
  <PresentationFormat>Произвольный</PresentationFormat>
  <Paragraphs>206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686</cp:revision>
  <dcterms:created xsi:type="dcterms:W3CDTF">2018-01-05T16:38:53Z</dcterms:created>
  <dcterms:modified xsi:type="dcterms:W3CDTF">2023-10-17T08:49:45Z</dcterms:modified>
</cp:coreProperties>
</file>