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1" r:id="rId3"/>
    <p:sldId id="312" r:id="rId4"/>
    <p:sldId id="313" r:id="rId5"/>
    <p:sldId id="278" r:id="rId6"/>
    <p:sldId id="284" r:id="rId7"/>
    <p:sldId id="286" r:id="rId8"/>
    <p:sldId id="287" r:id="rId9"/>
    <p:sldId id="300" r:id="rId10"/>
    <p:sldId id="301" r:id="rId11"/>
    <p:sldId id="302" r:id="rId12"/>
    <p:sldId id="289" r:id="rId13"/>
    <p:sldId id="304" r:id="rId14"/>
    <p:sldId id="291" r:id="rId15"/>
    <p:sldId id="31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9388" y="4216694"/>
            <a:ext cx="878716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Узагальнення і систематизація </a:t>
            </a:r>
            <a:r>
              <a:rPr lang="uk-UA" sz="4800" b="1" dirty="0" smtClean="0">
                <a:solidFill>
                  <a:schemeClr val="bg1"/>
                </a:solidFill>
              </a:rPr>
              <a:t>знань </a:t>
            </a:r>
            <a:r>
              <a:rPr lang="uk-UA" sz="4800" b="1" dirty="0" smtClean="0">
                <a:solidFill>
                  <a:schemeClr val="bg1"/>
                </a:solidFill>
              </a:rPr>
              <a:t>за розділом «Людина»</a:t>
            </a:r>
            <a:r>
              <a:rPr lang="uk-UA" sz="4800" b="1" dirty="0" smtClean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t="3104" r="8595" b="4806"/>
          <a:stretch/>
        </p:blipFill>
        <p:spPr>
          <a:xfrm>
            <a:off x="1702412" y="636806"/>
            <a:ext cx="2936495" cy="3579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2981" y="1423685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6885" y="494529"/>
            <a:ext cx="8732066" cy="854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1307" y="1490040"/>
            <a:ext cx="4513260" cy="6265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err="1"/>
              <a:t>можна</a:t>
            </a:r>
            <a:r>
              <a:rPr lang="ru-RU" sz="2400" b="1" dirty="0"/>
              <a:t> так </a:t>
            </a:r>
            <a:r>
              <a:rPr lang="ru-RU" sz="2400" b="1" dirty="0" err="1" smtClean="0"/>
              <a:t>робити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15690" r="59859" b="30000"/>
          <a:stretch/>
        </p:blipFill>
        <p:spPr>
          <a:xfrm>
            <a:off x="1550382" y="2389964"/>
            <a:ext cx="2834705" cy="3576775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971266" y="1496194"/>
            <a:ext cx="5409774" cy="6657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дотримуєшся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розпорядку</a:t>
            </a:r>
            <a:r>
              <a:rPr lang="ru-RU" sz="2400" b="1" dirty="0"/>
              <a:t> дня?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2" y="2389964"/>
            <a:ext cx="3579542" cy="357954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80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517" y="524973"/>
            <a:ext cx="9969190" cy="7018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малюнки і дай відповідь на запитання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" y="2545152"/>
            <a:ext cx="5175160" cy="388137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54" y="2422489"/>
            <a:ext cx="5063809" cy="388137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32345" y="1373859"/>
            <a:ext cx="9226853" cy="8493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 якому малюнку персонажі мультфільму порушують правила дорожнього руху? Чому?</a:t>
            </a:r>
          </a:p>
        </p:txBody>
      </p:sp>
    </p:spTree>
    <p:extLst>
      <p:ext uri="{BB962C8B-B14F-4D97-AF65-F5344CB8AC3E}">
        <p14:creationId xmlns:p14="http://schemas.microsoft.com/office/powerpoint/2010/main" val="30701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8283" y="515828"/>
            <a:ext cx="10482146" cy="777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Добери до кожного </a:t>
            </a:r>
            <a:r>
              <a:rPr lang="ru-RU" sz="3600" b="1" dirty="0" err="1">
                <a:solidFill>
                  <a:schemeClr val="bg1"/>
                </a:solidFill>
              </a:rPr>
              <a:t>малюнка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відповідне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відчуття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567" y="1576155"/>
            <a:ext cx="3959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бачу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2F3242"/>
                </a:solidFill>
              </a:rPr>
              <a:t>чую </a:t>
            </a:r>
          </a:p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насолоджуюся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</a:p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відчуваю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</a:p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спостерігаю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2F3242"/>
                </a:solidFill>
              </a:rPr>
              <a:t>смакую</a:t>
            </a:r>
          </a:p>
        </p:txBody>
      </p:sp>
      <p:pic>
        <p:nvPicPr>
          <p:cNvPr id="7" name="Picture 2" descr="ÐÐ°ÑÑÐ¸Ð½ÐºÐ¸ Ð¿Ð¾ Ð·Ð°Ð¿ÑÐ¾ÑÑ png Ð¼Ð°Ð»ÑÑÐ¸Ðº ÐµÑ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34" y="1582289"/>
            <a:ext cx="1862819" cy="3137380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30250" y="2391763"/>
            <a:ext cx="2936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</a:rPr>
              <a:t>насолоджуюся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3214" y="3709256"/>
            <a:ext cx="2362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смакую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64138" y="2854411"/>
            <a:ext cx="210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</a:rPr>
              <a:t>відчуваю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9712" y="3487252"/>
            <a:ext cx="3020220" cy="293017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39" y="1450811"/>
            <a:ext cx="1890933" cy="18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31947" y="3575894"/>
            <a:ext cx="36107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бачу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2F3242"/>
                </a:solidFill>
              </a:rPr>
              <a:t>чую </a:t>
            </a:r>
          </a:p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насолоджуюся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</a:p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відчуваю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</a:p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спостерігаю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2F3242"/>
                </a:solidFill>
              </a:rPr>
              <a:t>смакую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07468" y="3578543"/>
            <a:ext cx="1659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бачу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45031" y="3992201"/>
            <a:ext cx="1784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чую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9106" y="5262634"/>
            <a:ext cx="229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спостерігаю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0903" y="375146"/>
            <a:ext cx="8732066" cy="807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0763" y="1289464"/>
            <a:ext cx="4186527" cy="7799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1. Частина </a:t>
            </a:r>
            <a:r>
              <a:rPr lang="uk-UA" sz="2400" b="1" dirty="0"/>
              <a:t>тіла, у якій розташований мозок.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3568" y="3685538"/>
            <a:ext cx="4186526" cy="754400"/>
          </a:xfrm>
          <a:prstGeom prst="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4. Орган людського тіла, що розрізняє смаки.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0765" y="5749750"/>
            <a:ext cx="4719625" cy="56075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6. Необхідна </a:t>
            </a:r>
            <a:r>
              <a:rPr lang="uk-UA" sz="2400" b="1" dirty="0"/>
              <a:t>для життя </a:t>
            </a:r>
            <a:r>
              <a:rPr lang="uk-UA" sz="2400" b="1" dirty="0" smtClean="0"/>
              <a:t>речовина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00765" y="2814079"/>
            <a:ext cx="4186527" cy="779973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3. Все</a:t>
            </a:r>
            <a:r>
              <a:rPr lang="uk-UA" sz="2400" b="1" dirty="0"/>
              <a:t>, що нас оточує, але не створене людиною.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621479" y="1490919"/>
            <a:ext cx="983085" cy="36695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49750"/>
            <a:ext cx="936702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00764" y="2158497"/>
            <a:ext cx="4186527" cy="5739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2. Відчуття запаху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00763" y="4564562"/>
            <a:ext cx="4609383" cy="11292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5. Наука, що навчає, як дотримуватися здорового способу життя і уникати </a:t>
            </a:r>
            <a:r>
              <a:rPr lang="uk-UA" sz="2400" b="1" dirty="0" err="1" smtClean="0"/>
              <a:t>хвороб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638798" y="2215309"/>
            <a:ext cx="983085" cy="36695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656117" y="2939699"/>
            <a:ext cx="983085" cy="366954"/>
          </a:xfrm>
          <a:prstGeom prst="rightArrow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658270" y="3879261"/>
            <a:ext cx="983085" cy="366954"/>
          </a:xfrm>
          <a:prstGeom prst="rightArrow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020390" y="4945685"/>
            <a:ext cx="983085" cy="366954"/>
          </a:xfrm>
          <a:prstGeom prst="rightArrow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079567" y="5802943"/>
            <a:ext cx="983085" cy="36695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1 клас\3 Я досліджую світ\1 УРОКИ 2023\Тиждень 09\№27 Узагальнення і систематизація знань учнів\2023-11-04_22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15" y="1238596"/>
            <a:ext cx="3249834" cy="456768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7596316" y="4078634"/>
            <a:ext cx="2582411" cy="446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Г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о</a:t>
            </a:r>
          </a:p>
          <a:p>
            <a:pPr algn="ctr"/>
            <a:endParaRPr lang="uk-UA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о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10545" y="3911365"/>
            <a:ext cx="433847" cy="780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ю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44391" y="1732853"/>
            <a:ext cx="413647" cy="2992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р</a:t>
            </a:r>
            <a:endParaRPr lang="uk-UA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о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369322" y="1606991"/>
            <a:ext cx="413647" cy="3118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3200" b="1" dirty="0" err="1" smtClean="0">
                <a:solidFill>
                  <a:srgbClr val="002060"/>
                </a:solidFill>
              </a:rPr>
              <a:t>гі</a:t>
            </a:r>
            <a:endParaRPr lang="uk-UA" sz="3200" b="1" dirty="0" smtClean="0">
              <a:solidFill>
                <a:srgbClr val="002060"/>
              </a:solidFill>
            </a:endParaRPr>
          </a:p>
          <a:p>
            <a:pPr algn="ctr"/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іє</a:t>
            </a:r>
            <a:r>
              <a:rPr lang="uk-UA" sz="2800" b="1" dirty="0" smtClean="0">
                <a:solidFill>
                  <a:srgbClr val="FF0000"/>
                </a:solidFill>
              </a:rPr>
              <a:t>н</a:t>
            </a:r>
            <a:r>
              <a:rPr lang="uk-UA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58037" y="2976576"/>
            <a:ext cx="413647" cy="1480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</a:rPr>
              <a:t>яз</a:t>
            </a:r>
            <a:r>
              <a:rPr lang="uk-UA" sz="2800" b="1" dirty="0" err="1" smtClean="0">
                <a:solidFill>
                  <a:srgbClr val="FF0000"/>
                </a:solidFill>
              </a:rPr>
              <a:t>и</a:t>
            </a:r>
            <a:endParaRPr lang="uk-UA" sz="2400" b="1" dirty="0" smtClean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82968" y="2521964"/>
            <a:ext cx="413647" cy="1857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во</a:t>
            </a: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3770" y="555845"/>
            <a:ext cx="8732066" cy="808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Розгадай ребус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1996">
            <a:off x="794454" y="1896232"/>
            <a:ext cx="2857143" cy="2857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03" y="1986410"/>
            <a:ext cx="3833866" cy="3364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3" y="3902226"/>
            <a:ext cx="1001481" cy="1001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9023" l="9961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0020" flipH="1">
            <a:off x="2814910" y="1724892"/>
            <a:ext cx="956980" cy="10014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9023" l="9961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0020" flipH="1">
            <a:off x="6851371" y="1830888"/>
            <a:ext cx="956980" cy="10014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29" y="2108113"/>
            <a:ext cx="3454774" cy="31208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5393" y="5452443"/>
            <a:ext cx="168010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err="1" smtClean="0">
                <a:solidFill>
                  <a:schemeClr val="bg1"/>
                </a:solidFill>
              </a:rPr>
              <a:t>Лю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9870" y="5452442"/>
            <a:ext cx="183673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дин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612" y="5452443"/>
            <a:ext cx="97219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а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618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" y="2004695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5" y="1982924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2" y="2014042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99070" y="5134975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3102" y="5134976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1251" y="5134974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2045834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5134974"/>
            <a:ext cx="2430916" cy="9174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втомлений/</a:t>
            </a:r>
          </a:p>
          <a:p>
            <a:pPr algn="ctr"/>
            <a:r>
              <a:rPr lang="uk-UA" sz="2400" b="1" dirty="0" smtClean="0"/>
              <a:t>втомлена!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8701" y="1329786"/>
            <a:ext cx="67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4" y="1545769"/>
            <a:ext cx="2612816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0" y="1545766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648915" y="1545771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976" y="4906377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8941" y="4853485"/>
            <a:ext cx="1836284" cy="12751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138" y="4800595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1545769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4792781"/>
            <a:ext cx="2104294" cy="133587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376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736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531" y="3450595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</a:t>
            </a:r>
            <a:r>
              <a:rPr lang="uk-UA" sz="2400" b="1" dirty="0"/>
              <a:t>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Листопад - місяць опалого листя 🍁... - Український контент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1405361"/>
            <a:ext cx="4612186" cy="296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gor Melika: «ЗОЛОТА ПОРА» – ОСІННІ ФОТОГРАФІЇ КАРП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47" y="3951514"/>
            <a:ext cx="422846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истопад - місяць падолист. Народні прикмети листопада. Сад і город.  Порадник - Новини Рівного. Відео on-line. Все про телекомпанію - Телеканал  «Рівне 1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81" y="4033157"/>
            <a:ext cx="4127862" cy="257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8376" y="494529"/>
            <a:ext cx="8732066" cy="8882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8376" y="1785611"/>
            <a:ext cx="4249536" cy="11694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цікавого та корисного ти дізнався про життя людей?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409" y="1794877"/>
            <a:ext cx="2124767" cy="1160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таке навколишній світ?</a:t>
            </a:r>
            <a:endParaRPr lang="ru-RU" sz="2400" b="1" dirty="0"/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A3D7B21B-8132-4141-BDCA-DF0B6CB10DDC}"/>
              </a:ext>
            </a:extLst>
          </p:cNvPr>
          <p:cNvSpPr/>
          <p:nvPr/>
        </p:nvSpPr>
        <p:spPr>
          <a:xfrm>
            <a:off x="2251623" y="3125716"/>
            <a:ext cx="4818250" cy="10191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людина є частиною живої природи? Наведи три докази.</a:t>
            </a:r>
            <a:endParaRPr lang="ru-RU" sz="2400" b="1" dirty="0"/>
          </a:p>
        </p:txBody>
      </p:sp>
      <p:pic>
        <p:nvPicPr>
          <p:cNvPr id="1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70" y="1785610"/>
            <a:ext cx="3049385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24948" y="4327800"/>
            <a:ext cx="5954583" cy="1635441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Сьогодні на </a:t>
            </a:r>
            <a:r>
              <a:rPr lang="uk-UA" sz="2400" b="1" dirty="0" err="1" smtClean="0"/>
              <a:t>уроці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підбиємо</a:t>
            </a:r>
            <a:r>
              <a:rPr lang="uk-UA" sz="2400" b="1" dirty="0" smtClean="0"/>
              <a:t> підсумки, </a:t>
            </a:r>
          </a:p>
          <a:p>
            <a:pPr algn="ctr"/>
            <a:r>
              <a:rPr lang="uk-UA" sz="2400" b="1" dirty="0" smtClean="0"/>
              <a:t>що нового, корисного і цікавого ми дізналися про життя людей.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1238" y="437769"/>
            <a:ext cx="9813073" cy="11575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Встань, якщо це жива природа, якщо нежива,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то </a:t>
            </a:r>
            <a:r>
              <a:rPr lang="uk-UA" sz="3200" b="1" dirty="0">
                <a:solidFill>
                  <a:schemeClr val="bg1"/>
                </a:solidFill>
              </a:rPr>
              <a:t>тупни ногою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56" y="1314734"/>
            <a:ext cx="2549774" cy="2686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78" y="1840132"/>
            <a:ext cx="1871287" cy="1876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1" y="1840132"/>
            <a:ext cx="2198721" cy="2253689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7" y="4335406"/>
            <a:ext cx="1961741" cy="2139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71" y="4142643"/>
            <a:ext cx="2566901" cy="2475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75" y="4335406"/>
            <a:ext cx="1840810" cy="2202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96" y="3743410"/>
            <a:ext cx="3800089" cy="25948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0" y="1891349"/>
            <a:ext cx="2186355" cy="15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3996" y="606040"/>
            <a:ext cx="8732066" cy="12906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Розкажи, які звички мають діти. Які з них корисні? А які ні? Чому?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6" y="2166099"/>
            <a:ext cx="2578616" cy="327476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74" y="2477525"/>
            <a:ext cx="2539881" cy="340597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83" y="2215674"/>
            <a:ext cx="4064854" cy="3667822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5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49282"/>
            <a:ext cx="10270273" cy="8892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органи чуття. Порахуй, скільки їх у людини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t="-591" r="22527"/>
          <a:stretch/>
        </p:blipFill>
        <p:spPr>
          <a:xfrm>
            <a:off x="3319250" y="1538869"/>
            <a:ext cx="5850903" cy="47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1995" y="460071"/>
            <a:ext cx="9460676" cy="755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Обери</a:t>
            </a:r>
            <a:r>
              <a:rPr lang="uk-UA" sz="3200" b="1" dirty="0">
                <a:solidFill>
                  <a:schemeClr val="bg1"/>
                </a:solidFill>
              </a:rPr>
              <a:t> те, що можна розпізнати з закритими очима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33" y="1456402"/>
            <a:ext cx="1808118" cy="2243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66" y="1348095"/>
            <a:ext cx="3136542" cy="2091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3" y="1476858"/>
            <a:ext cx="2831742" cy="1833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87" y="3895122"/>
            <a:ext cx="2549529" cy="2651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32" y="3806914"/>
            <a:ext cx="2049011" cy="2728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51" y="3806914"/>
            <a:ext cx="1957764" cy="282757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424082" y="1348095"/>
            <a:ext cx="2795922" cy="23515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8127821" y="1102659"/>
            <a:ext cx="2966003" cy="25644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8927901" y="3633951"/>
            <a:ext cx="2801645" cy="28597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797993" y="3667122"/>
            <a:ext cx="2888338" cy="30416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7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339</Words>
  <Application>Microsoft Office PowerPoint</Application>
  <PresentationFormat>Произвольный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74</cp:revision>
  <dcterms:created xsi:type="dcterms:W3CDTF">2018-01-05T16:38:53Z</dcterms:created>
  <dcterms:modified xsi:type="dcterms:W3CDTF">2023-11-05T10:06:30Z</dcterms:modified>
</cp:coreProperties>
</file>