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542" r:id="rId2"/>
    <p:sldId id="1543" r:id="rId3"/>
    <p:sldId id="338" r:id="rId4"/>
    <p:sldId id="1305" r:id="rId5"/>
    <p:sldId id="1306" r:id="rId6"/>
    <p:sldId id="1299" r:id="rId7"/>
    <p:sldId id="1324" r:id="rId8"/>
    <p:sldId id="1535" r:id="rId9"/>
    <p:sldId id="1544" r:id="rId10"/>
    <p:sldId id="1492" r:id="rId11"/>
    <p:sldId id="1493" r:id="rId12"/>
    <p:sldId id="1495" r:id="rId13"/>
    <p:sldId id="1496" r:id="rId14"/>
    <p:sldId id="1549" r:id="rId15"/>
    <p:sldId id="1551" r:id="rId16"/>
    <p:sldId id="1550" r:id="rId17"/>
    <p:sldId id="1547" r:id="rId18"/>
    <p:sldId id="1519" r:id="rId19"/>
    <p:sldId id="801" r:id="rId20"/>
    <p:sldId id="802" r:id="rId21"/>
    <p:sldId id="1545" r:id="rId22"/>
    <p:sldId id="151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00B0F0"/>
    <a:srgbClr val="0000FF"/>
    <a:srgbClr val="FFFFD6"/>
    <a:srgbClr val="2E6CA4"/>
    <a:srgbClr val="4D59A1"/>
    <a:srgbClr val="473421"/>
    <a:srgbClr val="888888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6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gif"/><Relationship Id="rId7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microsoft.com/office/2007/relationships/hdphoto" Target="../media/hdphoto14.wdp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microsoft.com/office/2007/relationships/hdphoto" Target="../media/hdphoto13.wdp"/><Relationship Id="rId4" Type="http://schemas.microsoft.com/office/2007/relationships/hdphoto" Target="../media/hdphoto11.wdp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microsoft.com/office/2007/relationships/hdphoto" Target="../media/hdphoto16.wdp"/><Relationship Id="rId21" Type="http://schemas.openxmlformats.org/officeDocument/2006/relationships/image" Target="../media/image83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image" Target="../media/image69.png"/><Relationship Id="rId16" Type="http://schemas.microsoft.com/office/2007/relationships/hdphoto" Target="../media/hdphoto19.wdp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5" Type="http://schemas.openxmlformats.org/officeDocument/2006/relationships/image" Target="../media/image79.png"/><Relationship Id="rId10" Type="http://schemas.microsoft.com/office/2007/relationships/hdphoto" Target="../media/hdphoto18.wdp"/><Relationship Id="rId19" Type="http://schemas.microsoft.com/office/2007/relationships/hdphoto" Target="../media/hdphoto20.wdp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Relationship Id="rId22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2.jpeg"/><Relationship Id="rId7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2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2264531" y="4452728"/>
            <a:ext cx="7445526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Число і цифра 9. 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</a:rPr>
              <a:t>Поняття «дев'ятий»</a:t>
            </a:r>
          </a:p>
        </p:txBody>
      </p:sp>
      <p:pic>
        <p:nvPicPr>
          <p:cNvPr id="8" name="Picture 2" descr="Молодой мальчик использует ноутбук для обучения">
            <a:extLst>
              <a:ext uri="{FF2B5EF4-FFF2-40B4-BE49-F238E27FC236}">
                <a16:creationId xmlns:a16="http://schemas.microsoft.com/office/drawing/2014/main" xmlns="" id="{D779AFF5-E5F6-34A8-CAE4-22EF3822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79" y="930749"/>
            <a:ext cx="2583762" cy="319651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9257" y="1942999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8" descr="Пибоди и Шерман">
            <a:extLst>
              <a:ext uri="{FF2B5EF4-FFF2-40B4-BE49-F238E27FC236}">
                <a16:creationId xmlns:a16="http://schemas.microsoft.com/office/drawing/2014/main" xmlns="" id="{45072136-30B0-748D-4A01-977AFAED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6" y="2955773"/>
            <a:ext cx="1821974" cy="27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527050" y="1547180"/>
            <a:ext cx="2981553" cy="1132740"/>
          </a:xfrm>
          <a:prstGeom prst="wedgeRoundRectCallout">
            <a:avLst>
              <a:gd name="adj1" fmla="val 642"/>
              <a:gd name="adj2" fmla="val 91805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зображено на кожному малюнку?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C2EF2F3-BDC7-37F0-03E2-335A6EB02CD4}"/>
              </a:ext>
            </a:extLst>
          </p:cNvPr>
          <p:cNvSpPr/>
          <p:nvPr/>
        </p:nvSpPr>
        <p:spPr>
          <a:xfrm>
            <a:off x="7495051" y="1988435"/>
            <a:ext cx="1774448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30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363B7F18-86C8-7F91-91AD-7014CA8A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04" y="1934552"/>
            <a:ext cx="1929887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xmlns="" id="{5CF9BBCB-5498-5D23-E1FC-6A979B7BAE7B}"/>
              </a:ext>
            </a:extLst>
          </p:cNvPr>
          <p:cNvCxnSpPr>
            <a:cxnSpLocks/>
          </p:cNvCxnSpPr>
          <p:nvPr/>
        </p:nvCxnSpPr>
        <p:spPr>
          <a:xfrm flipV="1">
            <a:off x="8380520" y="2343705"/>
            <a:ext cx="0" cy="56373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D01B2DEE-638B-57ED-B7C9-3C18B9F24362}"/>
              </a:ext>
            </a:extLst>
          </p:cNvPr>
          <p:cNvCxnSpPr>
            <a:cxnSpLocks/>
          </p:cNvCxnSpPr>
          <p:nvPr/>
        </p:nvCxnSpPr>
        <p:spPr>
          <a:xfrm flipH="1">
            <a:off x="8020164" y="2876094"/>
            <a:ext cx="372526" cy="2340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EFFC5BA-A572-5677-32A9-D14114C53B15}"/>
              </a:ext>
            </a:extLst>
          </p:cNvPr>
          <p:cNvSpPr/>
          <p:nvPr/>
        </p:nvSpPr>
        <p:spPr>
          <a:xfrm>
            <a:off x="8304723" y="2791797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626E22-E70D-4A72-0123-7B55EB5D7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" b="98048" l="0" r="995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510" y="2195549"/>
            <a:ext cx="1614374" cy="1806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112D8C-AED1-13EC-04D8-722E7638B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9" b="89789" l="6620" r="89895">
                        <a14:backgroundMark x1="47735" y1="80282" x2="47735" y2="80282"/>
                        <a14:backgroundMark x1="44251" y1="80282" x2="44251" y2="80282"/>
                        <a14:backgroundMark x1="55401" y1="77465" x2="55401" y2="77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4762" y="1706789"/>
            <a:ext cx="1673424" cy="1655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DD278C-05F4-11D2-5E59-BFF8464ED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" b="97479" l="3817" r="896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5420" y="2113550"/>
            <a:ext cx="1446043" cy="1970372"/>
          </a:xfrm>
          <a:prstGeom prst="rect">
            <a:avLst/>
          </a:prstGeom>
        </p:spPr>
      </p:pic>
      <p:sp>
        <p:nvSpPr>
          <p:cNvPr id="6" name="AutoShape 2" descr="Стоковые векторные изображения Грибы на нитке | Depositphotos®">
            <a:extLst>
              <a:ext uri="{FF2B5EF4-FFF2-40B4-BE49-F238E27FC236}">
                <a16:creationId xmlns:a16="http://schemas.microsoft.com/office/drawing/2014/main" xmlns="" id="{9F2C298E-0AC7-CEF7-FC5E-6200F98FE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7846E020-96AB-D6E6-3FF7-1B1F50E66264}"/>
              </a:ext>
            </a:extLst>
          </p:cNvPr>
          <p:cNvGrpSpPr/>
          <p:nvPr/>
        </p:nvGrpSpPr>
        <p:grpSpPr>
          <a:xfrm rot="21212272">
            <a:off x="5665410" y="4342576"/>
            <a:ext cx="5494741" cy="1542499"/>
            <a:chOff x="1457682" y="3207313"/>
            <a:chExt cx="4957299" cy="154249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B6350EB-1EF9-5169-6D8F-2BCD0B894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911" b="96875" l="0" r="99649">
                          <a14:foregroundMark x1="14236" y1="13393" x2="14236" y2="13393"/>
                          <a14:foregroundMark x1="9666" y1="11607" x2="9666" y2="11607"/>
                          <a14:foregroundMark x1="6151" y1="21429" x2="6678" y2="22321"/>
                          <a14:foregroundMark x1="10018" y1="37946" x2="10018" y2="37946"/>
                          <a14:foregroundMark x1="11775" y1="34375" x2="11775" y2="34375"/>
                          <a14:foregroundMark x1="13708" y1="25893" x2="13708" y2="25893"/>
                          <a14:foregroundMark x1="23726" y1="44643" x2="23726" y2="44643"/>
                          <a14:foregroundMark x1="33392" y1="60714" x2="33392" y2="60714"/>
                          <a14:backgroundMark x1="15466" y1="29018" x2="15466" y2="29018"/>
                          <a14:backgroundMark x1="17399" y1="29911" x2="17399" y2="29911"/>
                          <a14:backgroundMark x1="26889" y1="47768" x2="26889" y2="47768"/>
                          <a14:backgroundMark x1="23726" y1="40625" x2="23726" y2="40625"/>
                          <a14:backgroundMark x1="37961" y1="55804" x2="37961" y2="55804"/>
                          <a14:backgroundMark x1="34974" y1="54464" x2="34974" y2="54464"/>
                          <a14:backgroundMark x1="36907" y1="59375" x2="37258" y2="60714"/>
                          <a14:backgroundMark x1="63269" y1="54018" x2="63269" y2="54018"/>
                          <a14:backgroundMark x1="29350" y1="44643" x2="29350" y2="44643"/>
                          <a14:backgroundMark x1="26186" y1="43304" x2="26186" y2="4330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14258"/>
            <a:stretch/>
          </p:blipFill>
          <p:spPr>
            <a:xfrm rot="1314115">
              <a:off x="1457682" y="3207313"/>
              <a:ext cx="3292116" cy="151718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BEE5BD3-10D4-DD19-E8E2-EF8841F41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911" b="96875" l="0" r="99649">
                          <a14:foregroundMark x1="14236" y1="13393" x2="14236" y2="13393"/>
                          <a14:foregroundMark x1="9666" y1="11607" x2="9666" y2="11607"/>
                          <a14:foregroundMark x1="6151" y1="21429" x2="6678" y2="22321"/>
                          <a14:foregroundMark x1="10018" y1="37946" x2="10018" y2="37946"/>
                          <a14:foregroundMark x1="11775" y1="34375" x2="11775" y2="34375"/>
                          <a14:foregroundMark x1="13708" y1="25893" x2="13708" y2="25893"/>
                          <a14:foregroundMark x1="23726" y1="44643" x2="23726" y2="44643"/>
                          <a14:foregroundMark x1="33392" y1="60714" x2="33392" y2="60714"/>
                          <a14:backgroundMark x1="15466" y1="29018" x2="15466" y2="29018"/>
                          <a14:backgroundMark x1="17399" y1="29911" x2="17399" y2="29911"/>
                          <a14:backgroundMark x1="26889" y1="47768" x2="26889" y2="47768"/>
                          <a14:backgroundMark x1="23726" y1="40625" x2="23726" y2="40625"/>
                          <a14:backgroundMark x1="37961" y1="55804" x2="37961" y2="55804"/>
                          <a14:backgroundMark x1="34974" y1="54464" x2="34974" y2="54464"/>
                          <a14:backgroundMark x1="36907" y1="59375" x2="37258" y2="60714"/>
                          <a14:backgroundMark x1="63269" y1="54018" x2="63269" y2="54018"/>
                          <a14:backgroundMark x1="29350" y1="44643" x2="29350" y2="44643"/>
                          <a14:backgroundMark x1="26186" y1="43304" x2="26186" y2="4330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51953"/>
            <a:stretch/>
          </p:blipFill>
          <p:spPr>
            <a:xfrm rot="20743503" flipH="1">
              <a:off x="4563270" y="3232628"/>
              <a:ext cx="1851711" cy="1517184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1932271" y="450263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ект по даргинском у языку на тему &quot;Дарган мез&quot;">
            <a:extLst>
              <a:ext uri="{FF2B5EF4-FFF2-40B4-BE49-F238E27FC236}">
                <a16:creationId xmlns:a16="http://schemas.microsoft.com/office/drawing/2014/main" xmlns="" id="{125CCA27-DE86-1F95-55A2-D6C485BC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3" y="1501150"/>
            <a:ext cx="1264814" cy="15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Стоя взгляд со стороны курицы мультфильма Иллюстрация вектора - иллюстрации  насчитывающей отечественно, ферма: 151768418">
            <a:extLst>
              <a:ext uri="{FF2B5EF4-FFF2-40B4-BE49-F238E27FC236}">
                <a16:creationId xmlns:a16="http://schemas.microsoft.com/office/drawing/2014/main" xmlns="" id="{EDAF9A05-A337-D349-D96D-5AA2DE8F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2875" r="98000">
                        <a14:foregroundMark x1="24500" y1="17375" x2="24500" y2="17375"/>
                        <a14:foregroundMark x1="20625" y1="18500" x2="20625" y2="18500"/>
                        <a14:foregroundMark x1="19125" y1="21250" x2="19125" y2="21250"/>
                        <a14:foregroundMark x1="17250" y1="25375" x2="17250" y2="25375"/>
                        <a14:foregroundMark x1="16125" y1="29250" x2="16125" y2="29250"/>
                        <a14:foregroundMark x1="14625" y1="31875" x2="14625" y2="32375"/>
                        <a14:foregroundMark x1="12875" y1="37000" x2="12875" y2="37000"/>
                        <a14:foregroundMark x1="33750" y1="50250" x2="33750" y2="50250"/>
                        <a14:foregroundMark x1="34750" y1="44875" x2="34750" y2="44875"/>
                        <a14:foregroundMark x1="34750" y1="41250" x2="34750" y2="41250"/>
                        <a14:foregroundMark x1="33875" y1="43750" x2="33875" y2="43750"/>
                        <a14:foregroundMark x1="32500" y1="46625" x2="32500" y2="47875"/>
                        <a14:foregroundMark x1="34625" y1="65250" x2="34625" y2="65250"/>
                        <a14:foregroundMark x1="46750" y1="65875" x2="46750" y2="65875"/>
                        <a14:foregroundMark x1="48875" y1="62250" x2="49875" y2="61625"/>
                        <a14:foregroundMark x1="51875" y1="59750" x2="51875" y2="59750"/>
                        <a14:foregroundMark x1="52500" y1="58375" x2="52500" y2="58375"/>
                        <a14:foregroundMark x1="41000" y1="64750" x2="41000" y2="64750"/>
                        <a14:foregroundMark x1="30625" y1="65875" x2="30625" y2="65875"/>
                        <a14:foregroundMark x1="33750" y1="50875" x2="33750" y2="50875"/>
                        <a14:foregroundMark x1="13000" y1="26000" x2="13000" y2="26000"/>
                        <a14:foregroundMark x1="13500" y1="22250" x2="13500" y2="22250"/>
                        <a14:foregroundMark x1="14125" y1="18000" x2="14125" y2="18000"/>
                        <a14:foregroundMark x1="16125" y1="11500" x2="16125" y2="11500"/>
                        <a14:foregroundMark x1="20625" y1="10750" x2="20625" y2="10750"/>
                        <a14:foregroundMark x1="80875" y1="28750" x2="80875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400">
            <a:off x="621152" y="2782680"/>
            <a:ext cx="1350928" cy="13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Проект по даргинском у языку на тему &quot;Дарган мез&quot;">
            <a:extLst>
              <a:ext uri="{FF2B5EF4-FFF2-40B4-BE49-F238E27FC236}">
                <a16:creationId xmlns:a16="http://schemas.microsoft.com/office/drawing/2014/main" xmlns="" id="{B07FC20A-FEB7-B3BD-C14D-C4C69E21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4713" y="1931236"/>
            <a:ext cx="1264814" cy="15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рица клипарт (64 фото) » Рисунки для срисовки и не только">
            <a:extLst>
              <a:ext uri="{FF2B5EF4-FFF2-40B4-BE49-F238E27FC236}">
                <a16:creationId xmlns:a16="http://schemas.microsoft.com/office/drawing/2014/main" xmlns="" id="{11520452-19EF-FBB4-CD3F-B557A5AE1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4"/>
          <a:stretch/>
        </p:blipFill>
        <p:spPr bwMode="auto">
          <a:xfrm>
            <a:off x="3099533" y="1601833"/>
            <a:ext cx="862501" cy="11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1354E1-28C9-56CC-8198-79D4E837F5C8}"/>
              </a:ext>
            </a:extLst>
          </p:cNvPr>
          <p:cNvSpPr txBox="1"/>
          <p:nvPr/>
        </p:nvSpPr>
        <p:spPr>
          <a:xfrm>
            <a:off x="4614708" y="1334372"/>
            <a:ext cx="6706436" cy="830997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Скільки курей є біля годівниці? Скільки стане? </a:t>
            </a:r>
          </a:p>
          <a:p>
            <a:r>
              <a:rPr lang="uk-UA" dirty="0">
                <a:solidFill>
                  <a:srgbClr val="7030A0"/>
                </a:solidFill>
              </a:rPr>
              <a:t>Як утворюється число 9? 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7D170D8-450D-8C13-FCF4-F1147D4BFD5A}"/>
              </a:ext>
            </a:extLst>
          </p:cNvPr>
          <p:cNvSpPr/>
          <p:nvPr/>
        </p:nvSpPr>
        <p:spPr>
          <a:xfrm>
            <a:off x="8204623" y="3393201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04E5F7B4-C875-B180-CFB6-2FE6391A73FB}"/>
              </a:ext>
            </a:extLst>
          </p:cNvPr>
          <p:cNvSpPr/>
          <p:nvPr/>
        </p:nvSpPr>
        <p:spPr>
          <a:xfrm>
            <a:off x="5103540" y="3393202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A5F25319-C55B-0069-7DDC-120651DAAC1D}"/>
              </a:ext>
            </a:extLst>
          </p:cNvPr>
          <p:cNvSpPr/>
          <p:nvPr/>
        </p:nvSpPr>
        <p:spPr>
          <a:xfrm>
            <a:off x="4399130" y="5415330"/>
            <a:ext cx="4300410" cy="113067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+ 1 = 9</a:t>
            </a:r>
          </a:p>
        </p:txBody>
      </p:sp>
      <p:pic>
        <p:nvPicPr>
          <p:cNvPr id="2052" name="Picture 4" descr="Hen Векторный фон PNG Clipart | PNG Play">
            <a:extLst>
              <a:ext uri="{FF2B5EF4-FFF2-40B4-BE49-F238E27FC236}">
                <a16:creationId xmlns:a16="http://schemas.microsoft.com/office/drawing/2014/main" xmlns="" id="{8FCBEDFF-0170-9DAF-9515-EB78B738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70" y="2526690"/>
            <a:ext cx="1494230" cy="19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оя взгляд со стороны курицы мультфильма Иллюстрация вектора - иллюстрации  насчитывающей отечественно, ферма: 151768418">
            <a:extLst>
              <a:ext uri="{FF2B5EF4-FFF2-40B4-BE49-F238E27FC236}">
                <a16:creationId xmlns:a16="http://schemas.microsoft.com/office/drawing/2014/main" xmlns="" id="{3D2C3B2E-4049-6D81-E930-7A6E7011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50" l="2875" r="98000">
                        <a14:foregroundMark x1="24500" y1="17375" x2="24500" y2="17375"/>
                        <a14:foregroundMark x1="20625" y1="18500" x2="20625" y2="18500"/>
                        <a14:foregroundMark x1="19125" y1="21250" x2="19125" y2="21250"/>
                        <a14:foregroundMark x1="17250" y1="25375" x2="17250" y2="25375"/>
                        <a14:foregroundMark x1="16125" y1="29250" x2="16125" y2="29250"/>
                        <a14:foregroundMark x1="14625" y1="31875" x2="14625" y2="32375"/>
                        <a14:foregroundMark x1="12875" y1="37000" x2="12875" y2="37000"/>
                        <a14:foregroundMark x1="33750" y1="50250" x2="33750" y2="50250"/>
                        <a14:foregroundMark x1="34750" y1="44875" x2="34750" y2="44875"/>
                        <a14:foregroundMark x1="34750" y1="41250" x2="34750" y2="41250"/>
                        <a14:foregroundMark x1="33875" y1="43750" x2="33875" y2="43750"/>
                        <a14:foregroundMark x1="32500" y1="46625" x2="32500" y2="47875"/>
                        <a14:foregroundMark x1="34625" y1="65250" x2="34625" y2="65250"/>
                        <a14:foregroundMark x1="46750" y1="65875" x2="46750" y2="65875"/>
                        <a14:foregroundMark x1="48875" y1="62250" x2="49875" y2="61625"/>
                        <a14:foregroundMark x1="51875" y1="59750" x2="51875" y2="59750"/>
                        <a14:foregroundMark x1="52500" y1="58375" x2="52500" y2="58375"/>
                        <a14:foregroundMark x1="41000" y1="64750" x2="41000" y2="64750"/>
                        <a14:foregroundMark x1="30625" y1="65875" x2="30625" y2="65875"/>
                        <a14:foregroundMark x1="33750" y1="50875" x2="33750" y2="50875"/>
                        <a14:foregroundMark x1="13000" y1="26000" x2="13000" y2="26000"/>
                        <a14:foregroundMark x1="13500" y1="22250" x2="13500" y2="22250"/>
                        <a14:foregroundMark x1="14125" y1="18000" x2="14125" y2="18000"/>
                        <a14:foregroundMark x1="16125" y1="11500" x2="16125" y2="11500"/>
                        <a14:foregroundMark x1="20625" y1="10750" x2="20625" y2="10750"/>
                        <a14:foregroundMark x1="80875" y1="28750" x2="80875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8" y="1577183"/>
            <a:ext cx="1080997" cy="10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cken Egg Species Going Feed On Stock Photo 1495546151 | Shutterstock">
            <a:extLst>
              <a:ext uri="{FF2B5EF4-FFF2-40B4-BE49-F238E27FC236}">
                <a16:creationId xmlns:a16="http://schemas.microsoft.com/office/drawing/2014/main" xmlns="" id="{01AC9452-A278-91D4-41B0-88FB05C2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71" b="90000" l="9935" r="93305">
                        <a14:foregroundMark x1="28078" y1="74643" x2="28078" y2="7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96" y="2779660"/>
            <a:ext cx="3337382" cy="20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hicken Egg Species Going Feed On Stock Photo 1495546151 | Shutterstock">
            <a:extLst>
              <a:ext uri="{FF2B5EF4-FFF2-40B4-BE49-F238E27FC236}">
                <a16:creationId xmlns:a16="http://schemas.microsoft.com/office/drawing/2014/main" xmlns="" id="{573DE46F-8C2C-F155-3CD4-51049875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71" b="90000" l="9935" r="93305">
                        <a14:foregroundMark x1="28078" y1="74643" x2="28078" y2="7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8834" flipH="1">
            <a:off x="46994" y="3240855"/>
            <a:ext cx="3330643" cy="20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n and chicken manure in basket as organic Vector Image">
            <a:extLst>
              <a:ext uri="{FF2B5EF4-FFF2-40B4-BE49-F238E27FC236}">
                <a16:creationId xmlns:a16="http://schemas.microsoft.com/office/drawing/2014/main" xmlns="" id="{06FB8D91-72BB-A3D0-47F4-1F707155C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00" r="90000">
                        <a14:foregroundMark x1="52200" y1="71795" x2="52200" y2="71795"/>
                        <a14:foregroundMark x1="45600" y1="73462" x2="45600" y2="73462"/>
                        <a14:foregroundMark x1="55700" y1="71282" x2="55700" y2="7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09" r="27927" b="16131"/>
          <a:stretch/>
        </p:blipFill>
        <p:spPr bwMode="auto">
          <a:xfrm>
            <a:off x="1635593" y="3738011"/>
            <a:ext cx="2109104" cy="16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на прозрачном фоне продукты">
            <a:extLst>
              <a:ext uri="{FF2B5EF4-FFF2-40B4-BE49-F238E27FC236}">
                <a16:creationId xmlns:a16="http://schemas.microsoft.com/office/drawing/2014/main" xmlns="" id="{23F3C0C0-522D-B556-C5BB-354BD7B3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67" y="2940483"/>
            <a:ext cx="1180762" cy="6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Наклейка PNG - AVATAN PLUS">
            <a:extLst>
              <a:ext uri="{FF2B5EF4-FFF2-40B4-BE49-F238E27FC236}">
                <a16:creationId xmlns:a16="http://schemas.microsoft.com/office/drawing/2014/main" xmlns="" id="{BE437070-7EBD-FA77-FFC9-B1D98FCF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89" y="5019985"/>
            <a:ext cx="2125333" cy="1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Наклейка PNG - AVATAN PLUS">
            <a:extLst>
              <a:ext uri="{FF2B5EF4-FFF2-40B4-BE49-F238E27FC236}">
                <a16:creationId xmlns:a16="http://schemas.microsoft.com/office/drawing/2014/main" xmlns="" id="{D1F7B475-6A31-7E2D-7B89-F56F4B48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19" y="5019985"/>
            <a:ext cx="2125333" cy="1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271" y="450263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6D5A7B-8EE9-00B5-7F39-14B8FF2DA357}"/>
              </a:ext>
            </a:extLst>
          </p:cNvPr>
          <p:cNvSpPr txBox="1"/>
          <p:nvPr/>
        </p:nvSpPr>
        <p:spPr>
          <a:xfrm>
            <a:off x="2318560" y="1181893"/>
            <a:ext cx="8420943" cy="55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Розглянь </a:t>
            </a:r>
            <a:r>
              <a:rPr lang="uk-UA" sz="2000" dirty="0" smtClean="0">
                <a:solidFill>
                  <a:srgbClr val="7030A0"/>
                </a:solidFill>
              </a:rPr>
              <a:t>малюнок. </a:t>
            </a:r>
            <a:r>
              <a:rPr lang="uk-UA" sz="2000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dirty="0" smtClean="0">
                <a:solidFill>
                  <a:srgbClr val="7030A0"/>
                </a:solidFill>
              </a:rPr>
              <a:t> </a:t>
            </a:r>
            <a:r>
              <a:rPr lang="uk-UA" sz="2000" dirty="0">
                <a:solidFill>
                  <a:srgbClr val="7030A0"/>
                </a:solidFill>
              </a:rPr>
              <a:t>пропущені числа або домалюй кружечки.      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78809" y="2159913"/>
            <a:ext cx="2352206" cy="3217847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D2153431-2E78-5F03-7A70-28B6A5CF0BA2}"/>
              </a:ext>
            </a:extLst>
          </p:cNvPr>
          <p:cNvSpPr/>
          <p:nvPr/>
        </p:nvSpPr>
        <p:spPr>
          <a:xfrm>
            <a:off x="2259010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435CECD6-25EF-3E20-22CC-C79561CFB62A}"/>
              </a:ext>
            </a:extLst>
          </p:cNvPr>
          <p:cNvSpPr/>
          <p:nvPr/>
        </p:nvSpPr>
        <p:spPr>
          <a:xfrm>
            <a:off x="2259010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F73059-B099-A5D7-666E-A695CC39D691}"/>
              </a:ext>
            </a:extLst>
          </p:cNvPr>
          <p:cNvSpPr txBox="1"/>
          <p:nvPr/>
        </p:nvSpPr>
        <p:spPr>
          <a:xfrm>
            <a:off x="2431015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2206F243-35B7-91E9-D0AA-735A04E05BAE}"/>
              </a:ext>
            </a:extLst>
          </p:cNvPr>
          <p:cNvSpPr/>
          <p:nvPr/>
        </p:nvSpPr>
        <p:spPr>
          <a:xfrm>
            <a:off x="3400509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3A360372-5D5B-BD35-53D2-47169370D42C}"/>
              </a:ext>
            </a:extLst>
          </p:cNvPr>
          <p:cNvSpPr/>
          <p:nvPr/>
        </p:nvSpPr>
        <p:spPr>
          <a:xfrm>
            <a:off x="3400509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BCB7A9C-6ADD-21F0-8442-188B4DC7AF40}"/>
              </a:ext>
            </a:extLst>
          </p:cNvPr>
          <p:cNvSpPr txBox="1"/>
          <p:nvPr/>
        </p:nvSpPr>
        <p:spPr>
          <a:xfrm>
            <a:off x="3572514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xmlns="" id="{B892A23D-0D51-2BFB-B62B-DEF9554ED62F}"/>
              </a:ext>
            </a:extLst>
          </p:cNvPr>
          <p:cNvSpPr/>
          <p:nvPr/>
        </p:nvSpPr>
        <p:spPr>
          <a:xfrm>
            <a:off x="4490421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xmlns="" id="{9CAB1723-0130-A91E-F319-67EB91E21EC5}"/>
              </a:ext>
            </a:extLst>
          </p:cNvPr>
          <p:cNvSpPr/>
          <p:nvPr/>
        </p:nvSpPr>
        <p:spPr>
          <a:xfrm>
            <a:off x="4490421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E3D50F-11EA-043D-927A-A6A5FDA10038}"/>
              </a:ext>
            </a:extLst>
          </p:cNvPr>
          <p:cNvSpPr txBox="1"/>
          <p:nvPr/>
        </p:nvSpPr>
        <p:spPr>
          <a:xfrm>
            <a:off x="4662426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xmlns="" id="{6E000EBE-6839-F46C-70FF-F701939920E1}"/>
              </a:ext>
            </a:extLst>
          </p:cNvPr>
          <p:cNvSpPr/>
          <p:nvPr/>
        </p:nvSpPr>
        <p:spPr>
          <a:xfrm>
            <a:off x="5631920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xmlns="" id="{EC57A575-7B63-5294-8E85-2F44C562B880}"/>
              </a:ext>
            </a:extLst>
          </p:cNvPr>
          <p:cNvSpPr/>
          <p:nvPr/>
        </p:nvSpPr>
        <p:spPr>
          <a:xfrm>
            <a:off x="5631920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186036-8820-5CC3-DFDA-E66AC5871AD9}"/>
              </a:ext>
            </a:extLst>
          </p:cNvPr>
          <p:cNvSpPr txBox="1"/>
          <p:nvPr/>
        </p:nvSpPr>
        <p:spPr>
          <a:xfrm>
            <a:off x="5803925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xmlns="" id="{33A99010-3923-BA80-F8F9-8277A14F5914}"/>
              </a:ext>
            </a:extLst>
          </p:cNvPr>
          <p:cNvSpPr/>
          <p:nvPr/>
        </p:nvSpPr>
        <p:spPr>
          <a:xfrm>
            <a:off x="6767372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xmlns="" id="{5E990140-32C1-7B73-2F26-2FF5046858FF}"/>
              </a:ext>
            </a:extLst>
          </p:cNvPr>
          <p:cNvSpPr/>
          <p:nvPr/>
        </p:nvSpPr>
        <p:spPr>
          <a:xfrm>
            <a:off x="6767372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1ED331C-D13C-4C23-E213-F008E691F3BF}"/>
              </a:ext>
            </a:extLst>
          </p:cNvPr>
          <p:cNvSpPr txBox="1"/>
          <p:nvPr/>
        </p:nvSpPr>
        <p:spPr>
          <a:xfrm>
            <a:off x="6939377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xmlns="" id="{87DCD9C0-5274-4973-0712-79C8E3FE57F8}"/>
              </a:ext>
            </a:extLst>
          </p:cNvPr>
          <p:cNvSpPr/>
          <p:nvPr/>
        </p:nvSpPr>
        <p:spPr>
          <a:xfrm>
            <a:off x="7861397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xmlns="" id="{DA8F060F-0308-6948-D648-4A7986C540A4}"/>
              </a:ext>
            </a:extLst>
          </p:cNvPr>
          <p:cNvSpPr/>
          <p:nvPr/>
        </p:nvSpPr>
        <p:spPr>
          <a:xfrm>
            <a:off x="7861397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E3B8FB0-B6BD-8AED-AAC0-3579859ECBB5}"/>
              </a:ext>
            </a:extLst>
          </p:cNvPr>
          <p:cNvSpPr txBox="1"/>
          <p:nvPr/>
        </p:nvSpPr>
        <p:spPr>
          <a:xfrm>
            <a:off x="8033402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xmlns="" id="{30BF7F1C-D7EB-CD90-6764-0E323783074A}"/>
              </a:ext>
            </a:extLst>
          </p:cNvPr>
          <p:cNvSpPr/>
          <p:nvPr/>
        </p:nvSpPr>
        <p:spPr>
          <a:xfrm>
            <a:off x="8955422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xmlns="" id="{CAB5E503-3424-BFC7-FF8E-BC056D4B0578}"/>
              </a:ext>
            </a:extLst>
          </p:cNvPr>
          <p:cNvSpPr/>
          <p:nvPr/>
        </p:nvSpPr>
        <p:spPr>
          <a:xfrm>
            <a:off x="8955422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04C2BE7-00FD-93FB-F1BF-FE125D39B933}"/>
              </a:ext>
            </a:extLst>
          </p:cNvPr>
          <p:cNvSpPr txBox="1"/>
          <p:nvPr/>
        </p:nvSpPr>
        <p:spPr>
          <a:xfrm>
            <a:off x="9127427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xmlns="" id="{330BEC0F-E928-19EB-A4A9-2B9759234DB6}"/>
              </a:ext>
            </a:extLst>
          </p:cNvPr>
          <p:cNvSpPr/>
          <p:nvPr/>
        </p:nvSpPr>
        <p:spPr>
          <a:xfrm>
            <a:off x="10049447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xmlns="" id="{CC456800-BA3D-8D59-E391-65A7586C0820}"/>
              </a:ext>
            </a:extLst>
          </p:cNvPr>
          <p:cNvSpPr/>
          <p:nvPr/>
        </p:nvSpPr>
        <p:spPr>
          <a:xfrm>
            <a:off x="10049447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B1E9951-C47B-149C-B0E7-2B64CF643633}"/>
              </a:ext>
            </a:extLst>
          </p:cNvPr>
          <p:cNvSpPr txBox="1"/>
          <p:nvPr/>
        </p:nvSpPr>
        <p:spPr>
          <a:xfrm>
            <a:off x="10221452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xmlns="" id="{5106EA17-9A4C-EE47-DAE3-B88F949C9F56}"/>
              </a:ext>
            </a:extLst>
          </p:cNvPr>
          <p:cNvSpPr/>
          <p:nvPr/>
        </p:nvSpPr>
        <p:spPr>
          <a:xfrm>
            <a:off x="11143472" y="1886979"/>
            <a:ext cx="741643" cy="396012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xmlns="" id="{8C0BC2F8-3020-F7AE-303E-2E736E10AA2F}"/>
              </a:ext>
            </a:extLst>
          </p:cNvPr>
          <p:cNvSpPr/>
          <p:nvPr/>
        </p:nvSpPr>
        <p:spPr>
          <a:xfrm>
            <a:off x="11143472" y="5944628"/>
            <a:ext cx="741643" cy="625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67775D-4E45-D8B4-DAD5-1BBF0DBD250B}"/>
              </a:ext>
            </a:extLst>
          </p:cNvPr>
          <p:cNvSpPr txBox="1"/>
          <p:nvPr/>
        </p:nvSpPr>
        <p:spPr>
          <a:xfrm>
            <a:off x="11315477" y="5923735"/>
            <a:ext cx="5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590E5AD-46A3-F009-CDBB-B1953936FCF2}"/>
              </a:ext>
            </a:extLst>
          </p:cNvPr>
          <p:cNvSpPr/>
          <p:nvPr/>
        </p:nvSpPr>
        <p:spPr>
          <a:xfrm>
            <a:off x="4676305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3933E61-4E0F-8EA1-7A08-4F73E2874A9B}"/>
              </a:ext>
            </a:extLst>
          </p:cNvPr>
          <p:cNvSpPr/>
          <p:nvPr/>
        </p:nvSpPr>
        <p:spPr>
          <a:xfrm>
            <a:off x="4676305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8B842D4F-9773-ECC0-2234-109E6937E848}"/>
              </a:ext>
            </a:extLst>
          </p:cNvPr>
          <p:cNvSpPr/>
          <p:nvPr/>
        </p:nvSpPr>
        <p:spPr>
          <a:xfrm>
            <a:off x="4676305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A2B8107C-AEBD-E038-2E57-72F93AF4D432}"/>
              </a:ext>
            </a:extLst>
          </p:cNvPr>
          <p:cNvSpPr/>
          <p:nvPr/>
        </p:nvSpPr>
        <p:spPr>
          <a:xfrm>
            <a:off x="11364892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84B74CAC-D5F4-4021-D74A-6562ECEAA516}"/>
              </a:ext>
            </a:extLst>
          </p:cNvPr>
          <p:cNvSpPr/>
          <p:nvPr/>
        </p:nvSpPr>
        <p:spPr>
          <a:xfrm>
            <a:off x="11364892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10888096-34CE-F73A-1CCF-DAD87D43112F}"/>
              </a:ext>
            </a:extLst>
          </p:cNvPr>
          <p:cNvSpPr/>
          <p:nvPr/>
        </p:nvSpPr>
        <p:spPr>
          <a:xfrm>
            <a:off x="11364892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E3C00CEF-ABF1-6FB2-2D68-3D7BD9DB95E2}"/>
              </a:ext>
            </a:extLst>
          </p:cNvPr>
          <p:cNvSpPr/>
          <p:nvPr/>
        </p:nvSpPr>
        <p:spPr>
          <a:xfrm>
            <a:off x="11364892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807ED41-5EEC-96F3-F129-BEB754B6E9FB}"/>
              </a:ext>
            </a:extLst>
          </p:cNvPr>
          <p:cNvSpPr/>
          <p:nvPr/>
        </p:nvSpPr>
        <p:spPr>
          <a:xfrm>
            <a:off x="11364892" y="3755330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31634932-F992-02C7-8E9A-5214CF6D543A}"/>
              </a:ext>
            </a:extLst>
          </p:cNvPr>
          <p:cNvSpPr/>
          <p:nvPr/>
        </p:nvSpPr>
        <p:spPr>
          <a:xfrm>
            <a:off x="11364892" y="3354211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80B6CB91-1854-47D2-3E9B-0A430A58EAA3}"/>
              </a:ext>
            </a:extLst>
          </p:cNvPr>
          <p:cNvSpPr/>
          <p:nvPr/>
        </p:nvSpPr>
        <p:spPr>
          <a:xfrm>
            <a:off x="11364892" y="2953092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C3269F56-3910-B11E-40E6-DB5C9B1C62F0}"/>
              </a:ext>
            </a:extLst>
          </p:cNvPr>
          <p:cNvSpPr/>
          <p:nvPr/>
        </p:nvSpPr>
        <p:spPr>
          <a:xfrm>
            <a:off x="11364892" y="2527012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10B20AC8-70C0-2EE3-DF62-D878DD1CA366}"/>
              </a:ext>
            </a:extLst>
          </p:cNvPr>
          <p:cNvSpPr/>
          <p:nvPr/>
        </p:nvSpPr>
        <p:spPr>
          <a:xfrm>
            <a:off x="11364892" y="2104957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E208125B-2C4E-5A56-ABB8-64D59DDECAFF}"/>
              </a:ext>
            </a:extLst>
          </p:cNvPr>
          <p:cNvSpPr/>
          <p:nvPr/>
        </p:nvSpPr>
        <p:spPr>
          <a:xfrm>
            <a:off x="10270867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5BA26028-56BB-9AB7-25ED-601F9811B0A6}"/>
              </a:ext>
            </a:extLst>
          </p:cNvPr>
          <p:cNvSpPr/>
          <p:nvPr/>
        </p:nvSpPr>
        <p:spPr>
          <a:xfrm>
            <a:off x="10270867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E79B1F0B-61DB-1D46-B3C7-AE8C9678E736}"/>
              </a:ext>
            </a:extLst>
          </p:cNvPr>
          <p:cNvSpPr/>
          <p:nvPr/>
        </p:nvSpPr>
        <p:spPr>
          <a:xfrm>
            <a:off x="10270867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692EB56F-D28C-5CC7-FF30-1230646CA820}"/>
              </a:ext>
            </a:extLst>
          </p:cNvPr>
          <p:cNvSpPr/>
          <p:nvPr/>
        </p:nvSpPr>
        <p:spPr>
          <a:xfrm>
            <a:off x="10270867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9CCC06F6-DA3E-1F56-0004-45486C1F872F}"/>
              </a:ext>
            </a:extLst>
          </p:cNvPr>
          <p:cNvSpPr/>
          <p:nvPr/>
        </p:nvSpPr>
        <p:spPr>
          <a:xfrm>
            <a:off x="10270867" y="3755330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CF6DBF06-DF45-690E-E2AC-DE0670815C75}"/>
              </a:ext>
            </a:extLst>
          </p:cNvPr>
          <p:cNvSpPr/>
          <p:nvPr/>
        </p:nvSpPr>
        <p:spPr>
          <a:xfrm>
            <a:off x="10270867" y="3354211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A7FAB58F-3FDB-E71D-AE3D-EB3F8AE19820}"/>
              </a:ext>
            </a:extLst>
          </p:cNvPr>
          <p:cNvSpPr/>
          <p:nvPr/>
        </p:nvSpPr>
        <p:spPr>
          <a:xfrm>
            <a:off x="10270867" y="2953092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48364474-4020-DC2F-CD87-A0980BEC476E}"/>
              </a:ext>
            </a:extLst>
          </p:cNvPr>
          <p:cNvSpPr/>
          <p:nvPr/>
        </p:nvSpPr>
        <p:spPr>
          <a:xfrm>
            <a:off x="10270867" y="2527012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DF9FB140-093B-F00C-22EB-898809396213}"/>
              </a:ext>
            </a:extLst>
          </p:cNvPr>
          <p:cNvSpPr/>
          <p:nvPr/>
        </p:nvSpPr>
        <p:spPr>
          <a:xfrm>
            <a:off x="9176842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CC91C4E8-24F2-A14D-E372-4E38125D3044}"/>
              </a:ext>
            </a:extLst>
          </p:cNvPr>
          <p:cNvSpPr/>
          <p:nvPr/>
        </p:nvSpPr>
        <p:spPr>
          <a:xfrm>
            <a:off x="9176842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D6C64C8A-8331-2049-575F-228B4FE7C49F}"/>
              </a:ext>
            </a:extLst>
          </p:cNvPr>
          <p:cNvSpPr/>
          <p:nvPr/>
        </p:nvSpPr>
        <p:spPr>
          <a:xfrm>
            <a:off x="9176842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736DB7FD-B3F5-4044-7739-2E7C70AD2706}"/>
              </a:ext>
            </a:extLst>
          </p:cNvPr>
          <p:cNvSpPr/>
          <p:nvPr/>
        </p:nvSpPr>
        <p:spPr>
          <a:xfrm>
            <a:off x="9176842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D3E1C105-84B6-A030-6FFB-3170615B5C96}"/>
              </a:ext>
            </a:extLst>
          </p:cNvPr>
          <p:cNvSpPr/>
          <p:nvPr/>
        </p:nvSpPr>
        <p:spPr>
          <a:xfrm>
            <a:off x="9176842" y="3755330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3889F910-EC93-B91D-91CE-8BC7CC660EAB}"/>
              </a:ext>
            </a:extLst>
          </p:cNvPr>
          <p:cNvSpPr/>
          <p:nvPr/>
        </p:nvSpPr>
        <p:spPr>
          <a:xfrm>
            <a:off x="9176842" y="3354211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DA0DE76C-29C1-31D8-9ED7-C97491B3CDCE}"/>
              </a:ext>
            </a:extLst>
          </p:cNvPr>
          <p:cNvSpPr/>
          <p:nvPr/>
        </p:nvSpPr>
        <p:spPr>
          <a:xfrm>
            <a:off x="9176842" y="2953092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2D4A592A-8ED6-4673-7348-EC9E6F539F21}"/>
              </a:ext>
            </a:extLst>
          </p:cNvPr>
          <p:cNvSpPr/>
          <p:nvPr/>
        </p:nvSpPr>
        <p:spPr>
          <a:xfrm>
            <a:off x="8013867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E0C6DED0-D76D-9842-4242-94A560C7EF72}"/>
              </a:ext>
            </a:extLst>
          </p:cNvPr>
          <p:cNvSpPr/>
          <p:nvPr/>
        </p:nvSpPr>
        <p:spPr>
          <a:xfrm>
            <a:off x="8013867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3259A67-BCAE-AB9A-601C-03BAC106AD4C}"/>
              </a:ext>
            </a:extLst>
          </p:cNvPr>
          <p:cNvSpPr/>
          <p:nvPr/>
        </p:nvSpPr>
        <p:spPr>
          <a:xfrm>
            <a:off x="8013867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F0E4FB74-2670-F755-D872-96118EF6B6F2}"/>
              </a:ext>
            </a:extLst>
          </p:cNvPr>
          <p:cNvSpPr/>
          <p:nvPr/>
        </p:nvSpPr>
        <p:spPr>
          <a:xfrm>
            <a:off x="8013867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548D32BC-DAC6-0E1C-7643-B555ACD10ED3}"/>
              </a:ext>
            </a:extLst>
          </p:cNvPr>
          <p:cNvSpPr/>
          <p:nvPr/>
        </p:nvSpPr>
        <p:spPr>
          <a:xfrm>
            <a:off x="8013867" y="3755330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xmlns="" id="{FE8BB5BE-6B14-A147-6777-5BD13238979E}"/>
              </a:ext>
            </a:extLst>
          </p:cNvPr>
          <p:cNvSpPr/>
          <p:nvPr/>
        </p:nvSpPr>
        <p:spPr>
          <a:xfrm>
            <a:off x="8013867" y="3354211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xmlns="" id="{3962B7AC-2446-C433-4E33-E28027E451E0}"/>
              </a:ext>
            </a:extLst>
          </p:cNvPr>
          <p:cNvSpPr/>
          <p:nvPr/>
        </p:nvSpPr>
        <p:spPr>
          <a:xfrm>
            <a:off x="6913036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ADC4EC70-9CCE-5FEA-8BB3-315D508FE977}"/>
              </a:ext>
            </a:extLst>
          </p:cNvPr>
          <p:cNvSpPr/>
          <p:nvPr/>
        </p:nvSpPr>
        <p:spPr>
          <a:xfrm>
            <a:off x="6913036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62560834-0988-5125-048F-063F856C8C89}"/>
              </a:ext>
            </a:extLst>
          </p:cNvPr>
          <p:cNvSpPr/>
          <p:nvPr/>
        </p:nvSpPr>
        <p:spPr>
          <a:xfrm>
            <a:off x="6913036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54BD83FF-3D0D-EB24-B20E-ED8B80F9C434}"/>
              </a:ext>
            </a:extLst>
          </p:cNvPr>
          <p:cNvSpPr/>
          <p:nvPr/>
        </p:nvSpPr>
        <p:spPr>
          <a:xfrm>
            <a:off x="6913036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42352716-7CC3-2C8F-3852-95E1FABC5F2F}"/>
              </a:ext>
            </a:extLst>
          </p:cNvPr>
          <p:cNvSpPr/>
          <p:nvPr/>
        </p:nvSpPr>
        <p:spPr>
          <a:xfrm>
            <a:off x="6913036" y="3755330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B1A6645F-5602-9725-C24B-54AFBD39F4EF}"/>
              </a:ext>
            </a:extLst>
          </p:cNvPr>
          <p:cNvSpPr/>
          <p:nvPr/>
        </p:nvSpPr>
        <p:spPr>
          <a:xfrm>
            <a:off x="5853340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09CF3621-F591-86C8-9570-98B5D80B91A9}"/>
              </a:ext>
            </a:extLst>
          </p:cNvPr>
          <p:cNvSpPr/>
          <p:nvPr/>
        </p:nvSpPr>
        <p:spPr>
          <a:xfrm>
            <a:off x="5853340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9E865A20-7526-59F9-210E-C11EC2E5856C}"/>
              </a:ext>
            </a:extLst>
          </p:cNvPr>
          <p:cNvSpPr/>
          <p:nvPr/>
        </p:nvSpPr>
        <p:spPr>
          <a:xfrm>
            <a:off x="5853340" y="455098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2EFE2177-F142-4050-AF1A-BD6C58410C39}"/>
              </a:ext>
            </a:extLst>
          </p:cNvPr>
          <p:cNvSpPr/>
          <p:nvPr/>
        </p:nvSpPr>
        <p:spPr>
          <a:xfrm>
            <a:off x="5853340" y="4166896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xmlns="" id="{5EC8F618-F7D7-8774-9CE7-662E07619574}"/>
              </a:ext>
            </a:extLst>
          </p:cNvPr>
          <p:cNvSpPr/>
          <p:nvPr/>
        </p:nvSpPr>
        <p:spPr>
          <a:xfrm>
            <a:off x="3565569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802F0991-5755-8997-25FE-A4F34F643FE5}"/>
              </a:ext>
            </a:extLst>
          </p:cNvPr>
          <p:cNvSpPr/>
          <p:nvPr/>
        </p:nvSpPr>
        <p:spPr>
          <a:xfrm>
            <a:off x="3565569" y="4943203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7C69D153-2D74-FD5E-DA58-DE9C4E62D2B9}"/>
              </a:ext>
            </a:extLst>
          </p:cNvPr>
          <p:cNvSpPr/>
          <p:nvPr/>
        </p:nvSpPr>
        <p:spPr>
          <a:xfrm>
            <a:off x="2470737" y="5354769"/>
            <a:ext cx="369874" cy="372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угольник 89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80219" y="1440260"/>
            <a:ext cx="3780784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</a:rPr>
              <a:t>Допиши за зразком.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09697DA-C40B-BB57-B507-DBF58DD8B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2099" y="4056708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FABF4A6-3340-3891-0B3E-A728B780A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20023" y="4056708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5B0AC68-2B58-6FC5-CF7E-5C2AC8D53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7947" y="4056708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09587" y="4056708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336124B-DBF3-7780-64DD-00AF61602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9784" y="4056708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001206E4-329A-200C-3453-D6705A268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28204" y="4056708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263773B-206C-69C7-2D88-6E8D0BA1A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82914" y="4056708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C06AC86-28B1-65E6-5DFB-F2E527B0D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12598" y="4056708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9ADC917-A19F-0F63-BC9D-3FCD62CA6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74000" y="4056708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46ED4EDF-B7DB-B8D1-E794-BC10C0246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705998" y="4056708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38C09357-4054-D309-2925-85EECCA04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2099" y="4786949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C8DEE6CA-F19B-1F1B-B439-B0839E660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20023" y="4786949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980B7FE2-C804-851F-C13B-6AE2D5ECEA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7947" y="4786949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010DB5BC-DDFC-2C2C-BC6D-1B2DC63F8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09587" y="4786949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6394E91E-1C61-74FC-BB9D-70C3C04FF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9784" y="478694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BC032A0C-EADC-284A-3012-13C530C2F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28204" y="4786949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57059FB5-25C9-4F79-EE46-29FF50B67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82914" y="478694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5B0C1F19-DDDE-1DC0-0A76-177795C162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12598" y="4786949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B0A64BE6-9CE0-59B4-E816-B1CDF5CD68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74000" y="4786949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FFBC09BD-89BB-B66C-ABB1-E496468425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705998" y="4786949"/>
            <a:ext cx="455016" cy="5676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61" y="1177004"/>
            <a:ext cx="2226484" cy="220208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увати 23">
            <a:extLst>
              <a:ext uri="{FF2B5EF4-FFF2-40B4-BE49-F238E27FC236}">
                <a16:creationId xmlns="" xmlns:a16="http://schemas.microsoft.com/office/drawing/2014/main" id="{813B03E1-E7A4-6696-3E5D-B20A62AAA580}"/>
              </a:ext>
            </a:extLst>
          </p:cNvPr>
          <p:cNvGrpSpPr/>
          <p:nvPr/>
        </p:nvGrpSpPr>
        <p:grpSpPr>
          <a:xfrm>
            <a:off x="1752601" y="2397277"/>
            <a:ext cx="9753600" cy="3485806"/>
            <a:chOff x="4120488" y="1444690"/>
            <a:chExt cx="7047345" cy="4679494"/>
          </a:xfrm>
        </p:grpSpPr>
        <p:sp>
          <p:nvSpPr>
            <p:cNvPr id="47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120488" y="1444690"/>
              <a:ext cx="7047345" cy="467949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4228851" y="1560946"/>
              <a:ext cx="6836313" cy="44519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4801F5-57F8-D45F-839B-FEB7F7F0FCDA}"/>
              </a:ext>
            </a:extLst>
          </p:cNvPr>
          <p:cNvSpPr txBox="1"/>
          <p:nvPr/>
        </p:nvSpPr>
        <p:spPr>
          <a:xfrm>
            <a:off x="3094499" y="3131324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Пряма сполучна лінія 43">
            <a:extLst>
              <a:ext uri="{FF2B5EF4-FFF2-40B4-BE49-F238E27FC236}">
                <a16:creationId xmlns="" xmlns:a16="http://schemas.microsoft.com/office/drawing/2014/main" id="{8682921B-19F6-4108-5621-745BFD6224BD}"/>
              </a:ext>
            </a:extLst>
          </p:cNvPr>
          <p:cNvCxnSpPr>
            <a:cxnSpLocks/>
          </p:cNvCxnSpPr>
          <p:nvPr/>
        </p:nvCxnSpPr>
        <p:spPr>
          <a:xfrm flipH="1">
            <a:off x="2782311" y="3752385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45">
            <a:extLst>
              <a:ext uri="{FF2B5EF4-FFF2-40B4-BE49-F238E27FC236}">
                <a16:creationId xmlns="" xmlns:a16="http://schemas.microsoft.com/office/drawing/2014/main" id="{191F0CD9-5530-9051-A0D3-76EB8E9E74C3}"/>
              </a:ext>
            </a:extLst>
          </p:cNvPr>
          <p:cNvCxnSpPr>
            <a:cxnSpLocks/>
          </p:cNvCxnSpPr>
          <p:nvPr/>
        </p:nvCxnSpPr>
        <p:spPr>
          <a:xfrm>
            <a:off x="3234379" y="3755341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кутник: округлені кути 5">
            <a:extLst>
              <a:ext uri="{FF2B5EF4-FFF2-40B4-BE49-F238E27FC236}">
                <a16:creationId xmlns="" xmlns:a16="http://schemas.microsoft.com/office/drawing/2014/main" id="{90ABF755-82E6-2B84-5376-8C85AEE01CD0}"/>
              </a:ext>
            </a:extLst>
          </p:cNvPr>
          <p:cNvSpPr/>
          <p:nvPr/>
        </p:nvSpPr>
        <p:spPr>
          <a:xfrm>
            <a:off x="2247745" y="455340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: округлені кути 7">
            <a:extLst>
              <a:ext uri="{FF2B5EF4-FFF2-40B4-BE49-F238E27FC236}">
                <a16:creationId xmlns="" xmlns:a16="http://schemas.microsoft.com/office/drawing/2014/main" id="{84092999-07CB-236E-A8FC-28D6340BC115}"/>
              </a:ext>
            </a:extLst>
          </p:cNvPr>
          <p:cNvSpPr/>
          <p:nvPr/>
        </p:nvSpPr>
        <p:spPr>
          <a:xfrm>
            <a:off x="3297882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4B23A8-1903-D85A-F011-14CBFC26242A}"/>
              </a:ext>
            </a:extLst>
          </p:cNvPr>
          <p:cNvSpPr txBox="1"/>
          <p:nvPr/>
        </p:nvSpPr>
        <p:spPr>
          <a:xfrm>
            <a:off x="2341543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3391680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6C74A17-FD05-F60B-B09B-8B10CFF28DE2}"/>
              </a:ext>
            </a:extLst>
          </p:cNvPr>
          <p:cNvSpPr txBox="1"/>
          <p:nvPr/>
        </p:nvSpPr>
        <p:spPr>
          <a:xfrm>
            <a:off x="4781674" y="3079392"/>
            <a:ext cx="49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Пряма сполучна лінія 68">
            <a:extLst>
              <a:ext uri="{FF2B5EF4-FFF2-40B4-BE49-F238E27FC236}">
                <a16:creationId xmlns="" xmlns:a16="http://schemas.microsoft.com/office/drawing/2014/main" id="{28F914EC-4231-4589-B429-7978BBD22CEE}"/>
              </a:ext>
            </a:extLst>
          </p:cNvPr>
          <p:cNvCxnSpPr>
            <a:cxnSpLocks/>
          </p:cNvCxnSpPr>
          <p:nvPr/>
        </p:nvCxnSpPr>
        <p:spPr>
          <a:xfrm flipH="1">
            <a:off x="4523707" y="3839210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9">
            <a:extLst>
              <a:ext uri="{FF2B5EF4-FFF2-40B4-BE49-F238E27FC236}">
                <a16:creationId xmlns="" xmlns:a16="http://schemas.microsoft.com/office/drawing/2014/main" id="{A1836433-2334-CAC9-7771-2FB405A5E68F}"/>
              </a:ext>
            </a:extLst>
          </p:cNvPr>
          <p:cNvCxnSpPr>
            <a:cxnSpLocks/>
          </p:cNvCxnSpPr>
          <p:nvPr/>
        </p:nvCxnSpPr>
        <p:spPr>
          <a:xfrm>
            <a:off x="4959239" y="3787278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: округлені кути 70">
            <a:extLst>
              <a:ext uri="{FF2B5EF4-FFF2-40B4-BE49-F238E27FC236}">
                <a16:creationId xmlns="" xmlns:a16="http://schemas.microsoft.com/office/drawing/2014/main" id="{3EBB5224-0B05-D6D8-67BA-4C9E7C478657}"/>
              </a:ext>
            </a:extLst>
          </p:cNvPr>
          <p:cNvSpPr/>
          <p:nvPr/>
        </p:nvSpPr>
        <p:spPr>
          <a:xfrm>
            <a:off x="4150419" y="455993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: округлені кути 71">
            <a:extLst>
              <a:ext uri="{FF2B5EF4-FFF2-40B4-BE49-F238E27FC236}">
                <a16:creationId xmlns="" xmlns:a16="http://schemas.microsoft.com/office/drawing/2014/main" id="{5F7748D4-02BD-991C-C601-018F7E4652B4}"/>
              </a:ext>
            </a:extLst>
          </p:cNvPr>
          <p:cNvSpPr/>
          <p:nvPr/>
        </p:nvSpPr>
        <p:spPr>
          <a:xfrm>
            <a:off x="5093385" y="4529817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910030C-65F4-A620-422A-CD3B92EAF2DC}"/>
              </a:ext>
            </a:extLst>
          </p:cNvPr>
          <p:cNvSpPr txBox="1"/>
          <p:nvPr/>
        </p:nvSpPr>
        <p:spPr>
          <a:xfrm>
            <a:off x="4244217" y="455993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FF4B99E-CFEE-E742-0ADA-E3AB3265D2E3}"/>
              </a:ext>
            </a:extLst>
          </p:cNvPr>
          <p:cNvSpPr txBox="1"/>
          <p:nvPr/>
        </p:nvSpPr>
        <p:spPr>
          <a:xfrm>
            <a:off x="5187183" y="452981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CB222B9-5527-325C-D795-4BA29F400FB1}"/>
              </a:ext>
            </a:extLst>
          </p:cNvPr>
          <p:cNvSpPr txBox="1"/>
          <p:nvPr/>
        </p:nvSpPr>
        <p:spPr>
          <a:xfrm>
            <a:off x="6550375" y="3131324"/>
            <a:ext cx="48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Пряма сполучна лінія 75">
            <a:extLst>
              <a:ext uri="{FF2B5EF4-FFF2-40B4-BE49-F238E27FC236}">
                <a16:creationId xmlns="" xmlns:a16="http://schemas.microsoft.com/office/drawing/2014/main" id="{8154829A-4868-01C6-B309-6BEA50AD0B22}"/>
              </a:ext>
            </a:extLst>
          </p:cNvPr>
          <p:cNvCxnSpPr>
            <a:cxnSpLocks/>
          </p:cNvCxnSpPr>
          <p:nvPr/>
        </p:nvCxnSpPr>
        <p:spPr>
          <a:xfrm flipH="1">
            <a:off x="6310410" y="369807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6">
            <a:extLst>
              <a:ext uri="{FF2B5EF4-FFF2-40B4-BE49-F238E27FC236}">
                <a16:creationId xmlns="" xmlns:a16="http://schemas.microsoft.com/office/drawing/2014/main" id="{4F95394E-3042-DE3A-36BE-2DF997117A2E}"/>
              </a:ext>
            </a:extLst>
          </p:cNvPr>
          <p:cNvCxnSpPr>
            <a:cxnSpLocks/>
          </p:cNvCxnSpPr>
          <p:nvPr/>
        </p:nvCxnSpPr>
        <p:spPr>
          <a:xfrm>
            <a:off x="6835746" y="369352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кутник: округлені кути 77">
            <a:extLst>
              <a:ext uri="{FF2B5EF4-FFF2-40B4-BE49-F238E27FC236}">
                <a16:creationId xmlns="" xmlns:a16="http://schemas.microsoft.com/office/drawing/2014/main" id="{0A7525D6-AA9E-8936-A34F-8A722A0C2E76}"/>
              </a:ext>
            </a:extLst>
          </p:cNvPr>
          <p:cNvSpPr/>
          <p:nvPr/>
        </p:nvSpPr>
        <p:spPr>
          <a:xfrm>
            <a:off x="5979380" y="454648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: округлені кути 78">
            <a:extLst>
              <a:ext uri="{FF2B5EF4-FFF2-40B4-BE49-F238E27FC236}">
                <a16:creationId xmlns="" xmlns:a16="http://schemas.microsoft.com/office/drawing/2014/main" id="{1821F759-E5BD-B393-5029-C87706B1E1D6}"/>
              </a:ext>
            </a:extLst>
          </p:cNvPr>
          <p:cNvSpPr/>
          <p:nvPr/>
        </p:nvSpPr>
        <p:spPr>
          <a:xfrm>
            <a:off x="6946149" y="456277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4BE2903-03B2-5566-C2EB-72BFC8965EB6}"/>
              </a:ext>
            </a:extLst>
          </p:cNvPr>
          <p:cNvSpPr txBox="1"/>
          <p:nvPr/>
        </p:nvSpPr>
        <p:spPr>
          <a:xfrm>
            <a:off x="6073178" y="454648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422CB00-9C5C-89F8-A1B3-FE5796C3ED89}"/>
              </a:ext>
            </a:extLst>
          </p:cNvPr>
          <p:cNvSpPr txBox="1"/>
          <p:nvPr/>
        </p:nvSpPr>
        <p:spPr>
          <a:xfrm>
            <a:off x="7039947" y="456277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10101534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9842629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10367965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9511599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10478368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9605397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10572166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" y="1257734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8370705" y="3120148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8111800" y="3706785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8637136" y="3702234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7780770" y="4555197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8747539" y="4571488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7874568" y="455519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8841337" y="4571488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12945" y="1298809"/>
            <a:ext cx="4480137" cy="68408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Доповни склад числа </a:t>
            </a:r>
            <a:r>
              <a:rPr lang="uk-UA" sz="2400" b="1" dirty="0" smtClean="0">
                <a:solidFill>
                  <a:srgbClr val="7030A0"/>
                </a:solidFill>
              </a:rPr>
              <a:t>9.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5" grpId="0"/>
      <p:bldP spid="82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" y="1257734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2 Числа 1_10\№028 Число і цифра 9\2023-10-18_174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1444493"/>
            <a:ext cx="6989436" cy="452521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3559628" y="4178134"/>
            <a:ext cx="6313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9372191" y="4029102"/>
            <a:ext cx="6426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8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62876" y="446888"/>
            <a:ext cx="8753713" cy="76142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Бліц обчислення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3494" y="148683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 smtClean="0">
                <a:solidFill>
                  <a:schemeClr val="bg1"/>
                </a:solidFill>
              </a:rPr>
              <a:t>7+1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6259" y="1474442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=8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83494" y="2257800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 smtClean="0">
                <a:solidFill>
                  <a:schemeClr val="bg1"/>
                </a:solidFill>
              </a:rPr>
              <a:t>4+2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6259" y="2257799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=6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83494" y="301637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 smtClean="0">
                <a:solidFill>
                  <a:schemeClr val="bg1"/>
                </a:solidFill>
              </a:rPr>
              <a:t>2+3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9730" y="3023421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=5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3494" y="3787340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>
                <a:solidFill>
                  <a:schemeClr val="bg1"/>
                </a:solidFill>
              </a:rPr>
              <a:t>4+4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56258" y="3728013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=8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3494" y="457472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 smtClean="0">
                <a:solidFill>
                  <a:schemeClr val="bg1"/>
                </a:solidFill>
              </a:rPr>
              <a:t>5+2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56257" y="4506213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=7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7" name="Picture 10" descr="https://i.pinimg.com/564x/29/d0/0d/29d00dbc6d61905fcebef9d4b2a78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4" y="1452676"/>
            <a:ext cx="2376455" cy="384073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7276202" y="1536302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 7 додати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76201" y="2283549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 плюс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76200" y="3030796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 збільшити на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76199" y="3778043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Сума чисел 7 і 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2383971" y="505285"/>
            <a:ext cx="7401443" cy="746571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err="1">
                <a:solidFill>
                  <a:schemeClr val="bg1"/>
                </a:solidFill>
              </a:rPr>
              <a:t>Розв</a:t>
            </a:r>
            <a:r>
              <a:rPr lang="en-US" sz="3600" dirty="0">
                <a:solidFill>
                  <a:schemeClr val="bg1"/>
                </a:solidFill>
              </a:rPr>
              <a:t>’</a:t>
            </a:r>
            <a:r>
              <a:rPr lang="uk-UA" sz="3600" dirty="0" err="1">
                <a:solidFill>
                  <a:schemeClr val="bg1"/>
                </a:solidFill>
              </a:rPr>
              <a:t>яжи</a:t>
            </a:r>
            <a:r>
              <a:rPr lang="uk-UA" sz="3600" dirty="0">
                <a:solidFill>
                  <a:schemeClr val="bg1"/>
                </a:solidFill>
              </a:rPr>
              <a:t> задачу за схемою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Знак &quot;мінус&quot; 7">
            <a:extLst>
              <a:ext uri="{FF2B5EF4-FFF2-40B4-BE49-F238E27FC236}">
                <a16:creationId xmlns="" xmlns:a16="http://schemas.microsoft.com/office/drawing/2014/main" id="{04F2D1C9-51B7-06FE-A56B-82D14AAF477E}"/>
              </a:ext>
            </a:extLst>
          </p:cNvPr>
          <p:cNvSpPr/>
          <p:nvPr/>
        </p:nvSpPr>
        <p:spPr>
          <a:xfrm>
            <a:off x="4189309" y="2159339"/>
            <a:ext cx="1961965" cy="707886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нак &quot;мінус&quot; 16">
            <a:extLst>
              <a:ext uri="{FF2B5EF4-FFF2-40B4-BE49-F238E27FC236}">
                <a16:creationId xmlns="" xmlns:a16="http://schemas.microsoft.com/office/drawing/2014/main" id="{05FFC584-229A-8601-49D5-BC6095A81F19}"/>
              </a:ext>
            </a:extLst>
          </p:cNvPr>
          <p:cNvSpPr/>
          <p:nvPr/>
        </p:nvSpPr>
        <p:spPr>
          <a:xfrm>
            <a:off x="4122727" y="4228745"/>
            <a:ext cx="1961965" cy="707886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BC1A60-AD69-1200-ED84-BBFF1FDFC72E}"/>
              </a:ext>
            </a:extLst>
          </p:cNvPr>
          <p:cNvSpPr txBox="1"/>
          <p:nvPr/>
        </p:nvSpPr>
        <p:spPr>
          <a:xfrm>
            <a:off x="6397485" y="4217662"/>
            <a:ext cx="138580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ава фігурна дужка 8">
            <a:extLst>
              <a:ext uri="{FF2B5EF4-FFF2-40B4-BE49-F238E27FC236}">
                <a16:creationId xmlns="" xmlns:a16="http://schemas.microsoft.com/office/drawing/2014/main" id="{31F74651-A4A1-CC34-77FD-4CDFCE50947C}"/>
              </a:ext>
            </a:extLst>
          </p:cNvPr>
          <p:cNvSpPr/>
          <p:nvPr/>
        </p:nvSpPr>
        <p:spPr>
          <a:xfrm>
            <a:off x="7783287" y="1885251"/>
            <a:ext cx="853076" cy="3370467"/>
          </a:xfrm>
          <a:prstGeom prst="rightBrace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9131048" y="3216541"/>
            <a:ext cx="130873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EFDDE5A-3396-2C38-5D1F-79D227FD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1619336"/>
            <a:ext cx="1952469" cy="17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81088C1D-F77C-E570-B217-8282FD39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3" y="3704752"/>
            <a:ext cx="1706561" cy="18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BC1A60-AD69-1200-ED84-BBFF1FDFC72E}"/>
              </a:ext>
            </a:extLst>
          </p:cNvPr>
          <p:cNvSpPr txBox="1"/>
          <p:nvPr/>
        </p:nvSpPr>
        <p:spPr>
          <a:xfrm>
            <a:off x="6397485" y="2159339"/>
            <a:ext cx="138580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4784331" y="5535233"/>
            <a:ext cx="1613154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5+4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6596671" y="5535233"/>
            <a:ext cx="1186616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000" b="1" i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7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FF0336-6C8E-2CCF-C000-D72A590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76" y="943647"/>
            <a:ext cx="6389890" cy="2171934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2233100" y="337457"/>
            <a:ext cx="8732066" cy="6061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«Сусідні» числа</a:t>
            </a:r>
            <a:r>
              <a:rPr lang="uk-UA" sz="36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A8B66F96-71B1-336C-1488-B400DF12C972}"/>
              </a:ext>
            </a:extLst>
          </p:cNvPr>
          <p:cNvSpPr/>
          <p:nvPr/>
        </p:nvSpPr>
        <p:spPr>
          <a:xfrm>
            <a:off x="7235346" y="1750238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EE438ECD-7258-F3C6-442A-5D06110CCEF4}"/>
              </a:ext>
            </a:extLst>
          </p:cNvPr>
          <p:cNvSpPr/>
          <p:nvPr/>
        </p:nvSpPr>
        <p:spPr>
          <a:xfrm>
            <a:off x="5295606" y="1712460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3A820592-3A59-A671-FCCF-5FC849CBF726}"/>
              </a:ext>
            </a:extLst>
          </p:cNvPr>
          <p:cNvSpPr/>
          <p:nvPr/>
        </p:nvSpPr>
        <p:spPr>
          <a:xfrm>
            <a:off x="9233476" y="1750238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трелка вправо 53">
            <a:extLst>
              <a:ext uri="{FF2B5EF4-FFF2-40B4-BE49-F238E27FC236}">
                <a16:creationId xmlns:a16="http://schemas.microsoft.com/office/drawing/2014/main" xmlns="" id="{31693E58-FC09-0C17-9D61-5928233EEF1F}"/>
              </a:ext>
            </a:extLst>
          </p:cNvPr>
          <p:cNvSpPr/>
          <p:nvPr/>
        </p:nvSpPr>
        <p:spPr>
          <a:xfrm rot="10800000">
            <a:off x="6373251" y="2058886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52">
            <a:extLst>
              <a:ext uri="{FF2B5EF4-FFF2-40B4-BE49-F238E27FC236}">
                <a16:creationId xmlns:a16="http://schemas.microsoft.com/office/drawing/2014/main" xmlns="" id="{F5603555-8DBE-BBBB-F2D3-5600C861EF27}"/>
              </a:ext>
            </a:extLst>
          </p:cNvPr>
          <p:cNvSpPr/>
          <p:nvPr/>
        </p:nvSpPr>
        <p:spPr>
          <a:xfrm rot="10800000" flipH="1">
            <a:off x="8350911" y="2029614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473131" y="1353180"/>
            <a:ext cx="2907524" cy="157716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й запиши «сусідів» числа 6;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числа 8;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числа 5.</a:t>
            </a:r>
          </a:p>
        </p:txBody>
      </p:sp>
      <p:pic>
        <p:nvPicPr>
          <p:cNvPr id="41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20BD610C-AFFC-982C-A73C-50BB7E7D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0" y="3662748"/>
            <a:ext cx="3267265" cy="28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BA0A424-64F4-556F-CBC9-2A76D89E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76" y="2861419"/>
            <a:ext cx="6389890" cy="2171934"/>
          </a:xfrm>
          <a:prstGeom prst="rect">
            <a:avLst/>
          </a:prstGeom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96C75D8-471A-19DC-9E3D-A5EBF05DECFB}"/>
              </a:ext>
            </a:extLst>
          </p:cNvPr>
          <p:cNvSpPr/>
          <p:nvPr/>
        </p:nvSpPr>
        <p:spPr>
          <a:xfrm>
            <a:off x="7225118" y="3678950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82612119-A962-644C-4CDF-59CDC5FF0720}"/>
              </a:ext>
            </a:extLst>
          </p:cNvPr>
          <p:cNvSpPr/>
          <p:nvPr/>
        </p:nvSpPr>
        <p:spPr>
          <a:xfrm>
            <a:off x="5295606" y="3623243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065CB31-41CB-93AC-F23F-E8139DB5249A}"/>
              </a:ext>
            </a:extLst>
          </p:cNvPr>
          <p:cNvSpPr/>
          <p:nvPr/>
        </p:nvSpPr>
        <p:spPr>
          <a:xfrm>
            <a:off x="9261153" y="3678950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елка вправо 53">
            <a:extLst>
              <a:ext uri="{FF2B5EF4-FFF2-40B4-BE49-F238E27FC236}">
                <a16:creationId xmlns:a16="http://schemas.microsoft.com/office/drawing/2014/main" xmlns="" id="{DC862399-51F6-6FDF-B162-DD5B7E3D549A}"/>
              </a:ext>
            </a:extLst>
          </p:cNvPr>
          <p:cNvSpPr/>
          <p:nvPr/>
        </p:nvSpPr>
        <p:spPr>
          <a:xfrm rot="10800000">
            <a:off x="6373251" y="3976658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52">
            <a:extLst>
              <a:ext uri="{FF2B5EF4-FFF2-40B4-BE49-F238E27FC236}">
                <a16:creationId xmlns:a16="http://schemas.microsoft.com/office/drawing/2014/main" xmlns="" id="{D5969464-5C57-8F52-9704-E53B675DD757}"/>
              </a:ext>
            </a:extLst>
          </p:cNvPr>
          <p:cNvSpPr/>
          <p:nvPr/>
        </p:nvSpPr>
        <p:spPr>
          <a:xfrm rot="10800000" flipH="1">
            <a:off x="8350911" y="3947386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31A5CF4-E967-86DA-FCC3-C0D88DF83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78"/>
          <a:stretch/>
        </p:blipFill>
        <p:spPr>
          <a:xfrm>
            <a:off x="4575276" y="4736465"/>
            <a:ext cx="6389890" cy="1953054"/>
          </a:xfrm>
          <a:prstGeom prst="rect">
            <a:avLst/>
          </a:prstGeom>
        </p:spPr>
      </p:pic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0DC0EF08-CBE2-4F52-0B9B-8B43B3751CFF}"/>
              </a:ext>
            </a:extLst>
          </p:cNvPr>
          <p:cNvSpPr/>
          <p:nvPr/>
        </p:nvSpPr>
        <p:spPr>
          <a:xfrm>
            <a:off x="7225118" y="5575001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C69C5674-4B38-9863-721D-DD4CBB68E9E0}"/>
              </a:ext>
            </a:extLst>
          </p:cNvPr>
          <p:cNvSpPr/>
          <p:nvPr/>
        </p:nvSpPr>
        <p:spPr>
          <a:xfrm>
            <a:off x="5301702" y="5558847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EF9FCF55-6780-2426-18DE-26AC61101115}"/>
              </a:ext>
            </a:extLst>
          </p:cNvPr>
          <p:cNvSpPr/>
          <p:nvPr/>
        </p:nvSpPr>
        <p:spPr>
          <a:xfrm>
            <a:off x="9261153" y="5537969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Стрелка вправо 53">
            <a:extLst>
              <a:ext uri="{FF2B5EF4-FFF2-40B4-BE49-F238E27FC236}">
                <a16:creationId xmlns:a16="http://schemas.microsoft.com/office/drawing/2014/main" xmlns="" id="{11391999-ED0E-185D-FA90-96506B35CA2E}"/>
              </a:ext>
            </a:extLst>
          </p:cNvPr>
          <p:cNvSpPr/>
          <p:nvPr/>
        </p:nvSpPr>
        <p:spPr>
          <a:xfrm rot="10800000">
            <a:off x="6373251" y="5851704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52">
            <a:extLst>
              <a:ext uri="{FF2B5EF4-FFF2-40B4-BE49-F238E27FC236}">
                <a16:creationId xmlns:a16="http://schemas.microsoft.com/office/drawing/2014/main" xmlns="" id="{3FC85CE2-21CB-ECEB-832D-38CECD1727DB}"/>
              </a:ext>
            </a:extLst>
          </p:cNvPr>
          <p:cNvSpPr/>
          <p:nvPr/>
        </p:nvSpPr>
        <p:spPr>
          <a:xfrm rot="10800000" flipH="1">
            <a:off x="8350911" y="5822432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3" grpId="0" animBg="1"/>
      <p:bldP spid="64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65" y="1621132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39" y="1602345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27" y="1602345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9" y="1602345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42" y="3242411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52" y="3242411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25" y="3242411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35" y="3242411"/>
            <a:ext cx="1330991" cy="18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134875" y="1580382"/>
            <a:ext cx="5704052" cy="352526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31304" y="439694"/>
            <a:ext cx="8732066" cy="8665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Порівняння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9035" y="1602345"/>
            <a:ext cx="5704052" cy="352526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30928" y="5310310"/>
            <a:ext cx="3982554" cy="1028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85059" y="4797294"/>
            <a:ext cx="371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86743" y="5255655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37388" y="5220522"/>
            <a:ext cx="813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61110" y="5195436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1" y="1902689"/>
            <a:ext cx="2362918" cy="17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54" y="3371217"/>
            <a:ext cx="2217821" cy="15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Трубочки для коктейля - векторные изображения, Трубочки для коктейля  картинки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0" y="1827785"/>
            <a:ext cx="2274422" cy="16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4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150859" y="1491016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4334603" y="1491016"/>
            <a:ext cx="4888771" cy="2657727"/>
          </a:xfrm>
          <a:prstGeom prst="cloudCallout">
            <a:avLst>
              <a:gd name="adj1" fmla="val 62982"/>
              <a:gd name="adj2" fmla="val 31623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2700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134875" y="1580382"/>
            <a:ext cx="5704052" cy="352526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9035" y="1602345"/>
            <a:ext cx="5704052" cy="352526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51913" y="5341172"/>
            <a:ext cx="3982554" cy="1028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85059" y="4797294"/>
            <a:ext cx="371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18220" y="532353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06554" y="5301609"/>
            <a:ext cx="813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6425" y="5308667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Lenagold - Клипарт - Карандаши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2" y="1801883"/>
            <a:ext cx="3465557" cy="30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94" y="1982036"/>
            <a:ext cx="4190150" cy="28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15">
            <a:extLst>
              <a:ext uri="{FF2B5EF4-FFF2-40B4-BE49-F238E27FC236}">
                <a16:creationId xmlns:a16="http://schemas.microsoft.com/office/drawing/2014/main" xmlns="" id="{D53F59A8-6656-D1C6-742C-0508E6F3C4E8}"/>
              </a:ext>
            </a:extLst>
          </p:cNvPr>
          <p:cNvSpPr/>
          <p:nvPr/>
        </p:nvSpPr>
        <p:spPr>
          <a:xfrm>
            <a:off x="2015708" y="526779"/>
            <a:ext cx="8732066" cy="7141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Порівняння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88546" y="1474927"/>
            <a:ext cx="59488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Яке число вивчали 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5305" y="570730"/>
            <a:ext cx="8732066" cy="757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 «Мікрофон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546" y="2163844"/>
            <a:ext cx="59488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якому місці стоїть число 9?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8545" y="2781918"/>
            <a:ext cx="594882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утворити число 9 від числа 8?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8546" y="3416408"/>
            <a:ext cx="59488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числа менші за число 9?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Більші від числа 9?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8546" y="5078085"/>
            <a:ext cx="59488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яких цеглинок (за кольором та формою) складено число 8?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2144" y="4468486"/>
            <a:ext cx="6955970" cy="52322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попереднє та наступне </a:t>
            </a:r>
            <a:r>
              <a:rPr lang="uk-UA" sz="2800" b="1" dirty="0">
                <a:solidFill>
                  <a:schemeClr val="bg1"/>
                </a:solidFill>
              </a:rPr>
              <a:t>числа </a:t>
            </a:r>
            <a:r>
              <a:rPr lang="uk-UA" sz="2800" b="1" dirty="0" smtClean="0">
                <a:solidFill>
                  <a:schemeClr val="bg1"/>
                </a:solidFill>
              </a:rPr>
              <a:t>до 9.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18" descr="Цифри з ЛЕГО. Матеріал для уроку математики.">
            <a:extLst>
              <a:ext uri="{FF2B5EF4-FFF2-40B4-BE49-F238E27FC236}">
                <a16:creationId xmlns:a16="http://schemas.microsoft.com/office/drawing/2014/main" xmlns="" id="{BEA17623-962C-5CFA-7F28-1B54FE563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22123" b="3787"/>
          <a:stretch/>
        </p:blipFill>
        <p:spPr bwMode="auto">
          <a:xfrm>
            <a:off x="1205566" y="1905974"/>
            <a:ext cx="3015757" cy="39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73197" y="494529"/>
            <a:ext cx="8732066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Рефлексія. </a:t>
            </a:r>
            <a:r>
              <a:rPr lang="uk-UA" sz="3200" b="1" smtClean="0">
                <a:solidFill>
                  <a:schemeClr val="bg1"/>
                </a:solidFill>
              </a:rPr>
              <a:t>Обери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0595" y="1220694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</a:t>
            </a:r>
            <a:r>
              <a:rPr lang="uk-UA" sz="4000" b="1" cap="none" spc="0" dirty="0" err="1">
                <a:ln/>
                <a:solidFill>
                  <a:srgbClr val="00B75D"/>
                </a:solidFill>
                <a:effectLst/>
              </a:rPr>
              <a:t>лего</a:t>
            </a:r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 </a:t>
            </a:r>
            <a:r>
              <a:rPr lang="uk-UA" sz="4000" b="1" cap="none" spc="0" dirty="0" err="1" smtClean="0">
                <a:ln/>
                <a:solidFill>
                  <a:srgbClr val="00B75D"/>
                </a:solidFill>
                <a:effectLst/>
              </a:rPr>
              <a:t>підійміть</a:t>
            </a:r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1382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1098780"/>
            <a:ext cx="1312253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7623957" y="5150900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31478" y="2690693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98828" y="2546936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71881" y="2680351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4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052617" y="3160079"/>
            <a:ext cx="1844007" cy="33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93" y="3671339"/>
            <a:ext cx="1263775" cy="1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0981" y="2743836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842" y="2513639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5544" y="2797300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6606" y="5267848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87416" y="3135585"/>
            <a:ext cx="1816573" cy="32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073699" y="3190286"/>
            <a:ext cx="1844006" cy="31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159229" y="3189893"/>
            <a:ext cx="1636969" cy="3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60637" y="3269416"/>
            <a:ext cx="1996255" cy="32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4999202" y="3133348"/>
            <a:ext cx="2404136" cy="33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615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8762803" y="1792840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43719" y="5787689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2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040737" y="427671"/>
            <a:ext cx="8732066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Організація класу. Правила 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6023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9042" y="455761"/>
            <a:ext cx="8732066" cy="6749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Полічи цифри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</a:rPr>
              <a:t>порядку </a:t>
            </a:r>
            <a:r>
              <a:rPr lang="uk-UA" sz="3200" b="1" dirty="0" smtClean="0">
                <a:solidFill>
                  <a:schemeClr val="bg1"/>
                </a:solidFill>
              </a:rPr>
              <a:t>зростання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https://cmkt-image-prd.freetls.fastly.net/0.1.0/ps/6918518/910/607/m1/fpnw/wm0/signs-_-numbers-22-.jpg?1567521747&amp;s=4ded521553f95b2e4cb91da4c06dbd8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r="38461" b="6774"/>
          <a:stretch/>
        </p:blipFill>
        <p:spPr bwMode="auto">
          <a:xfrm>
            <a:off x="228600" y="1253174"/>
            <a:ext cx="1176688" cy="26950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mkt-image-prd.freetls.fastly.net/0.1.0/ps/6691181/910/607/m1/fpnw/wm0/signs-_-numbers-2-.jpg?1563295110&amp;s=d5a33542446308ab88004f4a0ea59bc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28233"/>
          <a:stretch/>
        </p:blipFill>
        <p:spPr bwMode="auto">
          <a:xfrm>
            <a:off x="7054630" y="1153989"/>
            <a:ext cx="1879820" cy="29238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cmkt-image-prd.freetls.fastly.net/0.1.0/ps/6841385/910/607/m1/fpnw/wm0/signs-_-numbers-4-.jpg?1566215154&amp;s=71e957d6cecb0a6ddc630079b733001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t="5950" r="28844" b="5325"/>
          <a:stretch/>
        </p:blipFill>
        <p:spPr bwMode="auto">
          <a:xfrm>
            <a:off x="1399884" y="3995453"/>
            <a:ext cx="1780023" cy="25224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mkt-image-prd.freetls.fastly.net/0.1.0/ps/6691180/910/607/m1/fpnw/wm0/signs-_-numbers-3-.jpg?1563295107&amp;s=6684b6f569aba0de933c306f3bc33c4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r="27054" b="5321"/>
          <a:stretch/>
        </p:blipFill>
        <p:spPr bwMode="auto">
          <a:xfrm>
            <a:off x="9853371" y="1169480"/>
            <a:ext cx="1743142" cy="2764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cmkt-image-prd.freetls.fastly.net/0.1.0/ps/6918516/1160/772/m1/fpnw/wm0/signs-_-numbers-24-.jpg?1567521735&amp;s=e2b0666e15ecf8dce686ed44291be23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7264" r="29169" b="7398"/>
          <a:stretch/>
        </p:blipFill>
        <p:spPr bwMode="auto">
          <a:xfrm>
            <a:off x="2448005" y="1388874"/>
            <a:ext cx="1662152" cy="2325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C:\Users\user\Desktop\Новая папка\цифры\donut-cartoon-three-number-vector-291127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r="18681" b="14381"/>
          <a:stretch/>
        </p:blipFill>
        <p:spPr bwMode="auto">
          <a:xfrm>
            <a:off x="4581525" y="1159110"/>
            <a:ext cx="1733550" cy="2555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Пов’язане зображення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62" r="15770" b="15626"/>
          <a:stretch/>
        </p:blipFill>
        <p:spPr bwMode="auto">
          <a:xfrm>
            <a:off x="3919462" y="3819958"/>
            <a:ext cx="1988013" cy="26705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Donut cartoon eight number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6897" r="18546" b="14288"/>
          <a:stretch/>
        </p:blipFill>
        <p:spPr bwMode="auto">
          <a:xfrm>
            <a:off x="6680992" y="4032766"/>
            <a:ext cx="1821655" cy="2457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C:\Users\user\Desktop\Новая папка\цифры\donut-cartoon-nine-number-vector-2911276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7731" r="17213" b="11266"/>
          <a:stretch/>
        </p:blipFill>
        <p:spPr bwMode="auto">
          <a:xfrm>
            <a:off x="9408560" y="4108885"/>
            <a:ext cx="1858687" cy="2555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4809" y="374785"/>
            <a:ext cx="8732066" cy="73024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Полічи </a:t>
            </a:r>
            <a:r>
              <a:rPr lang="uk-UA" sz="3200" b="1" dirty="0" smtClean="0">
                <a:solidFill>
                  <a:schemeClr val="bg1"/>
                </a:solidFill>
              </a:rPr>
              <a:t>цифри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</a:rPr>
              <a:t>порядку </a:t>
            </a:r>
            <a:r>
              <a:rPr lang="uk-UA" sz="3200" b="1" dirty="0" smtClean="0">
                <a:solidFill>
                  <a:schemeClr val="bg1"/>
                </a:solidFill>
              </a:rPr>
              <a:t>спадання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0" descr="C:\Users\user\Desktop\Новая папка\цифры\donut-cartoon-nine-number-vector-29112765.jpg">
            <a:extLst>
              <a:ext uri="{FF2B5EF4-FFF2-40B4-BE49-F238E27FC236}">
                <a16:creationId xmlns:a16="http://schemas.microsoft.com/office/drawing/2014/main" xmlns="" id="{D75C8EFF-1423-466C-BB9B-AA4B3114F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7731" r="17213" b="11266"/>
          <a:stretch/>
        </p:blipFill>
        <p:spPr bwMode="auto">
          <a:xfrm>
            <a:off x="459148" y="1386549"/>
            <a:ext cx="1905229" cy="2619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Donut cartoon eight number Royalty Free Vector Image">
            <a:extLst>
              <a:ext uri="{FF2B5EF4-FFF2-40B4-BE49-F238E27FC236}">
                <a16:creationId xmlns:a16="http://schemas.microsoft.com/office/drawing/2014/main" xmlns="" id="{F1F35FA0-76DD-4431-8FAF-0CC5EE52F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6897" r="18546" b="14288"/>
          <a:stretch/>
        </p:blipFill>
        <p:spPr bwMode="auto">
          <a:xfrm>
            <a:off x="2927233" y="1407832"/>
            <a:ext cx="1827647" cy="24658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Пов’язане зображення">
            <a:extLst>
              <a:ext uri="{FF2B5EF4-FFF2-40B4-BE49-F238E27FC236}">
                <a16:creationId xmlns:a16="http://schemas.microsoft.com/office/drawing/2014/main" xmlns="" id="{25E70BB1-671A-45AE-B71B-318723775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62" r="15770" b="15626"/>
          <a:stretch/>
        </p:blipFill>
        <p:spPr bwMode="auto">
          <a:xfrm>
            <a:off x="5418090" y="1232983"/>
            <a:ext cx="1965774" cy="2640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cmkt-image-prd.freetls.fastly.net/0.1.0/ps/6841385/910/607/m1/fpnw/wm0/signs-_-numbers-4-.jpg?1566215154&amp;s=71e957d6cecb0a6ddc630079b733001e">
            <a:extLst>
              <a:ext uri="{FF2B5EF4-FFF2-40B4-BE49-F238E27FC236}">
                <a16:creationId xmlns:a16="http://schemas.microsoft.com/office/drawing/2014/main" xmlns="" id="{49EA5F4F-0F82-49FD-BE7E-14A0DCE23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t="5950" r="28844" b="5325"/>
          <a:stretch/>
        </p:blipFill>
        <p:spPr bwMode="auto">
          <a:xfrm>
            <a:off x="7522322" y="1435148"/>
            <a:ext cx="1780023" cy="25224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cmkt-image-prd.freetls.fastly.net/0.1.0/ps/6691180/910/607/m1/fpnw/wm0/signs-_-numbers-3-.jpg?1563295107&amp;s=6684b6f569aba0de933c306f3bc33c44">
            <a:extLst>
              <a:ext uri="{FF2B5EF4-FFF2-40B4-BE49-F238E27FC236}">
                <a16:creationId xmlns:a16="http://schemas.microsoft.com/office/drawing/2014/main" xmlns="" id="{127E7706-756E-4906-BE1C-D95BE7E87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r="27054" b="5321"/>
          <a:stretch/>
        </p:blipFill>
        <p:spPr bwMode="auto">
          <a:xfrm>
            <a:off x="9890688" y="1224776"/>
            <a:ext cx="1748317" cy="2772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cmkt-image-prd.freetls.fastly.net/0.1.0/ps/6691181/910/607/m1/fpnw/wm0/signs-_-numbers-2-.jpg?1563295110&amp;s=d5a33542446308ab88004f4a0ea59bc1">
            <a:extLst>
              <a:ext uri="{FF2B5EF4-FFF2-40B4-BE49-F238E27FC236}">
                <a16:creationId xmlns:a16="http://schemas.microsoft.com/office/drawing/2014/main" xmlns="" id="{7609358B-D2ED-48BC-84FC-832382DA8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28233"/>
          <a:stretch/>
        </p:blipFill>
        <p:spPr bwMode="auto">
          <a:xfrm>
            <a:off x="1431959" y="3957625"/>
            <a:ext cx="1800135" cy="2799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user\Desktop\Новая папка\цифры\donut-cartoon-three-number-vector-29112745.jpg">
            <a:extLst>
              <a:ext uri="{FF2B5EF4-FFF2-40B4-BE49-F238E27FC236}">
                <a16:creationId xmlns:a16="http://schemas.microsoft.com/office/drawing/2014/main" xmlns="" id="{CD09B7FF-ECA7-4F17-929F-8AE32D355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r="18681" b="14381"/>
          <a:stretch/>
        </p:blipFill>
        <p:spPr bwMode="auto">
          <a:xfrm>
            <a:off x="4099811" y="3997647"/>
            <a:ext cx="1733550" cy="2555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s://cmkt-image-prd.freetls.fastly.net/0.1.0/ps/6918516/1160/772/m1/fpnw/wm0/signs-_-numbers-24-.jpg?1567521735&amp;s=e2b0666e15ecf8dce686ed44291be232">
            <a:extLst>
              <a:ext uri="{FF2B5EF4-FFF2-40B4-BE49-F238E27FC236}">
                <a16:creationId xmlns:a16="http://schemas.microsoft.com/office/drawing/2014/main" xmlns="" id="{BDFE6F68-2154-4066-8C7B-040B5B20F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7264" r="29169" b="7398"/>
          <a:stretch/>
        </p:blipFill>
        <p:spPr bwMode="auto">
          <a:xfrm>
            <a:off x="6890553" y="4129842"/>
            <a:ext cx="1662152" cy="2325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mkt-image-prd.freetls.fastly.net/0.1.0/ps/6918518/910/607/m1/fpnw/wm0/signs-_-numbers-22-.jpg?1567521747&amp;s=4ded521553f95b2e4cb91da4c06dbd8c">
            <a:extLst>
              <a:ext uri="{FF2B5EF4-FFF2-40B4-BE49-F238E27FC236}">
                <a16:creationId xmlns:a16="http://schemas.microsoft.com/office/drawing/2014/main" xmlns="" id="{DD0E414A-BEAC-4C28-8776-9451D17B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r="38461" b="6774"/>
          <a:stretch/>
        </p:blipFill>
        <p:spPr bwMode="auto">
          <a:xfrm>
            <a:off x="9324481" y="3858257"/>
            <a:ext cx="1176688" cy="26950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0857" y="498666"/>
            <a:ext cx="10126969" cy="669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Повторення складу числа 8. Гра «Засели будиночок 8»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7" name="Picture 2" descr="дом, дома, дизайн иконки">
            <a:extLst>
              <a:ext uri="{FF2B5EF4-FFF2-40B4-BE49-F238E27FC236}">
                <a16:creationId xmlns:a16="http://schemas.microsoft.com/office/drawing/2014/main" xmlns="" id="{843ACADC-DD8C-A675-8B69-6A7E97283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1008638" y="1292190"/>
            <a:ext cx="2752078" cy="13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дом, дома, дизайн иконки">
            <a:extLst>
              <a:ext uri="{FF2B5EF4-FFF2-40B4-BE49-F238E27FC236}">
                <a16:creationId xmlns:a16="http://schemas.microsoft.com/office/drawing/2014/main" xmlns="" id="{993B2C21-BD6A-733C-70B8-0D2CFF1B5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1086165" y="2651878"/>
            <a:ext cx="2250639" cy="42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кутник 88">
            <a:extLst>
              <a:ext uri="{FF2B5EF4-FFF2-40B4-BE49-F238E27FC236}">
                <a16:creationId xmlns:a16="http://schemas.microsoft.com/office/drawing/2014/main" xmlns="" id="{0B57CE74-612A-CFD6-71A3-E149511E892B}"/>
              </a:ext>
            </a:extLst>
          </p:cNvPr>
          <p:cNvSpPr/>
          <p:nvPr/>
        </p:nvSpPr>
        <p:spPr>
          <a:xfrm>
            <a:off x="1330154" y="2626547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xmlns="" id="{1446B005-6F22-F2D0-9BBB-6FEEA2B594AF}"/>
              </a:ext>
            </a:extLst>
          </p:cNvPr>
          <p:cNvSpPr/>
          <p:nvPr/>
        </p:nvSpPr>
        <p:spPr>
          <a:xfrm>
            <a:off x="2833654" y="1276553"/>
            <a:ext cx="846827" cy="580890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xmlns="" id="{430680DE-0FA2-8208-D6B3-64C4B6F751D1}"/>
              </a:ext>
            </a:extLst>
          </p:cNvPr>
          <p:cNvSpPr/>
          <p:nvPr/>
        </p:nvSpPr>
        <p:spPr>
          <a:xfrm>
            <a:off x="1551151" y="284372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35C6FEA-46D8-9344-822F-0DF83A1844FC}"/>
              </a:ext>
            </a:extLst>
          </p:cNvPr>
          <p:cNvSpPr txBox="1"/>
          <p:nvPr/>
        </p:nvSpPr>
        <p:spPr>
          <a:xfrm>
            <a:off x="2033070" y="270591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Прямокутник 92">
            <a:extLst>
              <a:ext uri="{FF2B5EF4-FFF2-40B4-BE49-F238E27FC236}">
                <a16:creationId xmlns:a16="http://schemas.microsoft.com/office/drawing/2014/main" xmlns="" id="{9B55A9E0-E07E-9424-340E-07E310750E27}"/>
              </a:ext>
            </a:extLst>
          </p:cNvPr>
          <p:cNvSpPr/>
          <p:nvPr/>
        </p:nvSpPr>
        <p:spPr>
          <a:xfrm>
            <a:off x="2508710" y="284372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xmlns="" id="{B7C48314-309D-FCA4-B17C-96E6BF95E95A}"/>
              </a:ext>
            </a:extLst>
          </p:cNvPr>
          <p:cNvSpPr/>
          <p:nvPr/>
        </p:nvSpPr>
        <p:spPr>
          <a:xfrm>
            <a:off x="1551151" y="339483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CB153E9-CA9A-005B-89AA-872CA1225FFB}"/>
              </a:ext>
            </a:extLst>
          </p:cNvPr>
          <p:cNvSpPr txBox="1"/>
          <p:nvPr/>
        </p:nvSpPr>
        <p:spPr>
          <a:xfrm>
            <a:off x="2033070" y="325702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" name="Прямокутник 95">
            <a:extLst>
              <a:ext uri="{FF2B5EF4-FFF2-40B4-BE49-F238E27FC236}">
                <a16:creationId xmlns:a16="http://schemas.microsoft.com/office/drawing/2014/main" xmlns="" id="{1FECCBC2-2502-A666-A710-DC59EF8EA470}"/>
              </a:ext>
            </a:extLst>
          </p:cNvPr>
          <p:cNvSpPr/>
          <p:nvPr/>
        </p:nvSpPr>
        <p:spPr>
          <a:xfrm>
            <a:off x="2508710" y="339483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кутник 96">
            <a:extLst>
              <a:ext uri="{FF2B5EF4-FFF2-40B4-BE49-F238E27FC236}">
                <a16:creationId xmlns:a16="http://schemas.microsoft.com/office/drawing/2014/main" xmlns="" id="{C34BECDB-748C-448C-237B-AABAE38C3C06}"/>
              </a:ext>
            </a:extLst>
          </p:cNvPr>
          <p:cNvSpPr/>
          <p:nvPr/>
        </p:nvSpPr>
        <p:spPr>
          <a:xfrm>
            <a:off x="1551151" y="393754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19D0B40-7FCA-96B4-AEE4-DF2C7BF2B17E}"/>
              </a:ext>
            </a:extLst>
          </p:cNvPr>
          <p:cNvSpPr txBox="1"/>
          <p:nvPr/>
        </p:nvSpPr>
        <p:spPr>
          <a:xfrm>
            <a:off x="2033070" y="3799726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" name="Прямокутник 98">
            <a:extLst>
              <a:ext uri="{FF2B5EF4-FFF2-40B4-BE49-F238E27FC236}">
                <a16:creationId xmlns:a16="http://schemas.microsoft.com/office/drawing/2014/main" xmlns="" id="{9CBA3BBE-EFE1-4600-DEBC-D95838BE0F5D}"/>
              </a:ext>
            </a:extLst>
          </p:cNvPr>
          <p:cNvSpPr/>
          <p:nvPr/>
        </p:nvSpPr>
        <p:spPr>
          <a:xfrm>
            <a:off x="2508710" y="3937543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Прямокутник 99">
            <a:extLst>
              <a:ext uri="{FF2B5EF4-FFF2-40B4-BE49-F238E27FC236}">
                <a16:creationId xmlns:a16="http://schemas.microsoft.com/office/drawing/2014/main" xmlns="" id="{CF174328-42C8-3020-54BF-864D9C50A7BC}"/>
              </a:ext>
            </a:extLst>
          </p:cNvPr>
          <p:cNvSpPr/>
          <p:nvPr/>
        </p:nvSpPr>
        <p:spPr>
          <a:xfrm>
            <a:off x="1551151" y="446777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80275AB-34D1-6346-7258-57DEA911CCD7}"/>
              </a:ext>
            </a:extLst>
          </p:cNvPr>
          <p:cNvSpPr txBox="1"/>
          <p:nvPr/>
        </p:nvSpPr>
        <p:spPr>
          <a:xfrm>
            <a:off x="2033070" y="432995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Прямокутник 101">
            <a:extLst>
              <a:ext uri="{FF2B5EF4-FFF2-40B4-BE49-F238E27FC236}">
                <a16:creationId xmlns:a16="http://schemas.microsoft.com/office/drawing/2014/main" xmlns="" id="{58948C43-EB42-5BFF-87CF-AFB994A7C175}"/>
              </a:ext>
            </a:extLst>
          </p:cNvPr>
          <p:cNvSpPr/>
          <p:nvPr/>
        </p:nvSpPr>
        <p:spPr>
          <a:xfrm>
            <a:off x="2508710" y="446777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2E6AB757-2EE9-4F25-48A0-F58FE65DACE1}"/>
              </a:ext>
            </a:extLst>
          </p:cNvPr>
          <p:cNvSpPr/>
          <p:nvPr/>
        </p:nvSpPr>
        <p:spPr>
          <a:xfrm>
            <a:off x="1871486" y="1770882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56FED113-9587-252C-0951-13DB9912B3DE}"/>
              </a:ext>
            </a:extLst>
          </p:cNvPr>
          <p:cNvSpPr/>
          <p:nvPr/>
        </p:nvSpPr>
        <p:spPr>
          <a:xfrm>
            <a:off x="2901970" y="1413037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3BD9999B-F970-4653-2004-8D77D9D3C152}"/>
              </a:ext>
            </a:extLst>
          </p:cNvPr>
          <p:cNvSpPr/>
          <p:nvPr/>
        </p:nvSpPr>
        <p:spPr>
          <a:xfrm>
            <a:off x="3086260" y="1413037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C7DB4CF6-141B-87A1-AD12-A8B50AA511A9}"/>
              </a:ext>
            </a:extLst>
          </p:cNvPr>
          <p:cNvSpPr/>
          <p:nvPr/>
        </p:nvSpPr>
        <p:spPr>
          <a:xfrm>
            <a:off x="3301075" y="141588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4EE02658-CAC4-1BE1-05E0-881F1204F72C}"/>
              </a:ext>
            </a:extLst>
          </p:cNvPr>
          <p:cNvSpPr/>
          <p:nvPr/>
        </p:nvSpPr>
        <p:spPr>
          <a:xfrm>
            <a:off x="3485365" y="141588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42869886-5514-4F11-B792-F65B91BE2EF2}"/>
              </a:ext>
            </a:extLst>
          </p:cNvPr>
          <p:cNvSpPr/>
          <p:nvPr/>
        </p:nvSpPr>
        <p:spPr>
          <a:xfrm>
            <a:off x="2900921" y="160794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Прямокутник 108">
            <a:extLst>
              <a:ext uri="{FF2B5EF4-FFF2-40B4-BE49-F238E27FC236}">
                <a16:creationId xmlns:a16="http://schemas.microsoft.com/office/drawing/2014/main" xmlns="" id="{03AAE751-B2FD-8460-DFC4-D60F2AAD2B72}"/>
              </a:ext>
            </a:extLst>
          </p:cNvPr>
          <p:cNvSpPr/>
          <p:nvPr/>
        </p:nvSpPr>
        <p:spPr>
          <a:xfrm>
            <a:off x="1551151" y="505348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997D723-34FF-A8AF-2192-9D8173B78638}"/>
              </a:ext>
            </a:extLst>
          </p:cNvPr>
          <p:cNvSpPr txBox="1"/>
          <p:nvPr/>
        </p:nvSpPr>
        <p:spPr>
          <a:xfrm>
            <a:off x="2033070" y="4915664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xmlns="" id="{ADE59619-0A2A-6880-6580-FC46217C9652}"/>
              </a:ext>
            </a:extLst>
          </p:cNvPr>
          <p:cNvSpPr/>
          <p:nvPr/>
        </p:nvSpPr>
        <p:spPr>
          <a:xfrm>
            <a:off x="2508710" y="5053481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849905CF-08D0-DD5F-66D6-7CC0DC5B7D0C}"/>
              </a:ext>
            </a:extLst>
          </p:cNvPr>
          <p:cNvSpPr/>
          <p:nvPr/>
        </p:nvSpPr>
        <p:spPr>
          <a:xfrm>
            <a:off x="3086260" y="160794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Прямокутник 114">
            <a:extLst>
              <a:ext uri="{FF2B5EF4-FFF2-40B4-BE49-F238E27FC236}">
                <a16:creationId xmlns:a16="http://schemas.microsoft.com/office/drawing/2014/main" xmlns="" id="{B3ADBF2F-1169-AAA5-6B93-5B1FF7C169A2}"/>
              </a:ext>
            </a:extLst>
          </p:cNvPr>
          <p:cNvSpPr/>
          <p:nvPr/>
        </p:nvSpPr>
        <p:spPr>
          <a:xfrm>
            <a:off x="1551151" y="563918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011B4C9-CEA2-14D5-B6CF-5F697530B0E9}"/>
              </a:ext>
            </a:extLst>
          </p:cNvPr>
          <p:cNvSpPr txBox="1"/>
          <p:nvPr/>
        </p:nvSpPr>
        <p:spPr>
          <a:xfrm>
            <a:off x="2033070" y="550137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Прямокутник 116">
            <a:extLst>
              <a:ext uri="{FF2B5EF4-FFF2-40B4-BE49-F238E27FC236}">
                <a16:creationId xmlns:a16="http://schemas.microsoft.com/office/drawing/2014/main" xmlns="" id="{81ED80AA-BA98-ABED-4651-341F1CD290C0}"/>
              </a:ext>
            </a:extLst>
          </p:cNvPr>
          <p:cNvSpPr/>
          <p:nvPr/>
        </p:nvSpPr>
        <p:spPr>
          <a:xfrm>
            <a:off x="2508710" y="563918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xmlns="" id="{A9A3A3F6-7FAB-6C97-5E75-786C9606C354}"/>
              </a:ext>
            </a:extLst>
          </p:cNvPr>
          <p:cNvSpPr/>
          <p:nvPr/>
        </p:nvSpPr>
        <p:spPr>
          <a:xfrm>
            <a:off x="1551151" y="620925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9E3E260-5819-53DE-34C0-6E645F817355}"/>
              </a:ext>
            </a:extLst>
          </p:cNvPr>
          <p:cNvSpPr txBox="1"/>
          <p:nvPr/>
        </p:nvSpPr>
        <p:spPr>
          <a:xfrm>
            <a:off x="2033070" y="6071439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xmlns="" id="{49AE8056-2A36-A581-5D7D-8A9257909465}"/>
              </a:ext>
            </a:extLst>
          </p:cNvPr>
          <p:cNvSpPr/>
          <p:nvPr/>
        </p:nvSpPr>
        <p:spPr>
          <a:xfrm>
            <a:off x="2508710" y="620925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04AE5802-4180-8C28-E8A6-3A333B9B5B50}"/>
              </a:ext>
            </a:extLst>
          </p:cNvPr>
          <p:cNvSpPr/>
          <p:nvPr/>
        </p:nvSpPr>
        <p:spPr>
          <a:xfrm>
            <a:off x="3301075" y="160794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C699FEBC-A15B-C89A-8037-2EB7D19F4B77}"/>
              </a:ext>
            </a:extLst>
          </p:cNvPr>
          <p:cNvSpPr/>
          <p:nvPr/>
        </p:nvSpPr>
        <p:spPr>
          <a:xfrm>
            <a:off x="3485365" y="1607942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кутник: округлені кути 123">
            <a:extLst>
              <a:ext uri="{FF2B5EF4-FFF2-40B4-BE49-F238E27FC236}">
                <a16:creationId xmlns:a16="http://schemas.microsoft.com/office/drawing/2014/main" xmlns="" id="{072ADBD8-15F8-493F-8E33-F42150840C97}"/>
              </a:ext>
            </a:extLst>
          </p:cNvPr>
          <p:cNvSpPr/>
          <p:nvPr/>
        </p:nvSpPr>
        <p:spPr>
          <a:xfrm>
            <a:off x="4823583" y="1201471"/>
            <a:ext cx="7143516" cy="5162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xmlns="" id="{A48D509B-572C-3BAA-2A3F-B61B25D1AE57}"/>
              </a:ext>
            </a:extLst>
          </p:cNvPr>
          <p:cNvCxnSpPr>
            <a:cxnSpLocks/>
          </p:cNvCxnSpPr>
          <p:nvPr/>
        </p:nvCxnSpPr>
        <p:spPr>
          <a:xfrm flipV="1">
            <a:off x="4838046" y="1968241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 сполучна лінія 128">
            <a:extLst>
              <a:ext uri="{FF2B5EF4-FFF2-40B4-BE49-F238E27FC236}">
                <a16:creationId xmlns:a16="http://schemas.microsoft.com/office/drawing/2014/main" xmlns="" id="{02B02C8F-AA67-EA07-F723-E0E93140AB24}"/>
              </a:ext>
            </a:extLst>
          </p:cNvPr>
          <p:cNvCxnSpPr>
            <a:cxnSpLocks/>
            <a:endCxn id="124" idx="2"/>
          </p:cNvCxnSpPr>
          <p:nvPr/>
        </p:nvCxnSpPr>
        <p:spPr>
          <a:xfrm>
            <a:off x="8356895" y="1968241"/>
            <a:ext cx="38446" cy="439523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E3E22B2F-1912-F590-3D82-A3A6C0B4D998}"/>
              </a:ext>
            </a:extLst>
          </p:cNvPr>
          <p:cNvSpPr/>
          <p:nvPr/>
        </p:nvSpPr>
        <p:spPr>
          <a:xfrm>
            <a:off x="5324652" y="145004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E2A01B9A-337F-341D-71E1-5DBF33D6AB9E}"/>
              </a:ext>
            </a:extLst>
          </p:cNvPr>
          <p:cNvSpPr/>
          <p:nvPr/>
        </p:nvSpPr>
        <p:spPr>
          <a:xfrm>
            <a:off x="6084631" y="145004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5D65AA2D-3210-90C8-7687-A63E0DCC52F9}"/>
              </a:ext>
            </a:extLst>
          </p:cNvPr>
          <p:cNvSpPr/>
          <p:nvPr/>
        </p:nvSpPr>
        <p:spPr>
          <a:xfrm>
            <a:off x="6828418" y="144185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C2CB68D3-9D42-D53E-1B20-767F1BF03C82}"/>
              </a:ext>
            </a:extLst>
          </p:cNvPr>
          <p:cNvSpPr/>
          <p:nvPr/>
        </p:nvSpPr>
        <p:spPr>
          <a:xfrm>
            <a:off x="7716618" y="146419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09C9BAC6-BD62-D997-2E64-1661EFB54F23}"/>
              </a:ext>
            </a:extLst>
          </p:cNvPr>
          <p:cNvSpPr/>
          <p:nvPr/>
        </p:nvSpPr>
        <p:spPr>
          <a:xfrm>
            <a:off x="8528456" y="147590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4DB0E16C-CC91-0EA8-37AD-0358917E24E2}"/>
              </a:ext>
            </a:extLst>
          </p:cNvPr>
          <p:cNvSpPr/>
          <p:nvPr/>
        </p:nvSpPr>
        <p:spPr>
          <a:xfrm>
            <a:off x="9299633" y="147590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3E060F25-4C9F-F26B-520B-E9A0D9C3CC09}"/>
              </a:ext>
            </a:extLst>
          </p:cNvPr>
          <p:cNvSpPr/>
          <p:nvPr/>
        </p:nvSpPr>
        <p:spPr>
          <a:xfrm>
            <a:off x="10092392" y="147590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7E5D1432-4FAD-5723-F777-BC6AEAC78451}"/>
              </a:ext>
            </a:extLst>
          </p:cNvPr>
          <p:cNvSpPr/>
          <p:nvPr/>
        </p:nvSpPr>
        <p:spPr>
          <a:xfrm>
            <a:off x="10930297" y="147590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xmlns="" id="{5064A797-6916-2AD8-33F6-915181F9213E}"/>
              </a:ext>
            </a:extLst>
          </p:cNvPr>
          <p:cNvCxnSpPr>
            <a:cxnSpLocks/>
          </p:cNvCxnSpPr>
          <p:nvPr/>
        </p:nvCxnSpPr>
        <p:spPr>
          <a:xfrm flipV="1">
            <a:off x="4838046" y="2582807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xmlns="" id="{ADC119A0-7B6A-8CA0-35E8-DB70FC2FCD48}"/>
              </a:ext>
            </a:extLst>
          </p:cNvPr>
          <p:cNvCxnSpPr>
            <a:cxnSpLocks/>
          </p:cNvCxnSpPr>
          <p:nvPr/>
        </p:nvCxnSpPr>
        <p:spPr>
          <a:xfrm flipV="1">
            <a:off x="4838046" y="3196778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xmlns="" id="{C70F912F-F94E-53F4-B46A-168864AE9C30}"/>
              </a:ext>
            </a:extLst>
          </p:cNvPr>
          <p:cNvCxnSpPr>
            <a:cxnSpLocks/>
          </p:cNvCxnSpPr>
          <p:nvPr/>
        </p:nvCxnSpPr>
        <p:spPr>
          <a:xfrm flipV="1">
            <a:off x="4838046" y="3778984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xmlns="" id="{9169C080-FCC6-627C-1BB2-6AD80625D44A}"/>
              </a:ext>
            </a:extLst>
          </p:cNvPr>
          <p:cNvCxnSpPr>
            <a:cxnSpLocks/>
          </p:cNvCxnSpPr>
          <p:nvPr/>
        </p:nvCxnSpPr>
        <p:spPr>
          <a:xfrm flipV="1">
            <a:off x="4838046" y="4359425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xmlns="" id="{99BF4B0E-061F-C30D-F768-CE6DCD2AB578}"/>
              </a:ext>
            </a:extLst>
          </p:cNvPr>
          <p:cNvCxnSpPr>
            <a:cxnSpLocks/>
          </p:cNvCxnSpPr>
          <p:nvPr/>
        </p:nvCxnSpPr>
        <p:spPr>
          <a:xfrm flipV="1">
            <a:off x="4838046" y="5011699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xmlns="" id="{5C388E32-F210-C705-B5F4-9710DA434DDE}"/>
              </a:ext>
            </a:extLst>
          </p:cNvPr>
          <p:cNvCxnSpPr>
            <a:cxnSpLocks/>
          </p:cNvCxnSpPr>
          <p:nvPr/>
        </p:nvCxnSpPr>
        <p:spPr>
          <a:xfrm flipV="1">
            <a:off x="4838046" y="5663973"/>
            <a:ext cx="7129053" cy="207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77FDB500-10C1-F2A0-D21C-17C9E1BE0BDB}"/>
              </a:ext>
            </a:extLst>
          </p:cNvPr>
          <p:cNvSpPr/>
          <p:nvPr/>
        </p:nvSpPr>
        <p:spPr>
          <a:xfrm>
            <a:off x="5016126" y="2114129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xmlns="" id="{A6E5AAD0-BE19-96EF-4361-5B884B30F941}"/>
              </a:ext>
            </a:extLst>
          </p:cNvPr>
          <p:cNvSpPr/>
          <p:nvPr/>
        </p:nvSpPr>
        <p:spPr>
          <a:xfrm>
            <a:off x="8938285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xmlns="" id="{E6068341-12DC-22BE-6470-F7A7026EF9D1}"/>
              </a:ext>
            </a:extLst>
          </p:cNvPr>
          <p:cNvSpPr/>
          <p:nvPr/>
        </p:nvSpPr>
        <p:spPr>
          <a:xfrm>
            <a:off x="9351388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C5D8214B-77E1-94BF-BD00-E72C4182B597}"/>
              </a:ext>
            </a:extLst>
          </p:cNvPr>
          <p:cNvSpPr/>
          <p:nvPr/>
        </p:nvSpPr>
        <p:spPr>
          <a:xfrm>
            <a:off x="9764491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xmlns="" id="{504AFD41-286B-20FC-6A4A-F1E14BC34902}"/>
              </a:ext>
            </a:extLst>
          </p:cNvPr>
          <p:cNvSpPr/>
          <p:nvPr/>
        </p:nvSpPr>
        <p:spPr>
          <a:xfrm>
            <a:off x="10181826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xmlns="" id="{BC6DA168-3D1F-B445-00E8-E49246804586}"/>
              </a:ext>
            </a:extLst>
          </p:cNvPr>
          <p:cNvSpPr/>
          <p:nvPr/>
        </p:nvSpPr>
        <p:spPr>
          <a:xfrm>
            <a:off x="10589826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xmlns="" id="{E06B48C5-AF79-1356-A3BA-71328D4E9B97}"/>
              </a:ext>
            </a:extLst>
          </p:cNvPr>
          <p:cNvSpPr/>
          <p:nvPr/>
        </p:nvSpPr>
        <p:spPr>
          <a:xfrm>
            <a:off x="10997826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2B2C8B7F-D355-9F88-CFA1-C9A7908FFBA2}"/>
              </a:ext>
            </a:extLst>
          </p:cNvPr>
          <p:cNvSpPr/>
          <p:nvPr/>
        </p:nvSpPr>
        <p:spPr>
          <a:xfrm>
            <a:off x="11404804" y="2106388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BBF9CFE4-E103-1426-613C-4F7877F71025}"/>
              </a:ext>
            </a:extLst>
          </p:cNvPr>
          <p:cNvSpPr/>
          <p:nvPr/>
        </p:nvSpPr>
        <p:spPr>
          <a:xfrm>
            <a:off x="5019952" y="2735834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F61D383A-2E88-9CD9-61B6-D41367B84AE4}"/>
              </a:ext>
            </a:extLst>
          </p:cNvPr>
          <p:cNvSpPr/>
          <p:nvPr/>
        </p:nvSpPr>
        <p:spPr>
          <a:xfrm>
            <a:off x="5433055" y="2735834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xmlns="" id="{CDEB5701-8192-B62A-7936-A24226D314E1}"/>
              </a:ext>
            </a:extLst>
          </p:cNvPr>
          <p:cNvSpPr/>
          <p:nvPr/>
        </p:nvSpPr>
        <p:spPr>
          <a:xfrm>
            <a:off x="9351388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xmlns="" id="{5CDA7EFD-8A02-9779-2E03-362FFAF21225}"/>
              </a:ext>
            </a:extLst>
          </p:cNvPr>
          <p:cNvSpPr/>
          <p:nvPr/>
        </p:nvSpPr>
        <p:spPr>
          <a:xfrm>
            <a:off x="9764491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96F6C0DA-0C45-4DC4-D490-167F1445BF0D}"/>
              </a:ext>
            </a:extLst>
          </p:cNvPr>
          <p:cNvSpPr/>
          <p:nvPr/>
        </p:nvSpPr>
        <p:spPr>
          <a:xfrm>
            <a:off x="10181826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Овал 178">
            <a:extLst>
              <a:ext uri="{FF2B5EF4-FFF2-40B4-BE49-F238E27FC236}">
                <a16:creationId xmlns:a16="http://schemas.microsoft.com/office/drawing/2014/main" xmlns="" id="{EE0C70D2-70A6-0406-9785-F2EF0B54CBB3}"/>
              </a:ext>
            </a:extLst>
          </p:cNvPr>
          <p:cNvSpPr/>
          <p:nvPr/>
        </p:nvSpPr>
        <p:spPr>
          <a:xfrm>
            <a:off x="10589826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xmlns="" id="{490E243A-0955-0DB3-51C3-64F63083C9FC}"/>
              </a:ext>
            </a:extLst>
          </p:cNvPr>
          <p:cNvSpPr/>
          <p:nvPr/>
        </p:nvSpPr>
        <p:spPr>
          <a:xfrm>
            <a:off x="10997826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xmlns="" id="{89FCF449-6E58-9EBD-5F52-6A8CA981857B}"/>
              </a:ext>
            </a:extLst>
          </p:cNvPr>
          <p:cNvSpPr/>
          <p:nvPr/>
        </p:nvSpPr>
        <p:spPr>
          <a:xfrm>
            <a:off x="11404804" y="271976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2" name="Овал 181">
            <a:extLst>
              <a:ext uri="{FF2B5EF4-FFF2-40B4-BE49-F238E27FC236}">
                <a16:creationId xmlns:a16="http://schemas.microsoft.com/office/drawing/2014/main" xmlns="" id="{72892E8D-4EC5-50B1-430C-D2E1B170E3EE}"/>
              </a:ext>
            </a:extLst>
          </p:cNvPr>
          <p:cNvSpPr/>
          <p:nvPr/>
        </p:nvSpPr>
        <p:spPr>
          <a:xfrm>
            <a:off x="5006235" y="334743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3" name="Овал 182">
            <a:extLst>
              <a:ext uri="{FF2B5EF4-FFF2-40B4-BE49-F238E27FC236}">
                <a16:creationId xmlns:a16="http://schemas.microsoft.com/office/drawing/2014/main" xmlns="" id="{B3C4578F-0289-E887-C809-DE5999908C14}"/>
              </a:ext>
            </a:extLst>
          </p:cNvPr>
          <p:cNvSpPr/>
          <p:nvPr/>
        </p:nvSpPr>
        <p:spPr>
          <a:xfrm>
            <a:off x="5419338" y="334743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xmlns="" id="{CD74BFB3-978B-8ACE-88AD-FCA1DA40E771}"/>
              </a:ext>
            </a:extLst>
          </p:cNvPr>
          <p:cNvSpPr/>
          <p:nvPr/>
        </p:nvSpPr>
        <p:spPr>
          <a:xfrm>
            <a:off x="5836673" y="334743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xmlns="" id="{63BD15DF-A9F6-5D56-4E20-5A91E3F0E591}"/>
              </a:ext>
            </a:extLst>
          </p:cNvPr>
          <p:cNvSpPr/>
          <p:nvPr/>
        </p:nvSpPr>
        <p:spPr>
          <a:xfrm>
            <a:off x="9803979" y="3298002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xmlns="" id="{6DB00E68-0B85-C23D-45D0-6FAFA0B579E2}"/>
              </a:ext>
            </a:extLst>
          </p:cNvPr>
          <p:cNvSpPr/>
          <p:nvPr/>
        </p:nvSpPr>
        <p:spPr>
          <a:xfrm>
            <a:off x="10221314" y="3298002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Овал 186">
            <a:extLst>
              <a:ext uri="{FF2B5EF4-FFF2-40B4-BE49-F238E27FC236}">
                <a16:creationId xmlns:a16="http://schemas.microsoft.com/office/drawing/2014/main" xmlns="" id="{91B0C1DC-8A63-96B1-8510-F72DCD78E5A1}"/>
              </a:ext>
            </a:extLst>
          </p:cNvPr>
          <p:cNvSpPr/>
          <p:nvPr/>
        </p:nvSpPr>
        <p:spPr>
          <a:xfrm>
            <a:off x="10629314" y="3298002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8" name="Овал 187">
            <a:extLst>
              <a:ext uri="{FF2B5EF4-FFF2-40B4-BE49-F238E27FC236}">
                <a16:creationId xmlns:a16="http://schemas.microsoft.com/office/drawing/2014/main" xmlns="" id="{D7A84E83-4816-DDE2-CE08-DC26ECF1366D}"/>
              </a:ext>
            </a:extLst>
          </p:cNvPr>
          <p:cNvSpPr/>
          <p:nvPr/>
        </p:nvSpPr>
        <p:spPr>
          <a:xfrm>
            <a:off x="11037314" y="3298002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9" name="Овал 188">
            <a:extLst>
              <a:ext uri="{FF2B5EF4-FFF2-40B4-BE49-F238E27FC236}">
                <a16:creationId xmlns:a16="http://schemas.microsoft.com/office/drawing/2014/main" xmlns="" id="{E194A4C4-FECD-F5E7-1279-F863CC7B08E8}"/>
              </a:ext>
            </a:extLst>
          </p:cNvPr>
          <p:cNvSpPr/>
          <p:nvPr/>
        </p:nvSpPr>
        <p:spPr>
          <a:xfrm>
            <a:off x="11444292" y="3298002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0" name="Овал 189">
            <a:extLst>
              <a:ext uri="{FF2B5EF4-FFF2-40B4-BE49-F238E27FC236}">
                <a16:creationId xmlns:a16="http://schemas.microsoft.com/office/drawing/2014/main" xmlns="" id="{C53DC620-51D1-159B-615A-05C16BFB6BCA}"/>
              </a:ext>
            </a:extLst>
          </p:cNvPr>
          <p:cNvSpPr/>
          <p:nvPr/>
        </p:nvSpPr>
        <p:spPr>
          <a:xfrm>
            <a:off x="5031970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Овал 190">
            <a:extLst>
              <a:ext uri="{FF2B5EF4-FFF2-40B4-BE49-F238E27FC236}">
                <a16:creationId xmlns:a16="http://schemas.microsoft.com/office/drawing/2014/main" xmlns="" id="{6226CAE7-81A9-AC7C-FB56-D8369A707DCF}"/>
              </a:ext>
            </a:extLst>
          </p:cNvPr>
          <p:cNvSpPr/>
          <p:nvPr/>
        </p:nvSpPr>
        <p:spPr>
          <a:xfrm>
            <a:off x="544930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xmlns="" id="{734AA06B-722E-D310-A0EB-BE20C816A3CA}"/>
              </a:ext>
            </a:extLst>
          </p:cNvPr>
          <p:cNvSpPr/>
          <p:nvPr/>
        </p:nvSpPr>
        <p:spPr>
          <a:xfrm>
            <a:off x="585730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xmlns="" id="{E666CEED-5123-D851-0D91-7846216AF2DE}"/>
              </a:ext>
            </a:extLst>
          </p:cNvPr>
          <p:cNvSpPr/>
          <p:nvPr/>
        </p:nvSpPr>
        <p:spPr>
          <a:xfrm>
            <a:off x="626530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xmlns="" id="{EB326CB9-2A1D-CD64-9E59-49EE41FFF817}"/>
              </a:ext>
            </a:extLst>
          </p:cNvPr>
          <p:cNvSpPr/>
          <p:nvPr/>
        </p:nvSpPr>
        <p:spPr>
          <a:xfrm>
            <a:off x="10259650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5" name="Овал 194">
            <a:extLst>
              <a:ext uri="{FF2B5EF4-FFF2-40B4-BE49-F238E27FC236}">
                <a16:creationId xmlns:a16="http://schemas.microsoft.com/office/drawing/2014/main" xmlns="" id="{D6584292-C1E4-4691-3BC6-D914C9C1A759}"/>
              </a:ext>
            </a:extLst>
          </p:cNvPr>
          <p:cNvSpPr/>
          <p:nvPr/>
        </p:nvSpPr>
        <p:spPr>
          <a:xfrm>
            <a:off x="1067698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xmlns="" id="{D0164CB2-A768-6B19-1398-D25A36CB6FE1}"/>
              </a:ext>
            </a:extLst>
          </p:cNvPr>
          <p:cNvSpPr/>
          <p:nvPr/>
        </p:nvSpPr>
        <p:spPr>
          <a:xfrm>
            <a:off x="1108498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Овал 196">
            <a:extLst>
              <a:ext uri="{FF2B5EF4-FFF2-40B4-BE49-F238E27FC236}">
                <a16:creationId xmlns:a16="http://schemas.microsoft.com/office/drawing/2014/main" xmlns="" id="{A60D9690-3CED-13F5-AA92-B01D0BFCE6A2}"/>
              </a:ext>
            </a:extLst>
          </p:cNvPr>
          <p:cNvSpPr/>
          <p:nvPr/>
        </p:nvSpPr>
        <p:spPr>
          <a:xfrm>
            <a:off x="11492985" y="3925261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" name="Овал 197">
            <a:extLst>
              <a:ext uri="{FF2B5EF4-FFF2-40B4-BE49-F238E27FC236}">
                <a16:creationId xmlns:a16="http://schemas.microsoft.com/office/drawing/2014/main" xmlns="" id="{294A6454-B78C-3E85-0790-038064477CC8}"/>
              </a:ext>
            </a:extLst>
          </p:cNvPr>
          <p:cNvSpPr/>
          <p:nvPr/>
        </p:nvSpPr>
        <p:spPr>
          <a:xfrm>
            <a:off x="10680412" y="4512457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xmlns="" id="{65CCFF8C-0575-B2AC-397A-B8650B241D22}"/>
              </a:ext>
            </a:extLst>
          </p:cNvPr>
          <p:cNvSpPr/>
          <p:nvPr/>
        </p:nvSpPr>
        <p:spPr>
          <a:xfrm>
            <a:off x="11093515" y="4512457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xmlns="" id="{269B0A15-28F1-7266-7539-8F4600BD3169}"/>
              </a:ext>
            </a:extLst>
          </p:cNvPr>
          <p:cNvSpPr/>
          <p:nvPr/>
        </p:nvSpPr>
        <p:spPr>
          <a:xfrm>
            <a:off x="11510850" y="4512457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xmlns="" id="{668C07B3-6242-7C3B-DCB3-113B398E63F9}"/>
              </a:ext>
            </a:extLst>
          </p:cNvPr>
          <p:cNvSpPr/>
          <p:nvPr/>
        </p:nvSpPr>
        <p:spPr>
          <a:xfrm>
            <a:off x="5015720" y="450553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xmlns="" id="{49320971-E74F-6D79-A812-27C168FF2D07}"/>
              </a:ext>
            </a:extLst>
          </p:cNvPr>
          <p:cNvSpPr/>
          <p:nvPr/>
        </p:nvSpPr>
        <p:spPr>
          <a:xfrm>
            <a:off x="5433055" y="450553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3" name="Овал 202">
            <a:extLst>
              <a:ext uri="{FF2B5EF4-FFF2-40B4-BE49-F238E27FC236}">
                <a16:creationId xmlns:a16="http://schemas.microsoft.com/office/drawing/2014/main" xmlns="" id="{EE80DF4F-9F4E-1A68-498B-49D9BD51BFDD}"/>
              </a:ext>
            </a:extLst>
          </p:cNvPr>
          <p:cNvSpPr/>
          <p:nvPr/>
        </p:nvSpPr>
        <p:spPr>
          <a:xfrm>
            <a:off x="5841055" y="450553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xmlns="" id="{52259B46-D5E4-0979-8251-CBFFA91E187E}"/>
              </a:ext>
            </a:extLst>
          </p:cNvPr>
          <p:cNvSpPr/>
          <p:nvPr/>
        </p:nvSpPr>
        <p:spPr>
          <a:xfrm>
            <a:off x="6249055" y="450553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xmlns="" id="{C52905FA-1538-C53E-9B4A-A90956CCEEF9}"/>
              </a:ext>
            </a:extLst>
          </p:cNvPr>
          <p:cNvSpPr/>
          <p:nvPr/>
        </p:nvSpPr>
        <p:spPr>
          <a:xfrm>
            <a:off x="6656033" y="450553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6" name="Овал 205">
            <a:extLst>
              <a:ext uri="{FF2B5EF4-FFF2-40B4-BE49-F238E27FC236}">
                <a16:creationId xmlns:a16="http://schemas.microsoft.com/office/drawing/2014/main" xmlns="" id="{5903AE91-F184-DE34-C755-63670D82B238}"/>
              </a:ext>
            </a:extLst>
          </p:cNvPr>
          <p:cNvSpPr/>
          <p:nvPr/>
        </p:nvSpPr>
        <p:spPr>
          <a:xfrm>
            <a:off x="11084283" y="511469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7" name="Овал 206">
            <a:extLst>
              <a:ext uri="{FF2B5EF4-FFF2-40B4-BE49-F238E27FC236}">
                <a16:creationId xmlns:a16="http://schemas.microsoft.com/office/drawing/2014/main" xmlns="" id="{6BE5D294-A376-B116-E73A-6176EAF4EA0A}"/>
              </a:ext>
            </a:extLst>
          </p:cNvPr>
          <p:cNvSpPr/>
          <p:nvPr/>
        </p:nvSpPr>
        <p:spPr>
          <a:xfrm>
            <a:off x="11497386" y="511469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8" name="Овал 207">
            <a:extLst>
              <a:ext uri="{FF2B5EF4-FFF2-40B4-BE49-F238E27FC236}">
                <a16:creationId xmlns:a16="http://schemas.microsoft.com/office/drawing/2014/main" xmlns="" id="{A216B054-EB82-42CA-190F-5F4F50D64016}"/>
              </a:ext>
            </a:extLst>
          </p:cNvPr>
          <p:cNvSpPr/>
          <p:nvPr/>
        </p:nvSpPr>
        <p:spPr>
          <a:xfrm>
            <a:off x="5028047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9" name="Овал 208">
            <a:extLst>
              <a:ext uri="{FF2B5EF4-FFF2-40B4-BE49-F238E27FC236}">
                <a16:creationId xmlns:a16="http://schemas.microsoft.com/office/drawing/2014/main" xmlns="" id="{48101758-E8D9-ED0F-D767-915C02D1FF51}"/>
              </a:ext>
            </a:extLst>
          </p:cNvPr>
          <p:cNvSpPr/>
          <p:nvPr/>
        </p:nvSpPr>
        <p:spPr>
          <a:xfrm>
            <a:off x="5441150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0" name="Овал 209">
            <a:extLst>
              <a:ext uri="{FF2B5EF4-FFF2-40B4-BE49-F238E27FC236}">
                <a16:creationId xmlns:a16="http://schemas.microsoft.com/office/drawing/2014/main" xmlns="" id="{AA27B25A-5333-30CF-6040-DE064E1BDFA5}"/>
              </a:ext>
            </a:extLst>
          </p:cNvPr>
          <p:cNvSpPr/>
          <p:nvPr/>
        </p:nvSpPr>
        <p:spPr>
          <a:xfrm>
            <a:off x="5858485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xmlns="" id="{BC5D3F5B-F4A1-59D0-8525-2A6078EACA71}"/>
              </a:ext>
            </a:extLst>
          </p:cNvPr>
          <p:cNvSpPr/>
          <p:nvPr/>
        </p:nvSpPr>
        <p:spPr>
          <a:xfrm>
            <a:off x="6266485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xmlns="" id="{D99E7097-7AAF-824B-D584-4F8D9C53C586}"/>
              </a:ext>
            </a:extLst>
          </p:cNvPr>
          <p:cNvSpPr/>
          <p:nvPr/>
        </p:nvSpPr>
        <p:spPr>
          <a:xfrm>
            <a:off x="6674485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3" name="Овал 212">
            <a:extLst>
              <a:ext uri="{FF2B5EF4-FFF2-40B4-BE49-F238E27FC236}">
                <a16:creationId xmlns:a16="http://schemas.microsoft.com/office/drawing/2014/main" xmlns="" id="{8430113D-87A2-9E2B-B475-046F874E55C0}"/>
              </a:ext>
            </a:extLst>
          </p:cNvPr>
          <p:cNvSpPr/>
          <p:nvPr/>
        </p:nvSpPr>
        <p:spPr>
          <a:xfrm>
            <a:off x="7081463" y="515797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4" name="Овал 213">
            <a:extLst>
              <a:ext uri="{FF2B5EF4-FFF2-40B4-BE49-F238E27FC236}">
                <a16:creationId xmlns:a16="http://schemas.microsoft.com/office/drawing/2014/main" xmlns="" id="{AD07641D-05C5-2A28-3DA1-CFDC9B2C21D0}"/>
              </a:ext>
            </a:extLst>
          </p:cNvPr>
          <p:cNvSpPr/>
          <p:nvPr/>
        </p:nvSpPr>
        <p:spPr>
          <a:xfrm>
            <a:off x="11404804" y="5701886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5" name="Овал 214">
            <a:extLst>
              <a:ext uri="{FF2B5EF4-FFF2-40B4-BE49-F238E27FC236}">
                <a16:creationId xmlns:a16="http://schemas.microsoft.com/office/drawing/2014/main" xmlns="" id="{E9FBC9BE-A6DB-BBA1-70D9-FA82D4FEDD08}"/>
              </a:ext>
            </a:extLst>
          </p:cNvPr>
          <p:cNvSpPr/>
          <p:nvPr/>
        </p:nvSpPr>
        <p:spPr>
          <a:xfrm>
            <a:off x="5038534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6" name="Овал 215">
            <a:extLst>
              <a:ext uri="{FF2B5EF4-FFF2-40B4-BE49-F238E27FC236}">
                <a16:creationId xmlns:a16="http://schemas.microsoft.com/office/drawing/2014/main" xmlns="" id="{BEEFE550-9F55-8103-E17F-2BA3C281D117}"/>
              </a:ext>
            </a:extLst>
          </p:cNvPr>
          <p:cNvSpPr/>
          <p:nvPr/>
        </p:nvSpPr>
        <p:spPr>
          <a:xfrm>
            <a:off x="5451637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7" name="Овал 216">
            <a:extLst>
              <a:ext uri="{FF2B5EF4-FFF2-40B4-BE49-F238E27FC236}">
                <a16:creationId xmlns:a16="http://schemas.microsoft.com/office/drawing/2014/main" xmlns="" id="{BCFD3B64-FB6B-12D6-7C78-E73FA6EEE15E}"/>
              </a:ext>
            </a:extLst>
          </p:cNvPr>
          <p:cNvSpPr/>
          <p:nvPr/>
        </p:nvSpPr>
        <p:spPr>
          <a:xfrm>
            <a:off x="5864740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8" name="Овал 217">
            <a:extLst>
              <a:ext uri="{FF2B5EF4-FFF2-40B4-BE49-F238E27FC236}">
                <a16:creationId xmlns:a16="http://schemas.microsoft.com/office/drawing/2014/main" xmlns="" id="{B3696DD5-C84A-EECC-0242-F056371801DE}"/>
              </a:ext>
            </a:extLst>
          </p:cNvPr>
          <p:cNvSpPr/>
          <p:nvPr/>
        </p:nvSpPr>
        <p:spPr>
          <a:xfrm>
            <a:off x="6282075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xmlns="" id="{42904FF3-0EA0-DFDF-918C-AFF7DD9DC389}"/>
              </a:ext>
            </a:extLst>
          </p:cNvPr>
          <p:cNvSpPr/>
          <p:nvPr/>
        </p:nvSpPr>
        <p:spPr>
          <a:xfrm>
            <a:off x="6690075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xmlns="" id="{20708527-FE81-9442-AE66-2BEF32ED21CE}"/>
              </a:ext>
            </a:extLst>
          </p:cNvPr>
          <p:cNvSpPr/>
          <p:nvPr/>
        </p:nvSpPr>
        <p:spPr>
          <a:xfrm>
            <a:off x="7098075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xmlns="" id="{97B7298E-8005-DA93-A403-9E83ED7CE1E5}"/>
              </a:ext>
            </a:extLst>
          </p:cNvPr>
          <p:cNvSpPr/>
          <p:nvPr/>
        </p:nvSpPr>
        <p:spPr>
          <a:xfrm>
            <a:off x="7505053" y="5775660"/>
            <a:ext cx="361348" cy="38046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69679" y="509297"/>
            <a:ext cx="8732066" cy="7697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9500" y="1610511"/>
            <a:ext cx="564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Якось в морі плив дельфін.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Сам-</a:t>
            </a:r>
            <a:r>
              <a:rPr lang="uk-UA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однісенький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був він.</a:t>
            </a:r>
          </a:p>
        </p:txBody>
      </p:sp>
      <p:pic>
        <p:nvPicPr>
          <p:cNvPr id="1026" name="Picture 2" descr="캐릭터도안,아플리케도안, 퀼트도안 : 네이버 블로그 | Cartoon dolphin, Animal clipart,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" y="3084763"/>
            <a:ext cx="2755669" cy="35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ультяшный рисованной пара милых дельфинов, выпрыгивающих из воды | Премиум 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81" y="1279031"/>
            <a:ext cx="3938025" cy="2811976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85691" y="4246535"/>
            <a:ext cx="564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Потім ще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припливло.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ж їх усіх було?</a:t>
            </a:r>
          </a:p>
        </p:txBody>
      </p:sp>
      <p:pic>
        <p:nvPicPr>
          <p:cNvPr id="9" name="Picture 2" descr="Набор цифр на прозрачном фоне (пнг)– Набор цифр png">
            <a:extLst>
              <a:ext uri="{FF2B5EF4-FFF2-40B4-BE49-F238E27FC236}">
                <a16:creationId xmlns:a16="http://schemas.microsoft.com/office/drawing/2014/main" xmlns="" id="{3F9EC713-85A1-71FB-4A0A-98301197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1" t="51377" r="19592" b="-982"/>
          <a:stretch/>
        </p:blipFill>
        <p:spPr bwMode="auto">
          <a:xfrm>
            <a:off x="9903787" y="4447618"/>
            <a:ext cx="1195917" cy="15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8252" y="1446659"/>
            <a:ext cx="5646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Йшов лелека по воді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І шукає жаб собі.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сховались у траві,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19046" y="1428928"/>
            <a:ext cx="5646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в осоці молодій.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жабок заховались,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Щоб лелеці не дістатись?</a:t>
            </a:r>
          </a:p>
        </p:txBody>
      </p:sp>
      <p:pic>
        <p:nvPicPr>
          <p:cNvPr id="2050" name="Picture 2" descr="Птица цапля в природе озеро или пруд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9" y="3183254"/>
            <a:ext cx="4227639" cy="33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m sapo e uma água 526350 Vetor no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11" y="4323166"/>
            <a:ext cx="3819099" cy="20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8" y="3550361"/>
            <a:ext cx="1902751" cy="28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33" y="3660145"/>
            <a:ext cx="1902751" cy="28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18" y="3753731"/>
            <a:ext cx="1902751" cy="28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60" y="5198753"/>
            <a:ext cx="594510" cy="74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60" y="5526212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05" y="4227027"/>
            <a:ext cx="1486952" cy="22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34" y="5552200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45" y="4167411"/>
            <a:ext cx="1486952" cy="22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37" y="5626904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7" y="5042782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43" y="5671104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5654498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Иллюстрация лягушка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01" y="5129000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13" y="5109400"/>
            <a:ext cx="984322" cy="14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6" y="5023104"/>
            <a:ext cx="984322" cy="14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Иллюстрация лягушка (19 фото) » Рисунки для срисовки и не только">
            <a:extLst>
              <a:ext uri="{FF2B5EF4-FFF2-40B4-BE49-F238E27FC236}">
                <a16:creationId xmlns:a16="http://schemas.microsoft.com/office/drawing/2014/main" xmlns="" id="{46479885-C2B2-EFFE-AC16-4000A441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95" y="5704147"/>
            <a:ext cx="460005" cy="5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Набор цифр на прозрачном фоне (пнг)– Набор цифр png">
            <a:extLst>
              <a:ext uri="{FF2B5EF4-FFF2-40B4-BE49-F238E27FC236}">
                <a16:creationId xmlns:a16="http://schemas.microsoft.com/office/drawing/2014/main" xmlns="" id="{33459E61-2BF5-7C76-058C-253AB6D6B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24" t="51845" r="-391" b="-1450"/>
          <a:stretch/>
        </p:blipFill>
        <p:spPr bwMode="auto">
          <a:xfrm>
            <a:off x="4920098" y="4675036"/>
            <a:ext cx="1319760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22079" y="661697"/>
            <a:ext cx="8732066" cy="7697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84788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109538" y="337635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8" y="1262743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277953" y="502026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035359" y="500014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840472" y="500014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21685" y="501069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394577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141571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37721" y="433715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1366" y="433327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980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5093" y="431660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6306" y="431660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9198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87140" y="5236703"/>
            <a:ext cx="7686674" cy="544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00743" y="49729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2672840" y="518738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524308" y="501069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46192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6984" y="4333272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662743" y="496293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76156" y="431660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1340" y="1480193"/>
            <a:ext cx="38401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Серед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інших</a:t>
            </a:r>
            <a:r>
              <a:rPr lang="ru-RU" sz="2400" b="1" dirty="0">
                <a:solidFill>
                  <a:schemeClr val="bg1"/>
                </a:solidFill>
              </a:rPr>
              <a:t> цифр одна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Можу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всіх</a:t>
            </a:r>
            <a:r>
              <a:rPr lang="ru-RU" sz="2400" b="1" dirty="0">
                <a:solidFill>
                  <a:schemeClr val="bg1"/>
                </a:solidFill>
              </a:rPr>
              <a:t> заплутать я.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якщо</a:t>
            </a:r>
            <a:r>
              <a:rPr lang="ru-RU" sz="2400" b="1" dirty="0">
                <a:solidFill>
                  <a:schemeClr val="bg1"/>
                </a:solidFill>
              </a:rPr>
              <a:t> перевернусь,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То на «6» </a:t>
            </a:r>
            <a:r>
              <a:rPr lang="ru-RU" sz="2400" b="1" dirty="0" err="1">
                <a:solidFill>
                  <a:schemeClr val="bg1"/>
                </a:solidFill>
              </a:rPr>
              <a:t>перетворюсь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49848" y="2491254"/>
            <a:ext cx="1697638" cy="45913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7030A0"/>
                </a:solidFill>
              </a:rPr>
              <a:t>Дев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uk-UA" sz="2400" b="1" dirty="0">
                <a:solidFill>
                  <a:srgbClr val="7030A0"/>
                </a:solidFill>
              </a:rPr>
              <a:t>ять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2" name="Picture 2" descr="https://o.remove.bg/downloads/4452f4e1-94ed-4cb9-a6af-e571c6896291/827345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89" y="1480193"/>
            <a:ext cx="1854345" cy="27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009748" y="1480193"/>
            <a:ext cx="55985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Йшли по цифрах по порядку</a:t>
            </a:r>
          </a:p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І дійшли ми до дев’ятки.</a:t>
            </a:r>
          </a:p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Любі хлопчики й дівчатка,</a:t>
            </a:r>
          </a:p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Ось прийшла до нас дев’ятка.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748" y="3063337"/>
            <a:ext cx="55985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ми будемо вивчати число і цифру 9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Навчимося писати цифру 9.</a:t>
            </a:r>
          </a:p>
        </p:txBody>
      </p:sp>
    </p:spTree>
    <p:extLst>
      <p:ext uri="{BB962C8B-B14F-4D97-AF65-F5344CB8AC3E}">
        <p14:creationId xmlns:p14="http://schemas.microsoft.com/office/powerpoint/2010/main" val="1850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547</Words>
  <Application>Microsoft Office PowerPoint</Application>
  <PresentationFormat>Произвольный</PresentationFormat>
  <Paragraphs>197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665</cp:revision>
  <dcterms:created xsi:type="dcterms:W3CDTF">2018-01-05T16:38:53Z</dcterms:created>
  <dcterms:modified xsi:type="dcterms:W3CDTF">2023-10-19T09:38:05Z</dcterms:modified>
</cp:coreProperties>
</file>