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547" r:id="rId3"/>
    <p:sldId id="1551" r:id="rId4"/>
    <p:sldId id="1521" r:id="rId5"/>
    <p:sldId id="1303" r:id="rId6"/>
    <p:sldId id="1299" r:id="rId7"/>
    <p:sldId id="1524" r:id="rId8"/>
    <p:sldId id="1525" r:id="rId9"/>
    <p:sldId id="1526" r:id="rId10"/>
    <p:sldId id="1553" r:id="rId11"/>
    <p:sldId id="1552" r:id="rId12"/>
    <p:sldId id="1537" r:id="rId13"/>
    <p:sldId id="1543" r:id="rId14"/>
    <p:sldId id="1494" r:id="rId15"/>
    <p:sldId id="1515" r:id="rId16"/>
    <p:sldId id="1323" r:id="rId17"/>
    <p:sldId id="1422" r:id="rId18"/>
    <p:sldId id="1542" r:id="rId19"/>
    <p:sldId id="1519" r:id="rId20"/>
    <p:sldId id="154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  <a:srgbClr val="354B80"/>
    <a:srgbClr val="FF99FF"/>
    <a:srgbClr val="ECDAB2"/>
    <a:srgbClr val="E6CEA0"/>
    <a:srgbClr val="CCFF66"/>
    <a:srgbClr val="CC85BB"/>
    <a:srgbClr val="99FFCC"/>
    <a:srgbClr val="00B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microsoft.com/office/2007/relationships/hdphoto" Target="../media/hdphoto15.wdp"/><Relationship Id="rId21" Type="http://schemas.openxmlformats.org/officeDocument/2006/relationships/image" Target="../media/image71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microsoft.com/office/2007/relationships/hdphoto" Target="../media/hdphoto18.wdp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microsoft.com/office/2007/relationships/hdphoto" Target="../media/hdphoto17.wdp"/><Relationship Id="rId19" Type="http://schemas.microsoft.com/office/2007/relationships/hdphoto" Target="../media/hdphoto19.wdp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775639" y="4566446"/>
            <a:ext cx="8925018" cy="919401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Числа 1-9. Порівняння чисел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39" y="1279784"/>
            <a:ext cx="4041474" cy="274820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43029" y="1279785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84788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95102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6" y="1582880"/>
            <a:ext cx="2089619" cy="4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3723818" y="366720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81224" y="364708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86337" y="364708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67550" y="36576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40442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587436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2307" y="290009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952" y="289621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4566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679" y="287955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0892" y="287954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3784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233005" y="3884582"/>
            <a:ext cx="7966909" cy="53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346608" y="361987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2118705" y="38343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970173" y="365763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70778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1570" y="289621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108608" y="360987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00742" y="287954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184" y="1582880"/>
            <a:ext cx="55985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</a:t>
            </a:r>
            <a:r>
              <a:rPr lang="uk-UA" sz="2800" b="1" dirty="0" smtClean="0">
                <a:solidFill>
                  <a:schemeClr val="bg1"/>
                </a:solidFill>
              </a:rPr>
              <a:t>повторювати числа від 1 до 9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Левая круглая скобка 1"/>
          <p:cNvSpPr/>
          <p:nvPr/>
        </p:nvSpPr>
        <p:spPr>
          <a:xfrm rot="16200000">
            <a:off x="5337686" y="3423860"/>
            <a:ext cx="659488" cy="2363615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круглая скобка 33"/>
          <p:cNvSpPr/>
          <p:nvPr/>
        </p:nvSpPr>
        <p:spPr>
          <a:xfrm rot="16200000">
            <a:off x="4844939" y="2442743"/>
            <a:ext cx="1644981" cy="5397716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круглая скобка 34"/>
          <p:cNvSpPr/>
          <p:nvPr/>
        </p:nvSpPr>
        <p:spPr>
          <a:xfrm rot="16200000">
            <a:off x="5078252" y="2908728"/>
            <a:ext cx="1141416" cy="3861525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 rot="16200000">
            <a:off x="5552164" y="3841372"/>
            <a:ext cx="237073" cy="811286"/>
          </a:xfrm>
          <a:prstGeom prst="leftBracket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63113" y="427592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99"/>
                </a:solidFill>
              </a:rPr>
              <a:t>9</a:t>
            </a:r>
            <a:endParaRPr lang="uk-UA" sz="3600" b="1" dirty="0">
              <a:solidFill>
                <a:srgbClr val="FF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5321" y="4839490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5733" y="5338953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95696" y="5985284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9</a:t>
            </a:r>
            <a:endParaRPr lang="uk-UA" sz="3600" b="1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9889645" y="364253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07680" y="2922001"/>
            <a:ext cx="69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69051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028" y="1267700"/>
            <a:ext cx="3532058" cy="550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err="1">
                <a:solidFill>
                  <a:schemeClr val="bg1"/>
                </a:solidFill>
              </a:rPr>
              <a:t>Запиши</a:t>
            </a:r>
            <a:r>
              <a:rPr lang="uk-UA" sz="2000" dirty="0">
                <a:solidFill>
                  <a:schemeClr val="bg1"/>
                </a:solidFill>
              </a:rPr>
              <a:t> «сусідів» </a:t>
            </a:r>
            <a:r>
              <a:rPr lang="uk-UA" sz="2000" dirty="0" smtClean="0">
                <a:solidFill>
                  <a:schemeClr val="bg1"/>
                </a:solidFill>
              </a:rPr>
              <a:t>чисел 4 і 8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" y="2351314"/>
            <a:ext cx="1831763" cy="40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2576921" y="2803935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558999" y="2805067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97882" y="3936012"/>
            <a:ext cx="436157" cy="55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800777" y="3780108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678690" y="3874466"/>
            <a:ext cx="38174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58605" y="4661212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106439" y="4660930"/>
            <a:ext cx="436157" cy="5540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417491" y="463618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814762" y="4661212"/>
            <a:ext cx="455016" cy="5676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43743" y="1284927"/>
            <a:ext cx="5367120" cy="697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chemeClr val="bg1"/>
                </a:solidFill>
              </a:rPr>
              <a:t>Назви</a:t>
            </a:r>
            <a:r>
              <a:rPr lang="ru-RU" sz="2000" dirty="0" smtClean="0">
                <a:solidFill>
                  <a:schemeClr val="bg1"/>
                </a:solidFill>
              </a:rPr>
              <a:t> числа. В </a:t>
            </a:r>
            <a:r>
              <a:rPr lang="ru-RU" sz="2000" dirty="0" err="1" smtClean="0">
                <a:solidFill>
                  <a:schemeClr val="bg1"/>
                </a:solidFill>
              </a:rPr>
              <a:t>якому</a:t>
            </a:r>
            <a:r>
              <a:rPr lang="ru-RU" sz="2000" dirty="0" smtClean="0">
                <a:solidFill>
                  <a:schemeClr val="bg1"/>
                </a:solidFill>
              </a:rPr>
              <a:t> порядку вони </a:t>
            </a:r>
            <a:r>
              <a:rPr lang="ru-RU" sz="2000" dirty="0" err="1" smtClean="0">
                <a:solidFill>
                  <a:schemeClr val="bg1"/>
                </a:solidFill>
              </a:rPr>
              <a:t>записані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Закінчи цей рядок в порядку спадання.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074339" y="3030773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602117" y="3137759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079378" y="315000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594063" y="3163583"/>
            <a:ext cx="436157" cy="554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836022" y="3197373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359804" y="3097176"/>
            <a:ext cx="470074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798698" y="3149741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145693" y="3163583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342870" y="3097177"/>
            <a:ext cx="38174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113740" y="3869609"/>
            <a:ext cx="424330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417491" y="3869608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59804" y="4654139"/>
            <a:ext cx="455016" cy="5676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005213" y="4566070"/>
            <a:ext cx="56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&lt;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28730" y="3858184"/>
            <a:ext cx="56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&lt;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15996" y="3824650"/>
            <a:ext cx="56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15169" y="4536392"/>
            <a:ext cx="56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00749" y="1978437"/>
            <a:ext cx="2544069" cy="5281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</a:rPr>
              <a:t>Закінчи нерівності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3" grpId="0"/>
      <p:bldP spid="64" grpId="0"/>
      <p:bldP spid="65" grpId="0"/>
      <p:bldP spid="66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1E3D6E43-3614-5C8E-F951-0274E77A023C}"/>
              </a:ext>
            </a:extLst>
          </p:cNvPr>
          <p:cNvGrpSpPr/>
          <p:nvPr/>
        </p:nvGrpSpPr>
        <p:grpSpPr>
          <a:xfrm>
            <a:off x="291830" y="1517958"/>
            <a:ext cx="11669715" cy="3611995"/>
            <a:chOff x="466345" y="1493581"/>
            <a:chExt cx="11166016" cy="3611995"/>
          </a:xfrm>
        </p:grpSpPr>
        <p:sp>
          <p:nvSpPr>
            <p:cNvPr id="11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66345" y="1493581"/>
              <a:ext cx="11166016" cy="361199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559640" y="1583316"/>
              <a:ext cx="10970944" cy="34246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Прямоугольник 7">
            <a:extLst>
              <a:ext uri="{FF2B5EF4-FFF2-40B4-BE49-F238E27FC236}">
                <a16:creationId xmlns="" xmlns:a16="http://schemas.microsoft.com/office/drawing/2014/main" id="{AE460DEF-B476-5259-1236-F4C42C0027B4}"/>
              </a:ext>
            </a:extLst>
          </p:cNvPr>
          <p:cNvSpPr/>
          <p:nvPr/>
        </p:nvSpPr>
        <p:spPr>
          <a:xfrm>
            <a:off x="1708565" y="478054"/>
            <a:ext cx="8767776" cy="7312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Доповни за малюнками склад числа 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BC88A40-B7A3-EE52-DDFC-30696D6BA793}"/>
              </a:ext>
            </a:extLst>
          </p:cNvPr>
          <p:cNvSpPr txBox="1"/>
          <p:nvPr/>
        </p:nvSpPr>
        <p:spPr>
          <a:xfrm>
            <a:off x="645472" y="3855071"/>
            <a:ext cx="18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+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: округлені кути 4">
            <a:extLst>
              <a:ext uri="{FF2B5EF4-FFF2-40B4-BE49-F238E27FC236}">
                <a16:creationId xmlns="" xmlns:a16="http://schemas.microsoft.com/office/drawing/2014/main" id="{7E2D534C-131B-31C0-11B1-A6871BD9264A}"/>
              </a:ext>
            </a:extLst>
          </p:cNvPr>
          <p:cNvSpPr/>
          <p:nvPr/>
        </p:nvSpPr>
        <p:spPr>
          <a:xfrm>
            <a:off x="2315197" y="3933392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AE3D77-8571-3B92-4EDB-4716A39C55E0}"/>
              </a:ext>
            </a:extLst>
          </p:cNvPr>
          <p:cNvSpPr txBox="1"/>
          <p:nvPr/>
        </p:nvSpPr>
        <p:spPr>
          <a:xfrm>
            <a:off x="2363260" y="3855071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 сполучна лінія 10">
            <a:extLst>
              <a:ext uri="{FF2B5EF4-FFF2-40B4-BE49-F238E27FC236}">
                <a16:creationId xmlns="" xmlns:a16="http://schemas.microsoft.com/office/drawing/2014/main" id="{B1D18865-CFE0-CC1C-3849-92872CFA4F57}"/>
              </a:ext>
            </a:extLst>
          </p:cNvPr>
          <p:cNvCxnSpPr>
            <a:cxnSpLocks/>
          </p:cNvCxnSpPr>
          <p:nvPr/>
        </p:nvCxnSpPr>
        <p:spPr>
          <a:xfrm>
            <a:off x="6196101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12">
            <a:extLst>
              <a:ext uri="{FF2B5EF4-FFF2-40B4-BE49-F238E27FC236}">
                <a16:creationId xmlns="" xmlns:a16="http://schemas.microsoft.com/office/drawing/2014/main" id="{1E96807E-4E22-BBB2-9B77-648D3DD53E98}"/>
              </a:ext>
            </a:extLst>
          </p:cNvPr>
          <p:cNvCxnSpPr>
            <a:cxnSpLocks/>
          </p:cNvCxnSpPr>
          <p:nvPr/>
        </p:nvCxnSpPr>
        <p:spPr>
          <a:xfrm>
            <a:off x="3246922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13">
            <a:extLst>
              <a:ext uri="{FF2B5EF4-FFF2-40B4-BE49-F238E27FC236}">
                <a16:creationId xmlns="" xmlns:a16="http://schemas.microsoft.com/office/drawing/2014/main" id="{2A85BEE5-FC7B-B806-EBAE-9F5D52AF9EB2}"/>
              </a:ext>
            </a:extLst>
          </p:cNvPr>
          <p:cNvCxnSpPr>
            <a:cxnSpLocks/>
          </p:cNvCxnSpPr>
          <p:nvPr/>
        </p:nvCxnSpPr>
        <p:spPr>
          <a:xfrm>
            <a:off x="9083517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FDFC79-2A36-0560-04FF-6F7D9FF814B3}"/>
              </a:ext>
            </a:extLst>
          </p:cNvPr>
          <p:cNvSpPr txBox="1"/>
          <p:nvPr/>
        </p:nvSpPr>
        <p:spPr>
          <a:xfrm>
            <a:off x="3496549" y="3855071"/>
            <a:ext cx="18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+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: округлені кути 15">
            <a:extLst>
              <a:ext uri="{FF2B5EF4-FFF2-40B4-BE49-F238E27FC236}">
                <a16:creationId xmlns="" xmlns:a16="http://schemas.microsoft.com/office/drawing/2014/main" id="{DA2B6E5E-BB13-AF49-84A6-0EC5397D9A5D}"/>
              </a:ext>
            </a:extLst>
          </p:cNvPr>
          <p:cNvSpPr/>
          <p:nvPr/>
        </p:nvSpPr>
        <p:spPr>
          <a:xfrm>
            <a:off x="5166274" y="3933392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901CAD-0EB1-D19D-4CEA-A5734CB4C5FE}"/>
              </a:ext>
            </a:extLst>
          </p:cNvPr>
          <p:cNvSpPr txBox="1"/>
          <p:nvPr/>
        </p:nvSpPr>
        <p:spPr>
          <a:xfrm>
            <a:off x="5214337" y="3855071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EDA08DB-DC1C-FF14-02A0-733343730808}"/>
              </a:ext>
            </a:extLst>
          </p:cNvPr>
          <p:cNvSpPr txBox="1"/>
          <p:nvPr/>
        </p:nvSpPr>
        <p:spPr>
          <a:xfrm>
            <a:off x="6462370" y="3855071"/>
            <a:ext cx="18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+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: округлені кути 27">
            <a:extLst>
              <a:ext uri="{FF2B5EF4-FFF2-40B4-BE49-F238E27FC236}">
                <a16:creationId xmlns="" xmlns:a16="http://schemas.microsoft.com/office/drawing/2014/main" id="{99E93DEC-0C48-5D12-09F6-C9D4CEF7615B}"/>
              </a:ext>
            </a:extLst>
          </p:cNvPr>
          <p:cNvSpPr/>
          <p:nvPr/>
        </p:nvSpPr>
        <p:spPr>
          <a:xfrm>
            <a:off x="8132095" y="3933392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84EF7E9-1F06-BDED-D1E0-F73D31E0F2D1}"/>
              </a:ext>
            </a:extLst>
          </p:cNvPr>
          <p:cNvSpPr txBox="1"/>
          <p:nvPr/>
        </p:nvSpPr>
        <p:spPr>
          <a:xfrm>
            <a:off x="8180158" y="3855071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CA1975-F6DC-4E6D-7EF9-F8B2A9A0E9BD}"/>
              </a:ext>
            </a:extLst>
          </p:cNvPr>
          <p:cNvSpPr txBox="1"/>
          <p:nvPr/>
        </p:nvSpPr>
        <p:spPr>
          <a:xfrm>
            <a:off x="9359352" y="3855071"/>
            <a:ext cx="18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+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: округлені кути 30">
            <a:extLst>
              <a:ext uri="{FF2B5EF4-FFF2-40B4-BE49-F238E27FC236}">
                <a16:creationId xmlns="" xmlns:a16="http://schemas.microsoft.com/office/drawing/2014/main" id="{A6A30C29-449A-37C9-43A0-39B20C1371F2}"/>
              </a:ext>
            </a:extLst>
          </p:cNvPr>
          <p:cNvSpPr/>
          <p:nvPr/>
        </p:nvSpPr>
        <p:spPr>
          <a:xfrm>
            <a:off x="11029077" y="3933392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8EF6AB3-2560-487A-8BB0-F69D2DB9E2E1}"/>
              </a:ext>
            </a:extLst>
          </p:cNvPr>
          <p:cNvSpPr txBox="1"/>
          <p:nvPr/>
        </p:nvSpPr>
        <p:spPr>
          <a:xfrm>
            <a:off x="11077140" y="3855071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увати 18">
            <a:extLst>
              <a:ext uri="{FF2B5EF4-FFF2-40B4-BE49-F238E27FC236}">
                <a16:creationId xmlns="" xmlns:a16="http://schemas.microsoft.com/office/drawing/2014/main" id="{A4D421F7-E60B-85CB-4A3F-40CEDA37CB7C}"/>
              </a:ext>
            </a:extLst>
          </p:cNvPr>
          <p:cNvGrpSpPr/>
          <p:nvPr/>
        </p:nvGrpSpPr>
        <p:grpSpPr>
          <a:xfrm>
            <a:off x="947766" y="1962706"/>
            <a:ext cx="1710897" cy="1573124"/>
            <a:chOff x="4763060" y="3582643"/>
            <a:chExt cx="1425946" cy="1220161"/>
          </a:xfrm>
        </p:grpSpPr>
        <p:sp>
          <p:nvSpPr>
            <p:cNvPr id="34" name="Прямокутник: округлені кути 19">
              <a:extLst>
                <a:ext uri="{FF2B5EF4-FFF2-40B4-BE49-F238E27FC236}">
                  <a16:creationId xmlns="" xmlns:a16="http://schemas.microsoft.com/office/drawing/2014/main" id="{0FE87A16-D076-B0E3-20C9-A98144180A87}"/>
                </a:ext>
              </a:extLst>
            </p:cNvPr>
            <p:cNvSpPr/>
            <p:nvPr/>
          </p:nvSpPr>
          <p:spPr>
            <a:xfrm>
              <a:off x="4763060" y="3582643"/>
              <a:ext cx="1425945" cy="6463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Прямокутник 20">
              <a:extLst>
                <a:ext uri="{FF2B5EF4-FFF2-40B4-BE49-F238E27FC236}">
                  <a16:creationId xmlns="" xmlns:a16="http://schemas.microsoft.com/office/drawing/2014/main" id="{DD52DEE9-FD00-F90C-DEBB-1E4D682D78A8}"/>
                </a:ext>
              </a:extLst>
            </p:cNvPr>
            <p:cNvSpPr/>
            <p:nvPr/>
          </p:nvSpPr>
          <p:spPr>
            <a:xfrm>
              <a:off x="4763061" y="4156473"/>
              <a:ext cx="1425945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36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2157F58C-A2B9-07EE-3A80-25FC586D2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1218308" y="175006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A51B9B0E-F06B-01FC-E299-877A0E54F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90926" b="32938"/>
          <a:stretch/>
        </p:blipFill>
        <p:spPr bwMode="auto">
          <a:xfrm>
            <a:off x="2130591" y="1729594"/>
            <a:ext cx="219094" cy="9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F4739134-83F4-A012-7E23-842B3356E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040387" y="208111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6C55887C-2472-F009-1A37-9B4C252E3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1532700" y="172959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ACABC670-459C-9F47-D78F-A54E2836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374908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879D085E-36B1-253C-9766-3D7AA0480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1804108" y="172959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E82A4C17-EA54-5903-842A-17A953C3C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646316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6D0632AC-D533-30CB-7D45-5FD2F206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939035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8D4E217-A30C-AB36-009F-6416E1474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2242366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увати 47">
            <a:extLst>
              <a:ext uri="{FF2B5EF4-FFF2-40B4-BE49-F238E27FC236}">
                <a16:creationId xmlns="" xmlns:a16="http://schemas.microsoft.com/office/drawing/2014/main" id="{4BA91060-4D10-E569-5A15-4E2FEE591411}"/>
              </a:ext>
            </a:extLst>
          </p:cNvPr>
          <p:cNvGrpSpPr/>
          <p:nvPr/>
        </p:nvGrpSpPr>
        <p:grpSpPr>
          <a:xfrm>
            <a:off x="3834448" y="1962706"/>
            <a:ext cx="1710897" cy="1573124"/>
            <a:chOff x="4763060" y="3582643"/>
            <a:chExt cx="1425946" cy="1220161"/>
          </a:xfrm>
        </p:grpSpPr>
        <p:sp>
          <p:nvSpPr>
            <p:cNvPr id="46" name="Прямокутник: округлені кути 48">
              <a:extLst>
                <a:ext uri="{FF2B5EF4-FFF2-40B4-BE49-F238E27FC236}">
                  <a16:creationId xmlns="" xmlns:a16="http://schemas.microsoft.com/office/drawing/2014/main" id="{3931F892-3725-74FA-8A0B-C0F78A313334}"/>
                </a:ext>
              </a:extLst>
            </p:cNvPr>
            <p:cNvSpPr/>
            <p:nvPr/>
          </p:nvSpPr>
          <p:spPr>
            <a:xfrm>
              <a:off x="4763060" y="3582643"/>
              <a:ext cx="1425945" cy="6463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Прямокутник 49">
              <a:extLst>
                <a:ext uri="{FF2B5EF4-FFF2-40B4-BE49-F238E27FC236}">
                  <a16:creationId xmlns="" xmlns:a16="http://schemas.microsoft.com/office/drawing/2014/main" id="{B37FA88F-712D-5125-CEC7-997A4CFBAA4C}"/>
                </a:ext>
              </a:extLst>
            </p:cNvPr>
            <p:cNvSpPr/>
            <p:nvPr/>
          </p:nvSpPr>
          <p:spPr>
            <a:xfrm>
              <a:off x="4763061" y="4156473"/>
              <a:ext cx="1425945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48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E6A815A0-F341-17BD-2D99-62AD654E4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4104990" y="175006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086DEE15-987C-F69B-E9C5-0020526BA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3927069" y="208111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7213C958-0CEF-8B8E-1A3B-0F69F2278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4419382" y="172959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49D5C0A-4164-9693-A36F-BB5C35494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4261590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увати 59">
            <a:extLst>
              <a:ext uri="{FF2B5EF4-FFF2-40B4-BE49-F238E27FC236}">
                <a16:creationId xmlns="" xmlns:a16="http://schemas.microsoft.com/office/drawing/2014/main" id="{85BDC8E7-7AFB-4E09-2EC3-88ED7A5DECE0}"/>
              </a:ext>
            </a:extLst>
          </p:cNvPr>
          <p:cNvGrpSpPr/>
          <p:nvPr/>
        </p:nvGrpSpPr>
        <p:grpSpPr>
          <a:xfrm>
            <a:off x="6693173" y="1962706"/>
            <a:ext cx="1710897" cy="1573124"/>
            <a:chOff x="4763060" y="3582643"/>
            <a:chExt cx="1425946" cy="1220161"/>
          </a:xfrm>
        </p:grpSpPr>
        <p:sp>
          <p:nvSpPr>
            <p:cNvPr id="53" name="Прямокутник: округлені кути 60">
              <a:extLst>
                <a:ext uri="{FF2B5EF4-FFF2-40B4-BE49-F238E27FC236}">
                  <a16:creationId xmlns="" xmlns:a16="http://schemas.microsoft.com/office/drawing/2014/main" id="{0EFADC76-EDC3-22D1-924F-9A4454AA01AB}"/>
                </a:ext>
              </a:extLst>
            </p:cNvPr>
            <p:cNvSpPr/>
            <p:nvPr/>
          </p:nvSpPr>
          <p:spPr>
            <a:xfrm>
              <a:off x="4763060" y="3582643"/>
              <a:ext cx="1425945" cy="6463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61">
              <a:extLst>
                <a:ext uri="{FF2B5EF4-FFF2-40B4-BE49-F238E27FC236}">
                  <a16:creationId xmlns="" xmlns:a16="http://schemas.microsoft.com/office/drawing/2014/main" id="{39924F2A-5E9E-C801-1144-D4B67CB3F01D}"/>
                </a:ext>
              </a:extLst>
            </p:cNvPr>
            <p:cNvSpPr/>
            <p:nvPr/>
          </p:nvSpPr>
          <p:spPr>
            <a:xfrm>
              <a:off x="4763061" y="4156473"/>
              <a:ext cx="1425945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5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2DBC407A-8D07-6BB6-D2BD-DBC577C2C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3" r="19000" b="32680"/>
          <a:stretch/>
        </p:blipFill>
        <p:spPr bwMode="auto">
          <a:xfrm>
            <a:off x="6963715" y="1750064"/>
            <a:ext cx="225502" cy="9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F73F8790-254E-4D8B-FA4B-817BFA633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90926" b="32938"/>
          <a:stretch/>
        </p:blipFill>
        <p:spPr bwMode="auto">
          <a:xfrm>
            <a:off x="7875998" y="1729594"/>
            <a:ext cx="219094" cy="9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91C1C927-7499-DA4C-0F85-8B18CC952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6785794" y="208111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257109BC-CB03-E28A-2825-1B6DE3D05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7987773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увати 1031">
            <a:extLst>
              <a:ext uri="{FF2B5EF4-FFF2-40B4-BE49-F238E27FC236}">
                <a16:creationId xmlns="" xmlns:a16="http://schemas.microsoft.com/office/drawing/2014/main" id="{BF1A4372-A35B-F547-03E4-F43B5B972786}"/>
              </a:ext>
            </a:extLst>
          </p:cNvPr>
          <p:cNvGrpSpPr/>
          <p:nvPr/>
        </p:nvGrpSpPr>
        <p:grpSpPr>
          <a:xfrm>
            <a:off x="9642298" y="1962706"/>
            <a:ext cx="1710897" cy="1573124"/>
            <a:chOff x="4763060" y="3582643"/>
            <a:chExt cx="1425946" cy="1220161"/>
          </a:xfrm>
        </p:grpSpPr>
        <p:sp>
          <p:nvSpPr>
            <p:cNvPr id="60" name="Прямокутник: округлені кути 1032">
              <a:extLst>
                <a:ext uri="{FF2B5EF4-FFF2-40B4-BE49-F238E27FC236}">
                  <a16:creationId xmlns="" xmlns:a16="http://schemas.microsoft.com/office/drawing/2014/main" id="{FBC9180F-8EFC-D0B4-A5B2-EA3C9886CA55}"/>
                </a:ext>
              </a:extLst>
            </p:cNvPr>
            <p:cNvSpPr/>
            <p:nvPr/>
          </p:nvSpPr>
          <p:spPr>
            <a:xfrm>
              <a:off x="4763060" y="3582643"/>
              <a:ext cx="1425945" cy="6463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Прямокутник 1033">
              <a:extLst>
                <a:ext uri="{FF2B5EF4-FFF2-40B4-BE49-F238E27FC236}">
                  <a16:creationId xmlns="" xmlns:a16="http://schemas.microsoft.com/office/drawing/2014/main" id="{C93D27F1-2A97-928C-2756-AB99141166D1}"/>
                </a:ext>
              </a:extLst>
            </p:cNvPr>
            <p:cNvSpPr/>
            <p:nvPr/>
          </p:nvSpPr>
          <p:spPr>
            <a:xfrm>
              <a:off x="4763061" y="4156473"/>
              <a:ext cx="1425945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62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2E925BA7-38B7-9084-C8DE-CDE6FC4D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90926" b="32938"/>
          <a:stretch/>
        </p:blipFill>
        <p:spPr bwMode="auto">
          <a:xfrm>
            <a:off x="7561126" y="1729594"/>
            <a:ext cx="219094" cy="9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F457621-2D9C-16D6-84F8-6892779A3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90926" b="32938"/>
          <a:stretch/>
        </p:blipFill>
        <p:spPr bwMode="auto">
          <a:xfrm>
            <a:off x="7236221" y="1729594"/>
            <a:ext cx="219094" cy="9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3AD0B2F6-B235-0EC6-2524-67F3FF1BD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7684442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7DC69D77-FF92-E217-6D80-0311A4670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7390354" y="207255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FD8A356-A463-F00E-E1BC-BF7DE0422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7120313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C1700F3-3353-F6D6-4CC9-D5E480E0F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3471" r="62125" b="31762"/>
          <a:stretch/>
        </p:blipFill>
        <p:spPr bwMode="auto">
          <a:xfrm>
            <a:off x="9915497" y="1729594"/>
            <a:ext cx="205367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A5EBBF04-203D-9B91-9FBC-DD9389AB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7" t="13728" r="3663" b="31505"/>
          <a:stretch/>
        </p:blipFill>
        <p:spPr bwMode="auto">
          <a:xfrm>
            <a:off x="4687514" y="1729594"/>
            <a:ext cx="223412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437C53B3-C25F-C121-7E23-BB030C86E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7" t="13728" r="3663" b="31505"/>
          <a:stretch/>
        </p:blipFill>
        <p:spPr bwMode="auto">
          <a:xfrm>
            <a:off x="4984114" y="1729594"/>
            <a:ext cx="223412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13BB3CC9-EDE1-92CC-C4FC-860F309AA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5129048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8B97DF47-6D57-F968-76D8-CD52A077C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4825717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BFED30EB-8006-6E2A-36FB-484F7CD3C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4532998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BD4692A-8C9A-B342-E029-8A091D106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9734919" y="208111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5D293DA1-F20E-3F8C-95B7-80C6A7BCF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3471" r="62125" b="31762"/>
          <a:stretch/>
        </p:blipFill>
        <p:spPr bwMode="auto">
          <a:xfrm>
            <a:off x="10231665" y="1729594"/>
            <a:ext cx="205367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3948C0AF-A0A2-539A-F081-7BBE2514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3471" r="62125" b="31762"/>
          <a:stretch/>
        </p:blipFill>
        <p:spPr bwMode="auto">
          <a:xfrm>
            <a:off x="10510736" y="1729594"/>
            <a:ext cx="205367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462103B5-D362-B717-25E3-CED9A2078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3471" r="62125" b="31762"/>
          <a:stretch/>
        </p:blipFill>
        <p:spPr bwMode="auto">
          <a:xfrm>
            <a:off x="10823602" y="1729594"/>
            <a:ext cx="205367" cy="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F7C053DC-CC29-1AC7-A30C-B614F0BEC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0342539" y="2075437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1269A17F-68B7-9F30-AC29-6A138AC76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0634974" y="2088269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61C1230E-D44A-3D09-BF0C-673AE92A8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0926285" y="2069805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к школе | Записи с меткой к школе | Дневник rosinka7304 :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6E0533F2-8978-8FED-B321-7D83D6570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90" t="13474" r="17225" b="51544"/>
          <a:stretch/>
        </p:blipFill>
        <p:spPr bwMode="auto">
          <a:xfrm>
            <a:off x="10069522" y="2075437"/>
            <a:ext cx="268949" cy="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9">
            <a:extLst>
              <a:ext uri="{FF2B5EF4-FFF2-40B4-BE49-F238E27FC236}">
                <a16:creationId xmlns="" xmlns:a16="http://schemas.microsoft.com/office/drawing/2014/main" id="{1E3D6E43-3614-5C8E-F951-0274E77A023C}"/>
              </a:ext>
            </a:extLst>
          </p:cNvPr>
          <p:cNvGrpSpPr/>
          <p:nvPr/>
        </p:nvGrpSpPr>
        <p:grpSpPr>
          <a:xfrm>
            <a:off x="291830" y="1517958"/>
            <a:ext cx="11669715" cy="3611995"/>
            <a:chOff x="466345" y="1493581"/>
            <a:chExt cx="11166016" cy="3611995"/>
          </a:xfrm>
        </p:grpSpPr>
        <p:sp>
          <p:nvSpPr>
            <p:cNvPr id="4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66345" y="1493581"/>
              <a:ext cx="11166016" cy="361199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559640" y="1583316"/>
              <a:ext cx="10970944" cy="34246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AE460DEF-B476-5259-1236-F4C42C0027B4}"/>
              </a:ext>
            </a:extLst>
          </p:cNvPr>
          <p:cNvSpPr/>
          <p:nvPr/>
        </p:nvSpPr>
        <p:spPr>
          <a:xfrm>
            <a:off x="2276542" y="520569"/>
            <a:ext cx="7269317" cy="6659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Робота в зошиті в клітинку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C88A40-B7A3-EE52-DDFC-30696D6BA793}"/>
              </a:ext>
            </a:extLst>
          </p:cNvPr>
          <p:cNvSpPr txBox="1"/>
          <p:nvPr/>
        </p:nvSpPr>
        <p:spPr>
          <a:xfrm>
            <a:off x="645472" y="3855071"/>
            <a:ext cx="24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+      = 9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: округлені кути 4">
            <a:extLst>
              <a:ext uri="{FF2B5EF4-FFF2-40B4-BE49-F238E27FC236}">
                <a16:creationId xmlns="" xmlns:a16="http://schemas.microsoft.com/office/drawing/2014/main" id="{7E2D534C-131B-31C0-11B1-A6871BD9264A}"/>
              </a:ext>
            </a:extLst>
          </p:cNvPr>
          <p:cNvSpPr/>
          <p:nvPr/>
        </p:nvSpPr>
        <p:spPr>
          <a:xfrm>
            <a:off x="1550028" y="3914314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AE3D77-8571-3B92-4EDB-4716A39C55E0}"/>
              </a:ext>
            </a:extLst>
          </p:cNvPr>
          <p:cNvSpPr txBox="1"/>
          <p:nvPr/>
        </p:nvSpPr>
        <p:spPr>
          <a:xfrm>
            <a:off x="1583893" y="3849357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 сполучна лінія 10">
            <a:extLst>
              <a:ext uri="{FF2B5EF4-FFF2-40B4-BE49-F238E27FC236}">
                <a16:creationId xmlns="" xmlns:a16="http://schemas.microsoft.com/office/drawing/2014/main" id="{B1D18865-CFE0-CC1C-3849-92872CFA4F57}"/>
              </a:ext>
            </a:extLst>
          </p:cNvPr>
          <p:cNvCxnSpPr>
            <a:cxnSpLocks/>
          </p:cNvCxnSpPr>
          <p:nvPr/>
        </p:nvCxnSpPr>
        <p:spPr>
          <a:xfrm>
            <a:off x="6196101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2">
            <a:extLst>
              <a:ext uri="{FF2B5EF4-FFF2-40B4-BE49-F238E27FC236}">
                <a16:creationId xmlns="" xmlns:a16="http://schemas.microsoft.com/office/drawing/2014/main" id="{1E96807E-4E22-BBB2-9B77-648D3DD53E98}"/>
              </a:ext>
            </a:extLst>
          </p:cNvPr>
          <p:cNvCxnSpPr>
            <a:cxnSpLocks/>
          </p:cNvCxnSpPr>
          <p:nvPr/>
        </p:nvCxnSpPr>
        <p:spPr>
          <a:xfrm>
            <a:off x="3246922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3">
            <a:extLst>
              <a:ext uri="{FF2B5EF4-FFF2-40B4-BE49-F238E27FC236}">
                <a16:creationId xmlns="" xmlns:a16="http://schemas.microsoft.com/office/drawing/2014/main" id="{2A85BEE5-FC7B-B806-EBAE-9F5D52AF9EB2}"/>
              </a:ext>
            </a:extLst>
          </p:cNvPr>
          <p:cNvCxnSpPr>
            <a:cxnSpLocks/>
          </p:cNvCxnSpPr>
          <p:nvPr/>
        </p:nvCxnSpPr>
        <p:spPr>
          <a:xfrm>
            <a:off x="9083517" y="1756809"/>
            <a:ext cx="0" cy="31653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2">
            <a:extLst>
              <a:ext uri="{FF2B5EF4-FFF2-40B4-BE49-F238E27FC236}">
                <a16:creationId xmlns="" xmlns:a16="http://schemas.microsoft.com/office/drawing/2014/main" id="{A3B53633-5963-66CC-C9D6-4ECEB18F7F92}"/>
              </a:ext>
            </a:extLst>
          </p:cNvPr>
          <p:cNvSpPr/>
          <p:nvPr/>
        </p:nvSpPr>
        <p:spPr>
          <a:xfrm>
            <a:off x="779639" y="2221790"/>
            <a:ext cx="2116898" cy="851769"/>
          </a:xfrm>
          <a:prstGeom prst="roundRect">
            <a:avLst/>
          </a:prstGeom>
          <a:solidFill>
            <a:srgbClr val="3366FF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4">
            <a:extLst>
              <a:ext uri="{FF2B5EF4-FFF2-40B4-BE49-F238E27FC236}">
                <a16:creationId xmlns="" xmlns:a16="http://schemas.microsoft.com/office/drawing/2014/main" id="{4AB775EF-CCAE-4D8F-BEE6-F0279BD47977}"/>
              </a:ext>
            </a:extLst>
          </p:cNvPr>
          <p:cNvCxnSpPr>
            <a:stCxn id="17" idx="0"/>
          </p:cNvCxnSpPr>
          <p:nvPr/>
        </p:nvCxnSpPr>
        <p:spPr>
          <a:xfrm>
            <a:off x="1838088" y="2221790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2FBF6B4-A107-6DC3-0CDD-071A5E68DC79}"/>
              </a:ext>
            </a:extLst>
          </p:cNvPr>
          <p:cNvSpPr/>
          <p:nvPr/>
        </p:nvSpPr>
        <p:spPr>
          <a:xfrm>
            <a:off x="1268307" y="2307238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0D3EFBF-798C-45FB-6849-508C026A115F}"/>
              </a:ext>
            </a:extLst>
          </p:cNvPr>
          <p:cNvSpPr/>
          <p:nvPr/>
        </p:nvSpPr>
        <p:spPr>
          <a:xfrm>
            <a:off x="2276542" y="2556225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6125C37-5588-AF71-FA20-97D7B2900DEC}"/>
              </a:ext>
            </a:extLst>
          </p:cNvPr>
          <p:cNvSpPr/>
          <p:nvPr/>
        </p:nvSpPr>
        <p:spPr>
          <a:xfrm>
            <a:off x="2065208" y="2312720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47724AF-5E9D-62A9-DFCC-49EA0892DB76}"/>
              </a:ext>
            </a:extLst>
          </p:cNvPr>
          <p:cNvSpPr/>
          <p:nvPr/>
        </p:nvSpPr>
        <p:spPr>
          <a:xfrm>
            <a:off x="2532906" y="280488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="" xmlns:a16="http://schemas.microsoft.com/office/drawing/2014/main" id="{D7A79A8D-0B5E-2B75-0607-8B7B6A90A795}"/>
              </a:ext>
            </a:extLst>
          </p:cNvPr>
          <p:cNvSpPr/>
          <p:nvPr/>
        </p:nvSpPr>
        <p:spPr>
          <a:xfrm>
            <a:off x="3693945" y="2207146"/>
            <a:ext cx="2116898" cy="851769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4">
            <a:extLst>
              <a:ext uri="{FF2B5EF4-FFF2-40B4-BE49-F238E27FC236}">
                <a16:creationId xmlns="" xmlns:a16="http://schemas.microsoft.com/office/drawing/2014/main" id="{FCA263ED-70C3-3EEF-2AF3-F0B06D9D0D62}"/>
              </a:ext>
            </a:extLst>
          </p:cNvPr>
          <p:cNvCxnSpPr>
            <a:stCxn id="23" idx="0"/>
          </p:cNvCxnSpPr>
          <p:nvPr/>
        </p:nvCxnSpPr>
        <p:spPr>
          <a:xfrm>
            <a:off x="4752394" y="2207146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583A421F-B37A-F0A9-49C0-EA8BFA109220}"/>
              </a:ext>
            </a:extLst>
          </p:cNvPr>
          <p:cNvSpPr/>
          <p:nvPr/>
        </p:nvSpPr>
        <p:spPr>
          <a:xfrm>
            <a:off x="4176728" y="25507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D7069C0D-FF66-F57C-1D87-9A419F988D02}"/>
              </a:ext>
            </a:extLst>
          </p:cNvPr>
          <p:cNvSpPr/>
          <p:nvPr/>
        </p:nvSpPr>
        <p:spPr>
          <a:xfrm>
            <a:off x="4951547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7373F9BD-D6D3-4AF2-EED7-463B7E7EE23D}"/>
              </a:ext>
            </a:extLst>
          </p:cNvPr>
          <p:cNvSpPr/>
          <p:nvPr/>
        </p:nvSpPr>
        <p:spPr>
          <a:xfrm>
            <a:off x="4963822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8FC52E89-253F-E18E-327E-9BF415FC9060}"/>
              </a:ext>
            </a:extLst>
          </p:cNvPr>
          <p:cNvSpPr/>
          <p:nvPr/>
        </p:nvSpPr>
        <p:spPr>
          <a:xfrm>
            <a:off x="5406970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4174EFE3-CC53-EA3F-7C8D-B2019AE9558D}"/>
              </a:ext>
            </a:extLst>
          </p:cNvPr>
          <p:cNvSpPr/>
          <p:nvPr/>
        </p:nvSpPr>
        <p:spPr>
          <a:xfrm>
            <a:off x="5419245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">
            <a:extLst>
              <a:ext uri="{FF2B5EF4-FFF2-40B4-BE49-F238E27FC236}">
                <a16:creationId xmlns="" xmlns:a16="http://schemas.microsoft.com/office/drawing/2014/main" id="{DF36B6B4-9BDF-9139-C730-406377675731}"/>
              </a:ext>
            </a:extLst>
          </p:cNvPr>
          <p:cNvSpPr/>
          <p:nvPr/>
        </p:nvSpPr>
        <p:spPr>
          <a:xfrm>
            <a:off x="6622279" y="2207146"/>
            <a:ext cx="2116898" cy="851769"/>
          </a:xfrm>
          <a:prstGeom prst="roundRect">
            <a:avLst/>
          </a:prstGeom>
          <a:solidFill>
            <a:srgbClr val="FF3399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4">
            <a:extLst>
              <a:ext uri="{FF2B5EF4-FFF2-40B4-BE49-F238E27FC236}">
                <a16:creationId xmlns="" xmlns:a16="http://schemas.microsoft.com/office/drawing/2014/main" id="{DB7DEE94-43D3-9744-CD3D-629C1D37F1FA}"/>
              </a:ext>
            </a:extLst>
          </p:cNvPr>
          <p:cNvCxnSpPr>
            <a:stCxn id="30" idx="0"/>
          </p:cNvCxnSpPr>
          <p:nvPr/>
        </p:nvCxnSpPr>
        <p:spPr>
          <a:xfrm>
            <a:off x="7680728" y="2207146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F5B5627D-0FB7-734F-847E-130C52AC52DA}"/>
              </a:ext>
            </a:extLst>
          </p:cNvPr>
          <p:cNvSpPr/>
          <p:nvPr/>
        </p:nvSpPr>
        <p:spPr>
          <a:xfrm>
            <a:off x="7105062" y="25507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A96C84A4-B260-EF1B-421E-EF6E458C54D0}"/>
              </a:ext>
            </a:extLst>
          </p:cNvPr>
          <p:cNvSpPr/>
          <p:nvPr/>
        </p:nvSpPr>
        <p:spPr>
          <a:xfrm>
            <a:off x="8091399" y="255074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4AD6520-802A-57B0-004C-58FBC7AADC2C}"/>
              </a:ext>
            </a:extLst>
          </p:cNvPr>
          <p:cNvSpPr/>
          <p:nvPr/>
        </p:nvSpPr>
        <p:spPr>
          <a:xfrm>
            <a:off x="7879881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A562801-0E62-BDED-A352-99A62968CDF8}"/>
              </a:ext>
            </a:extLst>
          </p:cNvPr>
          <p:cNvSpPr/>
          <p:nvPr/>
        </p:nvSpPr>
        <p:spPr>
          <a:xfrm>
            <a:off x="8347579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2">
            <a:extLst>
              <a:ext uri="{FF2B5EF4-FFF2-40B4-BE49-F238E27FC236}">
                <a16:creationId xmlns="" xmlns:a16="http://schemas.microsoft.com/office/drawing/2014/main" id="{17F062F1-D099-CC21-D1A6-DACBEDA4AC06}"/>
              </a:ext>
            </a:extLst>
          </p:cNvPr>
          <p:cNvSpPr/>
          <p:nvPr/>
        </p:nvSpPr>
        <p:spPr>
          <a:xfrm>
            <a:off x="9473065" y="2207146"/>
            <a:ext cx="2116898" cy="851769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4">
            <a:extLst>
              <a:ext uri="{FF2B5EF4-FFF2-40B4-BE49-F238E27FC236}">
                <a16:creationId xmlns="" xmlns:a16="http://schemas.microsoft.com/office/drawing/2014/main" id="{EE837253-E926-4391-5045-8C7371CA1E36}"/>
              </a:ext>
            </a:extLst>
          </p:cNvPr>
          <p:cNvCxnSpPr>
            <a:stCxn id="36" idx="0"/>
          </p:cNvCxnSpPr>
          <p:nvPr/>
        </p:nvCxnSpPr>
        <p:spPr>
          <a:xfrm>
            <a:off x="10531514" y="2207146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10730667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D5871195-BB55-5838-1D44-D9A8AE8A36DA}"/>
              </a:ext>
            </a:extLst>
          </p:cNvPr>
          <p:cNvSpPr/>
          <p:nvPr/>
        </p:nvSpPr>
        <p:spPr>
          <a:xfrm>
            <a:off x="11198365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73732E23-8334-CC38-FCF5-E04EDE948D1A}"/>
              </a:ext>
            </a:extLst>
          </p:cNvPr>
          <p:cNvSpPr/>
          <p:nvPr/>
        </p:nvSpPr>
        <p:spPr>
          <a:xfrm>
            <a:off x="966482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387F4CF5-EB01-AF9A-9921-0FD00BD9BF92}"/>
              </a:ext>
            </a:extLst>
          </p:cNvPr>
          <p:cNvSpPr/>
          <p:nvPr/>
        </p:nvSpPr>
        <p:spPr>
          <a:xfrm>
            <a:off x="1569376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C89921CC-3D03-853F-988F-ACFFADE69ABF}"/>
              </a:ext>
            </a:extLst>
          </p:cNvPr>
          <p:cNvSpPr/>
          <p:nvPr/>
        </p:nvSpPr>
        <p:spPr>
          <a:xfrm>
            <a:off x="1268307" y="2787600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FD036AC8-5D52-67B6-1E1C-53860171A595}"/>
              </a:ext>
            </a:extLst>
          </p:cNvPr>
          <p:cNvSpPr/>
          <p:nvPr/>
        </p:nvSpPr>
        <p:spPr>
          <a:xfrm>
            <a:off x="966482" y="27876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8A3DA415-1A0D-39A6-FBEE-1B6D5878AC5D}"/>
              </a:ext>
            </a:extLst>
          </p:cNvPr>
          <p:cNvSpPr/>
          <p:nvPr/>
        </p:nvSpPr>
        <p:spPr>
          <a:xfrm>
            <a:off x="1569376" y="27876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DE622728-1D89-1ADA-153F-EBA9341D3645}"/>
              </a:ext>
            </a:extLst>
          </p:cNvPr>
          <p:cNvSpPr/>
          <p:nvPr/>
        </p:nvSpPr>
        <p:spPr>
          <a:xfrm>
            <a:off x="3831474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83BCC081-698D-126C-E368-301DA278E9F0}"/>
              </a:ext>
            </a:extLst>
          </p:cNvPr>
          <p:cNvSpPr/>
          <p:nvPr/>
        </p:nvSpPr>
        <p:spPr>
          <a:xfrm>
            <a:off x="3843749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1F8500BD-AFB4-9516-97CA-0D24C859C138}"/>
              </a:ext>
            </a:extLst>
          </p:cNvPr>
          <p:cNvSpPr/>
          <p:nvPr/>
        </p:nvSpPr>
        <p:spPr>
          <a:xfrm>
            <a:off x="4491488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0FF8A15E-9991-8647-9105-8D243630FC26}"/>
              </a:ext>
            </a:extLst>
          </p:cNvPr>
          <p:cNvSpPr/>
          <p:nvPr/>
        </p:nvSpPr>
        <p:spPr>
          <a:xfrm>
            <a:off x="4503763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93914154-DA62-2F9F-801B-80008E136D22}"/>
              </a:ext>
            </a:extLst>
          </p:cNvPr>
          <p:cNvSpPr/>
          <p:nvPr/>
        </p:nvSpPr>
        <p:spPr>
          <a:xfrm>
            <a:off x="6774919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28775B7B-E5EB-50CE-DAA8-B91031076A39}"/>
              </a:ext>
            </a:extLst>
          </p:cNvPr>
          <p:cNvSpPr/>
          <p:nvPr/>
        </p:nvSpPr>
        <p:spPr>
          <a:xfrm>
            <a:off x="6787194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76B7FFF8-F008-ED20-1536-DCFB3783F06B}"/>
              </a:ext>
            </a:extLst>
          </p:cNvPr>
          <p:cNvSpPr/>
          <p:nvPr/>
        </p:nvSpPr>
        <p:spPr>
          <a:xfrm>
            <a:off x="7434933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0CD83AE6-26D0-BAA1-8901-A0CD76A7BB25}"/>
              </a:ext>
            </a:extLst>
          </p:cNvPr>
          <p:cNvSpPr/>
          <p:nvPr/>
        </p:nvSpPr>
        <p:spPr>
          <a:xfrm>
            <a:off x="7447208" y="27994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581BA282-B666-8FFF-41CD-703ADE77316E}"/>
              </a:ext>
            </a:extLst>
          </p:cNvPr>
          <p:cNvSpPr/>
          <p:nvPr/>
        </p:nvSpPr>
        <p:spPr>
          <a:xfrm>
            <a:off x="9945853" y="2307238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F60C53A0-C588-D9C7-D701-A347105F97DE}"/>
              </a:ext>
            </a:extLst>
          </p:cNvPr>
          <p:cNvSpPr/>
          <p:nvPr/>
        </p:nvSpPr>
        <p:spPr>
          <a:xfrm>
            <a:off x="9644028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0B764351-96FE-8CAA-20E0-257DD6B7C237}"/>
              </a:ext>
            </a:extLst>
          </p:cNvPr>
          <p:cNvSpPr/>
          <p:nvPr/>
        </p:nvSpPr>
        <p:spPr>
          <a:xfrm>
            <a:off x="10246922" y="230723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AFD16201-B5B7-DD9F-3785-F88C7DE81202}"/>
              </a:ext>
            </a:extLst>
          </p:cNvPr>
          <p:cNvSpPr/>
          <p:nvPr/>
        </p:nvSpPr>
        <p:spPr>
          <a:xfrm>
            <a:off x="9945853" y="2787600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7148D6DE-5A7A-9818-BF10-F3A0BE6F18CB}"/>
              </a:ext>
            </a:extLst>
          </p:cNvPr>
          <p:cNvSpPr/>
          <p:nvPr/>
        </p:nvSpPr>
        <p:spPr>
          <a:xfrm>
            <a:off x="9644028" y="27876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71FEA7D4-C1D7-EEFB-CAB8-49E5D84331AF}"/>
              </a:ext>
            </a:extLst>
          </p:cNvPr>
          <p:cNvSpPr/>
          <p:nvPr/>
        </p:nvSpPr>
        <p:spPr>
          <a:xfrm>
            <a:off x="10246922" y="27876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E567F18-11E9-BCA6-D2C1-41210B6B8102}"/>
              </a:ext>
            </a:extLst>
          </p:cNvPr>
          <p:cNvSpPr txBox="1"/>
          <p:nvPr/>
        </p:nvSpPr>
        <p:spPr>
          <a:xfrm>
            <a:off x="3606054" y="3855071"/>
            <a:ext cx="24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+      = 9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кутник: округлені кути 1091">
            <a:extLst>
              <a:ext uri="{FF2B5EF4-FFF2-40B4-BE49-F238E27FC236}">
                <a16:creationId xmlns="" xmlns:a16="http://schemas.microsoft.com/office/drawing/2014/main" id="{E3020BCB-637B-1DB0-D8BD-78E8F93715E1}"/>
              </a:ext>
            </a:extLst>
          </p:cNvPr>
          <p:cNvSpPr/>
          <p:nvPr/>
        </p:nvSpPr>
        <p:spPr>
          <a:xfrm>
            <a:off x="4510610" y="3914314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AC07DAE-B118-2156-1230-47E46C50CD46}"/>
              </a:ext>
            </a:extLst>
          </p:cNvPr>
          <p:cNvSpPr txBox="1"/>
          <p:nvPr/>
        </p:nvSpPr>
        <p:spPr>
          <a:xfrm>
            <a:off x="4544475" y="3849357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BD8B4FA-E3B4-19FD-4CA2-4CD313FA34AC}"/>
              </a:ext>
            </a:extLst>
          </p:cNvPr>
          <p:cNvSpPr txBox="1"/>
          <p:nvPr/>
        </p:nvSpPr>
        <p:spPr>
          <a:xfrm>
            <a:off x="6594296" y="3855071"/>
            <a:ext cx="24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+      = 8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кутник: округлені кути 1094">
            <a:extLst>
              <a:ext uri="{FF2B5EF4-FFF2-40B4-BE49-F238E27FC236}">
                <a16:creationId xmlns="" xmlns:a16="http://schemas.microsoft.com/office/drawing/2014/main" id="{C97ADC7C-A99F-14B4-0512-6C26E78E6104}"/>
              </a:ext>
            </a:extLst>
          </p:cNvPr>
          <p:cNvSpPr/>
          <p:nvPr/>
        </p:nvSpPr>
        <p:spPr>
          <a:xfrm>
            <a:off x="7498852" y="3914314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4903E01-022E-34B4-76D3-808D995D192F}"/>
              </a:ext>
            </a:extLst>
          </p:cNvPr>
          <p:cNvSpPr txBox="1"/>
          <p:nvPr/>
        </p:nvSpPr>
        <p:spPr>
          <a:xfrm>
            <a:off x="7532717" y="3849357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F62248D-356B-7ED0-D286-4D6550812632}"/>
              </a:ext>
            </a:extLst>
          </p:cNvPr>
          <p:cNvSpPr txBox="1"/>
          <p:nvPr/>
        </p:nvSpPr>
        <p:spPr>
          <a:xfrm>
            <a:off x="9387229" y="3855071"/>
            <a:ext cx="24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+      = 8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кутник: округлені кути 1097">
            <a:extLst>
              <a:ext uri="{FF2B5EF4-FFF2-40B4-BE49-F238E27FC236}">
                <a16:creationId xmlns="" xmlns:a16="http://schemas.microsoft.com/office/drawing/2014/main" id="{1CF13E77-415A-39C8-A7E6-AD6FFD8D31DB}"/>
              </a:ext>
            </a:extLst>
          </p:cNvPr>
          <p:cNvSpPr/>
          <p:nvPr/>
        </p:nvSpPr>
        <p:spPr>
          <a:xfrm>
            <a:off x="10291785" y="3914314"/>
            <a:ext cx="515463" cy="506234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6FD99E6-3EC8-6857-0AF4-C080917B9699}"/>
              </a:ext>
            </a:extLst>
          </p:cNvPr>
          <p:cNvSpPr txBox="1"/>
          <p:nvPr/>
        </p:nvSpPr>
        <p:spPr>
          <a:xfrm>
            <a:off x="10325650" y="3849357"/>
            <a:ext cx="5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7">
            <a:extLst>
              <a:ext uri="{FF2B5EF4-FFF2-40B4-BE49-F238E27FC236}">
                <a16:creationId xmlns="" xmlns:a16="http://schemas.microsoft.com/office/drawing/2014/main" id="{AE460DEF-B476-5259-1236-F4C42C0027B4}"/>
              </a:ext>
            </a:extLst>
          </p:cNvPr>
          <p:cNvSpPr/>
          <p:nvPr/>
        </p:nvSpPr>
        <p:spPr>
          <a:xfrm>
            <a:off x="2276542" y="1276906"/>
            <a:ext cx="7286424" cy="48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Доповни</a:t>
            </a:r>
            <a:r>
              <a:rPr lang="uk-UA" sz="2400" b="1" dirty="0" smtClean="0">
                <a:solidFill>
                  <a:schemeClr val="bg1"/>
                </a:solidFill>
              </a:rPr>
              <a:t> рівності за малюнком. </a:t>
            </a:r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в зошиті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1" grpId="0"/>
      <p:bldP spid="64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8338924" y="1965112"/>
            <a:ext cx="3748738" cy="4590472"/>
          </a:xfrm>
          <a:prstGeom prst="ellips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781371" y="2050474"/>
            <a:ext cx="3748738" cy="4590472"/>
          </a:xfrm>
          <a:prstGeom prst="ellips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145020" y="1222326"/>
            <a:ext cx="6770178" cy="596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Обведи 9 цукерок.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400865" y="1611059"/>
            <a:ext cx="2049633" cy="280392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26" name="Picture 2" descr="https://o.remove.bg/downloads/ed15d44a-8d49-498d-ad97-5a86d83dfb68/14962912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4" b="57394"/>
          <a:stretch/>
        </p:blipFill>
        <p:spPr bwMode="auto">
          <a:xfrm>
            <a:off x="6138962" y="2468494"/>
            <a:ext cx="2284986" cy="35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4e4e44ad-c77b-43c0-baee-9f2c0d36d98d/598182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9" b="68099"/>
          <a:stretch/>
        </p:blipFill>
        <p:spPr bwMode="auto">
          <a:xfrm>
            <a:off x="8754821" y="2468494"/>
            <a:ext cx="2744643" cy="15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o.remove.bg/downloads/4e4e44ad-c77b-43c0-baee-9f2c0d36d98d/598182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9" b="68099"/>
          <a:stretch/>
        </p:blipFill>
        <p:spPr bwMode="auto">
          <a:xfrm>
            <a:off x="3232519" y="2406886"/>
            <a:ext cx="2744643" cy="15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4e4e44ad-c77b-43c0-baee-9f2c0d36d98d/598182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1" r="60567" b="44967"/>
          <a:stretch/>
        </p:blipFill>
        <p:spPr bwMode="auto">
          <a:xfrm rot="20627823">
            <a:off x="3467667" y="4391708"/>
            <a:ext cx="2610584" cy="16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o.remove.bg/downloads/4e4e44ad-c77b-43c0-baee-9f2c0d36d98d/598182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1" r="60567" b="44967"/>
          <a:stretch/>
        </p:blipFill>
        <p:spPr bwMode="auto">
          <a:xfrm rot="825310">
            <a:off x="8912962" y="4391708"/>
            <a:ext cx="2610584" cy="16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638800"/>
            <a:ext cx="1153886" cy="1236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 №18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1469" y="1324635"/>
            <a:ext cx="8580078" cy="608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З’єднай</a:t>
            </a:r>
            <a:r>
              <a:rPr lang="ru-RU" dirty="0">
                <a:solidFill>
                  <a:srgbClr val="7030A0"/>
                </a:solidFill>
              </a:rPr>
              <a:t> число й </a:t>
            </a:r>
            <a:r>
              <a:rPr lang="ru-RU" dirty="0" err="1">
                <a:solidFill>
                  <a:srgbClr val="7030A0"/>
                </a:solidFill>
              </a:rPr>
              <a:t>відповідну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кісточку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доміно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68" name="Скругленный прямоугольник 2">
            <a:extLst>
              <a:ext uri="{FF2B5EF4-FFF2-40B4-BE49-F238E27FC236}">
                <a16:creationId xmlns="" xmlns:a16="http://schemas.microsoft.com/office/drawing/2014/main" id="{A3B53633-5963-66CC-C9D6-4ECEB18F7F92}"/>
              </a:ext>
            </a:extLst>
          </p:cNvPr>
          <p:cNvSpPr/>
          <p:nvPr/>
        </p:nvSpPr>
        <p:spPr>
          <a:xfrm>
            <a:off x="285970" y="2433572"/>
            <a:ext cx="2116898" cy="851769"/>
          </a:xfrm>
          <a:prstGeom prst="roundRect">
            <a:avLst/>
          </a:prstGeom>
          <a:solidFill>
            <a:srgbClr val="3366FF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4">
            <a:extLst>
              <a:ext uri="{FF2B5EF4-FFF2-40B4-BE49-F238E27FC236}">
                <a16:creationId xmlns="" xmlns:a16="http://schemas.microsoft.com/office/drawing/2014/main" id="{4AB775EF-CCAE-4D8F-BEE6-F0279BD47977}"/>
              </a:ext>
            </a:extLst>
          </p:cNvPr>
          <p:cNvCxnSpPr>
            <a:stCxn id="68" idx="0"/>
          </p:cNvCxnSpPr>
          <p:nvPr/>
        </p:nvCxnSpPr>
        <p:spPr>
          <a:xfrm>
            <a:off x="1344419" y="2433572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2FBF6B4-A107-6DC3-0CDD-071A5E68DC79}"/>
              </a:ext>
            </a:extLst>
          </p:cNvPr>
          <p:cNvSpPr/>
          <p:nvPr/>
        </p:nvSpPr>
        <p:spPr>
          <a:xfrm>
            <a:off x="1034280" y="2511168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2">
            <a:extLst>
              <a:ext uri="{FF2B5EF4-FFF2-40B4-BE49-F238E27FC236}">
                <a16:creationId xmlns="" xmlns:a16="http://schemas.microsoft.com/office/drawing/2014/main" id="{D7A79A8D-0B5E-2B75-0607-8B7B6A90A795}"/>
              </a:ext>
            </a:extLst>
          </p:cNvPr>
          <p:cNvSpPr/>
          <p:nvPr/>
        </p:nvSpPr>
        <p:spPr>
          <a:xfrm>
            <a:off x="2750488" y="2428721"/>
            <a:ext cx="2116898" cy="851769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4">
            <a:extLst>
              <a:ext uri="{FF2B5EF4-FFF2-40B4-BE49-F238E27FC236}">
                <a16:creationId xmlns="" xmlns:a16="http://schemas.microsoft.com/office/drawing/2014/main" id="{FCA263ED-70C3-3EEF-2AF3-F0B06D9D0D62}"/>
              </a:ext>
            </a:extLst>
          </p:cNvPr>
          <p:cNvCxnSpPr>
            <a:stCxn id="84" idx="0"/>
          </p:cNvCxnSpPr>
          <p:nvPr/>
        </p:nvCxnSpPr>
        <p:spPr>
          <a:xfrm>
            <a:off x="3808937" y="2428721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583A421F-B37A-F0A9-49C0-EA8BFA109220}"/>
              </a:ext>
            </a:extLst>
          </p:cNvPr>
          <p:cNvSpPr/>
          <p:nvPr/>
        </p:nvSpPr>
        <p:spPr>
          <a:xfrm>
            <a:off x="3233271" y="277231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7373F9BD-D6D3-4AF2-EED7-463B7E7EE23D}"/>
              </a:ext>
            </a:extLst>
          </p:cNvPr>
          <p:cNvSpPr/>
          <p:nvPr/>
        </p:nvSpPr>
        <p:spPr>
          <a:xfrm>
            <a:off x="4020365" y="3020976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8FC52E89-253F-E18E-327E-9BF415FC9060}"/>
              </a:ext>
            </a:extLst>
          </p:cNvPr>
          <p:cNvSpPr/>
          <p:nvPr/>
        </p:nvSpPr>
        <p:spPr>
          <a:xfrm>
            <a:off x="4463513" y="252881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2">
            <a:extLst>
              <a:ext uri="{FF2B5EF4-FFF2-40B4-BE49-F238E27FC236}">
                <a16:creationId xmlns="" xmlns:a16="http://schemas.microsoft.com/office/drawing/2014/main" id="{DF36B6B4-9BDF-9139-C730-406377675731}"/>
              </a:ext>
            </a:extLst>
          </p:cNvPr>
          <p:cNvSpPr/>
          <p:nvPr/>
        </p:nvSpPr>
        <p:spPr>
          <a:xfrm>
            <a:off x="5215006" y="2415851"/>
            <a:ext cx="2116898" cy="851769"/>
          </a:xfrm>
          <a:prstGeom prst="roundRect">
            <a:avLst/>
          </a:prstGeom>
          <a:solidFill>
            <a:srgbClr val="FF3399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4">
            <a:extLst>
              <a:ext uri="{FF2B5EF4-FFF2-40B4-BE49-F238E27FC236}">
                <a16:creationId xmlns="" xmlns:a16="http://schemas.microsoft.com/office/drawing/2014/main" id="{DB7DEE94-43D3-9744-CD3D-629C1D37F1FA}"/>
              </a:ext>
            </a:extLst>
          </p:cNvPr>
          <p:cNvCxnSpPr>
            <a:stCxn id="91" idx="0"/>
          </p:cNvCxnSpPr>
          <p:nvPr/>
        </p:nvCxnSpPr>
        <p:spPr>
          <a:xfrm>
            <a:off x="6273455" y="2415851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F5B5627D-0FB7-734F-847E-130C52AC52DA}"/>
              </a:ext>
            </a:extLst>
          </p:cNvPr>
          <p:cNvSpPr/>
          <p:nvPr/>
        </p:nvSpPr>
        <p:spPr>
          <a:xfrm>
            <a:off x="5697789" y="2759449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A96C84A4-B260-EF1B-421E-EF6E458C54D0}"/>
              </a:ext>
            </a:extLst>
          </p:cNvPr>
          <p:cNvSpPr/>
          <p:nvPr/>
        </p:nvSpPr>
        <p:spPr>
          <a:xfrm>
            <a:off x="6684126" y="2759448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24AD6520-802A-57B0-004C-58FBC7AADC2C}"/>
              </a:ext>
            </a:extLst>
          </p:cNvPr>
          <p:cNvSpPr/>
          <p:nvPr/>
        </p:nvSpPr>
        <p:spPr>
          <a:xfrm>
            <a:off x="6472608" y="25159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7A562801-0E62-BDED-A352-99A62968CDF8}"/>
              </a:ext>
            </a:extLst>
          </p:cNvPr>
          <p:cNvSpPr/>
          <p:nvPr/>
        </p:nvSpPr>
        <p:spPr>
          <a:xfrm>
            <a:off x="6940306" y="3008106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2">
            <a:extLst>
              <a:ext uri="{FF2B5EF4-FFF2-40B4-BE49-F238E27FC236}">
                <a16:creationId xmlns="" xmlns:a16="http://schemas.microsoft.com/office/drawing/2014/main" id="{17F062F1-D099-CC21-D1A6-DACBEDA4AC06}"/>
              </a:ext>
            </a:extLst>
          </p:cNvPr>
          <p:cNvSpPr/>
          <p:nvPr/>
        </p:nvSpPr>
        <p:spPr>
          <a:xfrm>
            <a:off x="7565953" y="2415759"/>
            <a:ext cx="2116898" cy="851769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4">
            <a:extLst>
              <a:ext uri="{FF2B5EF4-FFF2-40B4-BE49-F238E27FC236}">
                <a16:creationId xmlns="" xmlns:a16="http://schemas.microsoft.com/office/drawing/2014/main" id="{EE837253-E926-4391-5045-8C7371CA1E36}"/>
              </a:ext>
            </a:extLst>
          </p:cNvPr>
          <p:cNvCxnSpPr>
            <a:stCxn id="97" idx="0"/>
          </p:cNvCxnSpPr>
          <p:nvPr/>
        </p:nvCxnSpPr>
        <p:spPr>
          <a:xfrm>
            <a:off x="8624402" y="2415759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9050174" y="2759355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73732E23-8334-CC38-FCF5-E04EDE948D1A}"/>
              </a:ext>
            </a:extLst>
          </p:cNvPr>
          <p:cNvSpPr/>
          <p:nvPr/>
        </p:nvSpPr>
        <p:spPr>
          <a:xfrm>
            <a:off x="472813" y="251902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387F4CF5-EB01-AF9A-9921-0FD00BD9BF92}"/>
              </a:ext>
            </a:extLst>
          </p:cNvPr>
          <p:cNvSpPr/>
          <p:nvPr/>
        </p:nvSpPr>
        <p:spPr>
          <a:xfrm>
            <a:off x="733060" y="2777170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C89921CC-3D03-853F-988F-ACFFADE69ABF}"/>
              </a:ext>
            </a:extLst>
          </p:cNvPr>
          <p:cNvSpPr/>
          <p:nvPr/>
        </p:nvSpPr>
        <p:spPr>
          <a:xfrm>
            <a:off x="1014412" y="301118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FD036AC8-5D52-67B6-1E1C-53860171A595}"/>
              </a:ext>
            </a:extLst>
          </p:cNvPr>
          <p:cNvSpPr/>
          <p:nvPr/>
        </p:nvSpPr>
        <p:spPr>
          <a:xfrm>
            <a:off x="472813" y="299938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DE622728-1D89-1ADA-153F-EBA9341D3645}"/>
              </a:ext>
            </a:extLst>
          </p:cNvPr>
          <p:cNvSpPr/>
          <p:nvPr/>
        </p:nvSpPr>
        <p:spPr>
          <a:xfrm>
            <a:off x="2908833" y="24992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83BCC081-698D-126C-E368-301DA278E9F0}"/>
              </a:ext>
            </a:extLst>
          </p:cNvPr>
          <p:cNvSpPr/>
          <p:nvPr/>
        </p:nvSpPr>
        <p:spPr>
          <a:xfrm>
            <a:off x="2921108" y="299136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1F8500BD-AFB4-9516-97CA-0D24C859C138}"/>
              </a:ext>
            </a:extLst>
          </p:cNvPr>
          <p:cNvSpPr/>
          <p:nvPr/>
        </p:nvSpPr>
        <p:spPr>
          <a:xfrm>
            <a:off x="3548031" y="252881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0FF8A15E-9991-8647-9105-8D243630FC26}"/>
              </a:ext>
            </a:extLst>
          </p:cNvPr>
          <p:cNvSpPr/>
          <p:nvPr/>
        </p:nvSpPr>
        <p:spPr>
          <a:xfrm>
            <a:off x="3560306" y="3020976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93914154-DA62-2F9F-801B-80008E136D22}"/>
              </a:ext>
            </a:extLst>
          </p:cNvPr>
          <p:cNvSpPr/>
          <p:nvPr/>
        </p:nvSpPr>
        <p:spPr>
          <a:xfrm>
            <a:off x="5367646" y="25159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28775B7B-E5EB-50CE-DAA8-B91031076A39}"/>
              </a:ext>
            </a:extLst>
          </p:cNvPr>
          <p:cNvSpPr/>
          <p:nvPr/>
        </p:nvSpPr>
        <p:spPr>
          <a:xfrm>
            <a:off x="5379921" y="3008106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76B7FFF8-F008-ED20-1536-DCFB3783F06B}"/>
              </a:ext>
            </a:extLst>
          </p:cNvPr>
          <p:cNvSpPr/>
          <p:nvPr/>
        </p:nvSpPr>
        <p:spPr>
          <a:xfrm>
            <a:off x="6027660" y="25159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0CD83AE6-26D0-BAA1-8901-A0CD76A7BB25}"/>
              </a:ext>
            </a:extLst>
          </p:cNvPr>
          <p:cNvSpPr/>
          <p:nvPr/>
        </p:nvSpPr>
        <p:spPr>
          <a:xfrm>
            <a:off x="6039935" y="3008106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>
            <a:extLst>
              <a:ext uri="{FF2B5EF4-FFF2-40B4-BE49-F238E27FC236}">
                <a16:creationId xmlns="" xmlns:a16="http://schemas.microsoft.com/office/drawing/2014/main" id="{581BA282-B666-8FFF-41CD-703ADE77316E}"/>
              </a:ext>
            </a:extLst>
          </p:cNvPr>
          <p:cNvSpPr/>
          <p:nvPr/>
        </p:nvSpPr>
        <p:spPr>
          <a:xfrm>
            <a:off x="8051295" y="277400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="" xmlns:a16="http://schemas.microsoft.com/office/drawing/2014/main" id="{F60C53A0-C588-D9C7-D701-A347105F97DE}"/>
              </a:ext>
            </a:extLst>
          </p:cNvPr>
          <p:cNvSpPr/>
          <p:nvPr/>
        </p:nvSpPr>
        <p:spPr>
          <a:xfrm>
            <a:off x="7736916" y="251585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0B764351-96FE-8CAA-20E0-257DD6B7C237}"/>
              </a:ext>
            </a:extLst>
          </p:cNvPr>
          <p:cNvSpPr/>
          <p:nvPr/>
        </p:nvSpPr>
        <p:spPr>
          <a:xfrm>
            <a:off x="8339810" y="251585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="" xmlns:a16="http://schemas.microsoft.com/office/drawing/2014/main" id="{AFD16201-B5B7-DD9F-3785-F88C7DE81202}"/>
              </a:ext>
            </a:extLst>
          </p:cNvPr>
          <p:cNvSpPr/>
          <p:nvPr/>
        </p:nvSpPr>
        <p:spPr>
          <a:xfrm>
            <a:off x="8339810" y="299621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="" xmlns:a16="http://schemas.microsoft.com/office/drawing/2014/main" id="{7148D6DE-5A7A-9818-BF10-F3A0BE6F18CB}"/>
              </a:ext>
            </a:extLst>
          </p:cNvPr>
          <p:cNvSpPr/>
          <p:nvPr/>
        </p:nvSpPr>
        <p:spPr>
          <a:xfrm>
            <a:off x="7736916" y="299621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2">
            <a:extLst>
              <a:ext uri="{FF2B5EF4-FFF2-40B4-BE49-F238E27FC236}">
                <a16:creationId xmlns="" xmlns:a16="http://schemas.microsoft.com/office/drawing/2014/main" id="{17F062F1-D099-CC21-D1A6-DACBEDA4AC06}"/>
              </a:ext>
            </a:extLst>
          </p:cNvPr>
          <p:cNvSpPr/>
          <p:nvPr/>
        </p:nvSpPr>
        <p:spPr>
          <a:xfrm>
            <a:off x="9920891" y="2415851"/>
            <a:ext cx="2116898" cy="851769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1" name="Прямая соединительная линия 4">
            <a:extLst>
              <a:ext uri="{FF2B5EF4-FFF2-40B4-BE49-F238E27FC236}">
                <a16:creationId xmlns="" xmlns:a16="http://schemas.microsoft.com/office/drawing/2014/main" id="{EE837253-E926-4391-5045-8C7371CA1E36}"/>
              </a:ext>
            </a:extLst>
          </p:cNvPr>
          <p:cNvCxnSpPr>
            <a:stCxn id="120" idx="0"/>
          </p:cNvCxnSpPr>
          <p:nvPr/>
        </p:nvCxnSpPr>
        <p:spPr>
          <a:xfrm>
            <a:off x="10979340" y="2415851"/>
            <a:ext cx="6263" cy="85176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11169263" y="252881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>
            <a:extLst>
              <a:ext uri="{FF2B5EF4-FFF2-40B4-BE49-F238E27FC236}">
                <a16:creationId xmlns="" xmlns:a16="http://schemas.microsoft.com/office/drawing/2014/main" id="{581BA282-B666-8FFF-41CD-703ADE77316E}"/>
              </a:ext>
            </a:extLst>
          </p:cNvPr>
          <p:cNvSpPr/>
          <p:nvPr/>
        </p:nvSpPr>
        <p:spPr>
          <a:xfrm>
            <a:off x="10406233" y="277409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>
            <a:extLst>
              <a:ext uri="{FF2B5EF4-FFF2-40B4-BE49-F238E27FC236}">
                <a16:creationId xmlns="" xmlns:a16="http://schemas.microsoft.com/office/drawing/2014/main" id="{F60C53A0-C588-D9C7-D701-A347105F97DE}"/>
              </a:ext>
            </a:extLst>
          </p:cNvPr>
          <p:cNvSpPr/>
          <p:nvPr/>
        </p:nvSpPr>
        <p:spPr>
          <a:xfrm>
            <a:off x="10082532" y="252881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="" xmlns:a16="http://schemas.microsoft.com/office/drawing/2014/main" id="{0B764351-96FE-8CAA-20E0-257DD6B7C237}"/>
              </a:ext>
            </a:extLst>
          </p:cNvPr>
          <p:cNvSpPr/>
          <p:nvPr/>
        </p:nvSpPr>
        <p:spPr>
          <a:xfrm>
            <a:off x="10694748" y="2515944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="" xmlns:a16="http://schemas.microsoft.com/office/drawing/2014/main" id="{AFD16201-B5B7-DD9F-3785-F88C7DE81202}"/>
              </a:ext>
            </a:extLst>
          </p:cNvPr>
          <p:cNvSpPr/>
          <p:nvPr/>
        </p:nvSpPr>
        <p:spPr>
          <a:xfrm>
            <a:off x="10694748" y="2996305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="" xmlns:a16="http://schemas.microsoft.com/office/drawing/2014/main" id="{7148D6DE-5A7A-9818-BF10-F3A0BE6F18CB}"/>
              </a:ext>
            </a:extLst>
          </p:cNvPr>
          <p:cNvSpPr/>
          <p:nvPr/>
        </p:nvSpPr>
        <p:spPr>
          <a:xfrm>
            <a:off x="10089151" y="2979553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11722194" y="2536541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11728813" y="295457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="" xmlns:a16="http://schemas.microsoft.com/office/drawing/2014/main" id="{07E6ED11-67BE-F196-10CB-6221AEDE7188}"/>
              </a:ext>
            </a:extLst>
          </p:cNvPr>
          <p:cNvSpPr/>
          <p:nvPr/>
        </p:nvSpPr>
        <p:spPr>
          <a:xfrm>
            <a:off x="11171146" y="2954572"/>
            <a:ext cx="153598" cy="16457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4921" y="4581237"/>
            <a:ext cx="1406069" cy="1228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453644" y="4581237"/>
            <a:ext cx="1406069" cy="1228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645910" y="4590005"/>
            <a:ext cx="1406069" cy="1228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7864633" y="4581237"/>
            <a:ext cx="1406069" cy="1228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9950369" y="4581237"/>
            <a:ext cx="1406069" cy="1228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68" idx="2"/>
          </p:cNvCxnSpPr>
          <p:nvPr/>
        </p:nvCxnSpPr>
        <p:spPr>
          <a:xfrm>
            <a:off x="1344419" y="3285341"/>
            <a:ext cx="593537" cy="1295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3813121" y="3276296"/>
            <a:ext cx="2535824" cy="1313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6266196" y="3267436"/>
            <a:ext cx="2301472" cy="1313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4156679" y="3276388"/>
            <a:ext cx="4473986" cy="13048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10653404" y="3280864"/>
            <a:ext cx="370289" cy="13003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638800"/>
            <a:ext cx="1153886" cy="1236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 №20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 animBg="1"/>
      <p:bldP spid="86" grpId="0" animBg="1"/>
      <p:bldP spid="88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2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1BFDD2-4E4C-9E40-F8B7-DD6827EBFCA1}"/>
              </a:ext>
            </a:extLst>
          </p:cNvPr>
          <p:cNvSpPr txBox="1"/>
          <p:nvPr/>
        </p:nvSpPr>
        <p:spPr>
          <a:xfrm>
            <a:off x="3836114" y="1219200"/>
            <a:ext cx="4983070" cy="246017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У кожній таблиці мають бути записані числа від 1 до 9. </a:t>
            </a:r>
          </a:p>
          <a:p>
            <a:r>
              <a:rPr lang="uk-UA" dirty="0">
                <a:solidFill>
                  <a:srgbClr val="7030A0"/>
                </a:solidFill>
              </a:rPr>
              <a:t>Запиши пропущені числа.</a:t>
            </a:r>
          </a:p>
        </p:txBody>
      </p:sp>
      <p:graphicFrame>
        <p:nvGraphicFramePr>
          <p:cNvPr id="34" name="Таблиця 7">
            <a:extLst>
              <a:ext uri="{FF2B5EF4-FFF2-40B4-BE49-F238E27FC236}">
                <a16:creationId xmlns="" xmlns:a16="http://schemas.microsoft.com/office/drawing/2014/main" id="{5A3E861E-80CD-13E7-AA21-DA010AC3A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93739"/>
              </p:ext>
            </p:extLst>
          </p:nvPr>
        </p:nvGraphicFramePr>
        <p:xfrm>
          <a:off x="2680473" y="3815546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graphicFrame>
        <p:nvGraphicFramePr>
          <p:cNvPr id="35" name="Таблиця 7">
            <a:extLst>
              <a:ext uri="{FF2B5EF4-FFF2-40B4-BE49-F238E27FC236}">
                <a16:creationId xmlns="" xmlns:a16="http://schemas.microsoft.com/office/drawing/2014/main" id="{6C3D85A7-8DF0-3D07-895A-808C20404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33706"/>
              </p:ext>
            </p:extLst>
          </p:nvPr>
        </p:nvGraphicFramePr>
        <p:xfrm>
          <a:off x="5700764" y="3815546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graphicFrame>
        <p:nvGraphicFramePr>
          <p:cNvPr id="36" name="Таблиця 7">
            <a:extLst>
              <a:ext uri="{FF2B5EF4-FFF2-40B4-BE49-F238E27FC236}">
                <a16:creationId xmlns="" xmlns:a16="http://schemas.microsoft.com/office/drawing/2014/main" id="{158D7742-23F5-310D-A6A2-65863017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75902"/>
              </p:ext>
            </p:extLst>
          </p:nvPr>
        </p:nvGraphicFramePr>
        <p:xfrm>
          <a:off x="8721055" y="3815546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sp>
        <p:nvSpPr>
          <p:cNvPr id="37" name="Прямокутник: округлені кути 7">
            <a:extLst>
              <a:ext uri="{FF2B5EF4-FFF2-40B4-BE49-F238E27FC236}">
                <a16:creationId xmlns="" xmlns:a16="http://schemas.microsoft.com/office/drawing/2014/main" id="{EDC7CBFD-40B8-ED08-1D17-799EC4160DA1}"/>
              </a:ext>
            </a:extLst>
          </p:cNvPr>
          <p:cNvSpPr/>
          <p:nvPr/>
        </p:nvSpPr>
        <p:spPr>
          <a:xfrm>
            <a:off x="2849419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кутник: округлені кути 41">
            <a:extLst>
              <a:ext uri="{FF2B5EF4-FFF2-40B4-BE49-F238E27FC236}">
                <a16:creationId xmlns="" xmlns:a16="http://schemas.microsoft.com/office/drawing/2014/main" id="{36FE760F-81F9-EE3A-886A-94AD7EB64F38}"/>
              </a:ext>
            </a:extLst>
          </p:cNvPr>
          <p:cNvSpPr/>
          <p:nvPr/>
        </p:nvSpPr>
        <p:spPr>
          <a:xfrm>
            <a:off x="2849419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кутник: округлені кути 42">
            <a:extLst>
              <a:ext uri="{FF2B5EF4-FFF2-40B4-BE49-F238E27FC236}">
                <a16:creationId xmlns="" xmlns:a16="http://schemas.microsoft.com/office/drawing/2014/main" id="{1FAA3EAD-F039-3E2B-6C45-EC0B39ACC98F}"/>
              </a:ext>
            </a:extLst>
          </p:cNvPr>
          <p:cNvSpPr/>
          <p:nvPr/>
        </p:nvSpPr>
        <p:spPr>
          <a:xfrm>
            <a:off x="2849419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кутник: округлені кути 43">
            <a:extLst>
              <a:ext uri="{FF2B5EF4-FFF2-40B4-BE49-F238E27FC236}">
                <a16:creationId xmlns="" xmlns:a16="http://schemas.microsoft.com/office/drawing/2014/main" id="{5985E90E-9CE0-3D95-CF07-0AF92945B99F}"/>
              </a:ext>
            </a:extLst>
          </p:cNvPr>
          <p:cNvSpPr/>
          <p:nvPr/>
        </p:nvSpPr>
        <p:spPr>
          <a:xfrm>
            <a:off x="3670560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: округлені кути 44">
            <a:extLst>
              <a:ext uri="{FF2B5EF4-FFF2-40B4-BE49-F238E27FC236}">
                <a16:creationId xmlns="" xmlns:a16="http://schemas.microsoft.com/office/drawing/2014/main" id="{310C651B-8974-2F6B-2CA7-ED7A9D9EECAF}"/>
              </a:ext>
            </a:extLst>
          </p:cNvPr>
          <p:cNvSpPr/>
          <p:nvPr/>
        </p:nvSpPr>
        <p:spPr>
          <a:xfrm>
            <a:off x="3670560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кутник: округлені кути 45">
            <a:extLst>
              <a:ext uri="{FF2B5EF4-FFF2-40B4-BE49-F238E27FC236}">
                <a16:creationId xmlns="" xmlns:a16="http://schemas.microsoft.com/office/drawing/2014/main" id="{8B8405C5-FE65-202D-4221-9DE470F4F015}"/>
              </a:ext>
            </a:extLst>
          </p:cNvPr>
          <p:cNvSpPr/>
          <p:nvPr/>
        </p:nvSpPr>
        <p:spPr>
          <a:xfrm>
            <a:off x="3670560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: округлені кути 46">
            <a:extLst>
              <a:ext uri="{FF2B5EF4-FFF2-40B4-BE49-F238E27FC236}">
                <a16:creationId xmlns="" xmlns:a16="http://schemas.microsoft.com/office/drawing/2014/main" id="{BFA85006-DA06-19D6-F581-2FCAB4DFB7FB}"/>
              </a:ext>
            </a:extLst>
          </p:cNvPr>
          <p:cNvSpPr/>
          <p:nvPr/>
        </p:nvSpPr>
        <p:spPr>
          <a:xfrm>
            <a:off x="4461903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кутник: округлені кути 47">
            <a:extLst>
              <a:ext uri="{FF2B5EF4-FFF2-40B4-BE49-F238E27FC236}">
                <a16:creationId xmlns="" xmlns:a16="http://schemas.microsoft.com/office/drawing/2014/main" id="{E80D5221-7DAF-2CBC-F76F-F29B5E56356C}"/>
              </a:ext>
            </a:extLst>
          </p:cNvPr>
          <p:cNvSpPr/>
          <p:nvPr/>
        </p:nvSpPr>
        <p:spPr>
          <a:xfrm>
            <a:off x="4461903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кутник: округлені кути 48">
            <a:extLst>
              <a:ext uri="{FF2B5EF4-FFF2-40B4-BE49-F238E27FC236}">
                <a16:creationId xmlns="" xmlns:a16="http://schemas.microsoft.com/office/drawing/2014/main" id="{E26334D0-EB64-27FE-F4E4-86F1E9F3B2A2}"/>
              </a:ext>
            </a:extLst>
          </p:cNvPr>
          <p:cNvSpPr/>
          <p:nvPr/>
        </p:nvSpPr>
        <p:spPr>
          <a:xfrm>
            <a:off x="4461903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кутник: округлені кути 49">
            <a:extLst>
              <a:ext uri="{FF2B5EF4-FFF2-40B4-BE49-F238E27FC236}">
                <a16:creationId xmlns="" xmlns:a16="http://schemas.microsoft.com/office/drawing/2014/main" id="{504D79E3-CDE9-1C10-190E-2FE36FDA69C3}"/>
              </a:ext>
            </a:extLst>
          </p:cNvPr>
          <p:cNvSpPr/>
          <p:nvPr/>
        </p:nvSpPr>
        <p:spPr>
          <a:xfrm>
            <a:off x="5865830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кутник: округлені кути 50">
            <a:extLst>
              <a:ext uri="{FF2B5EF4-FFF2-40B4-BE49-F238E27FC236}">
                <a16:creationId xmlns="" xmlns:a16="http://schemas.microsoft.com/office/drawing/2014/main" id="{BF7A0D41-8751-71E4-188D-552FF41E4C32}"/>
              </a:ext>
            </a:extLst>
          </p:cNvPr>
          <p:cNvSpPr/>
          <p:nvPr/>
        </p:nvSpPr>
        <p:spPr>
          <a:xfrm>
            <a:off x="5865830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кутник: округлені кути 63">
            <a:extLst>
              <a:ext uri="{FF2B5EF4-FFF2-40B4-BE49-F238E27FC236}">
                <a16:creationId xmlns="" xmlns:a16="http://schemas.microsoft.com/office/drawing/2014/main" id="{27115C64-1A00-5CB1-94C7-3332AE825D05}"/>
              </a:ext>
            </a:extLst>
          </p:cNvPr>
          <p:cNvSpPr/>
          <p:nvPr/>
        </p:nvSpPr>
        <p:spPr>
          <a:xfrm>
            <a:off x="5865830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кутник: округлені кути 64">
            <a:extLst>
              <a:ext uri="{FF2B5EF4-FFF2-40B4-BE49-F238E27FC236}">
                <a16:creationId xmlns="" xmlns:a16="http://schemas.microsoft.com/office/drawing/2014/main" id="{F0815DA2-6C95-7EFC-95B1-46D19FE27DC3}"/>
              </a:ext>
            </a:extLst>
          </p:cNvPr>
          <p:cNvSpPr/>
          <p:nvPr/>
        </p:nvSpPr>
        <p:spPr>
          <a:xfrm>
            <a:off x="6705153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кутник: округлені кути 65">
            <a:extLst>
              <a:ext uri="{FF2B5EF4-FFF2-40B4-BE49-F238E27FC236}">
                <a16:creationId xmlns="" xmlns:a16="http://schemas.microsoft.com/office/drawing/2014/main" id="{316A5CAD-89D9-34AB-B88A-FE2101EFBE7C}"/>
              </a:ext>
            </a:extLst>
          </p:cNvPr>
          <p:cNvSpPr/>
          <p:nvPr/>
        </p:nvSpPr>
        <p:spPr>
          <a:xfrm>
            <a:off x="6705153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кутник: округлені кути 66">
            <a:extLst>
              <a:ext uri="{FF2B5EF4-FFF2-40B4-BE49-F238E27FC236}">
                <a16:creationId xmlns="" xmlns:a16="http://schemas.microsoft.com/office/drawing/2014/main" id="{08FEFD34-D8F3-5F00-9642-FD1859495B65}"/>
              </a:ext>
            </a:extLst>
          </p:cNvPr>
          <p:cNvSpPr/>
          <p:nvPr/>
        </p:nvSpPr>
        <p:spPr>
          <a:xfrm>
            <a:off x="6705153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кутник: округлені кути 67">
            <a:extLst>
              <a:ext uri="{FF2B5EF4-FFF2-40B4-BE49-F238E27FC236}">
                <a16:creationId xmlns="" xmlns:a16="http://schemas.microsoft.com/office/drawing/2014/main" id="{3D8D7126-C8C3-B49D-6EBF-EB965FCBE5D8}"/>
              </a:ext>
            </a:extLst>
          </p:cNvPr>
          <p:cNvSpPr/>
          <p:nvPr/>
        </p:nvSpPr>
        <p:spPr>
          <a:xfrm>
            <a:off x="7514359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кутник: округлені кути 68">
            <a:extLst>
              <a:ext uri="{FF2B5EF4-FFF2-40B4-BE49-F238E27FC236}">
                <a16:creationId xmlns="" xmlns:a16="http://schemas.microsoft.com/office/drawing/2014/main" id="{459416D0-ACFF-7F57-4279-D24A709FAB43}"/>
              </a:ext>
            </a:extLst>
          </p:cNvPr>
          <p:cNvSpPr/>
          <p:nvPr/>
        </p:nvSpPr>
        <p:spPr>
          <a:xfrm>
            <a:off x="7514359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кутник: округлені кути 69">
            <a:extLst>
              <a:ext uri="{FF2B5EF4-FFF2-40B4-BE49-F238E27FC236}">
                <a16:creationId xmlns="" xmlns:a16="http://schemas.microsoft.com/office/drawing/2014/main" id="{DE43AEAB-262F-3675-0119-AB7E65E9A02F}"/>
              </a:ext>
            </a:extLst>
          </p:cNvPr>
          <p:cNvSpPr/>
          <p:nvPr/>
        </p:nvSpPr>
        <p:spPr>
          <a:xfrm>
            <a:off x="7514359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кутник: округлені кути 70">
            <a:extLst>
              <a:ext uri="{FF2B5EF4-FFF2-40B4-BE49-F238E27FC236}">
                <a16:creationId xmlns="" xmlns:a16="http://schemas.microsoft.com/office/drawing/2014/main" id="{73898C61-F3C1-7323-AC66-82A4FA8AC10C}"/>
              </a:ext>
            </a:extLst>
          </p:cNvPr>
          <p:cNvSpPr/>
          <p:nvPr/>
        </p:nvSpPr>
        <p:spPr>
          <a:xfrm>
            <a:off x="8889999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кутник: округлені кути 71">
            <a:extLst>
              <a:ext uri="{FF2B5EF4-FFF2-40B4-BE49-F238E27FC236}">
                <a16:creationId xmlns="" xmlns:a16="http://schemas.microsoft.com/office/drawing/2014/main" id="{522B7AA3-8D23-A9D4-4AB0-F66EF1B3BF52}"/>
              </a:ext>
            </a:extLst>
          </p:cNvPr>
          <p:cNvSpPr/>
          <p:nvPr/>
        </p:nvSpPr>
        <p:spPr>
          <a:xfrm>
            <a:off x="8889999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: округлені кути 72">
            <a:extLst>
              <a:ext uri="{FF2B5EF4-FFF2-40B4-BE49-F238E27FC236}">
                <a16:creationId xmlns="" xmlns:a16="http://schemas.microsoft.com/office/drawing/2014/main" id="{020E68B6-4B64-9FAF-302D-CDF8FFA8EBD8}"/>
              </a:ext>
            </a:extLst>
          </p:cNvPr>
          <p:cNvSpPr/>
          <p:nvPr/>
        </p:nvSpPr>
        <p:spPr>
          <a:xfrm>
            <a:off x="10508411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73">
            <a:extLst>
              <a:ext uri="{FF2B5EF4-FFF2-40B4-BE49-F238E27FC236}">
                <a16:creationId xmlns="" xmlns:a16="http://schemas.microsoft.com/office/drawing/2014/main" id="{D1F37F9B-62D8-2B04-4A60-75F38679BC6A}"/>
              </a:ext>
            </a:extLst>
          </p:cNvPr>
          <p:cNvSpPr/>
          <p:nvPr/>
        </p:nvSpPr>
        <p:spPr>
          <a:xfrm>
            <a:off x="9699205" y="3945024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кутник: округлені кути 74">
            <a:extLst>
              <a:ext uri="{FF2B5EF4-FFF2-40B4-BE49-F238E27FC236}">
                <a16:creationId xmlns="" xmlns:a16="http://schemas.microsoft.com/office/drawing/2014/main" id="{C6E6E3D5-479C-20E3-090C-400B27CCAD87}"/>
              </a:ext>
            </a:extLst>
          </p:cNvPr>
          <p:cNvSpPr/>
          <p:nvPr/>
        </p:nvSpPr>
        <p:spPr>
          <a:xfrm>
            <a:off x="9699205" y="4687283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кутник: округлені кути 75">
            <a:extLst>
              <a:ext uri="{FF2B5EF4-FFF2-40B4-BE49-F238E27FC236}">
                <a16:creationId xmlns="" xmlns:a16="http://schemas.microsoft.com/office/drawing/2014/main" id="{673755E0-CCEA-2E0A-5E31-DC9690491936}"/>
              </a:ext>
            </a:extLst>
          </p:cNvPr>
          <p:cNvSpPr/>
          <p:nvPr/>
        </p:nvSpPr>
        <p:spPr>
          <a:xfrm>
            <a:off x="8916423" y="5429541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кутник: округлені кути 76">
            <a:extLst>
              <a:ext uri="{FF2B5EF4-FFF2-40B4-BE49-F238E27FC236}">
                <a16:creationId xmlns="" xmlns:a16="http://schemas.microsoft.com/office/drawing/2014/main" id="{38456674-9830-B583-A2D9-76DF92512E05}"/>
              </a:ext>
            </a:extLst>
          </p:cNvPr>
          <p:cNvSpPr/>
          <p:nvPr/>
        </p:nvSpPr>
        <p:spPr>
          <a:xfrm>
            <a:off x="9699205" y="5429540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рямокутник: округлені кути 77">
            <a:extLst>
              <a:ext uri="{FF2B5EF4-FFF2-40B4-BE49-F238E27FC236}">
                <a16:creationId xmlns="" xmlns:a16="http://schemas.microsoft.com/office/drawing/2014/main" id="{C5A06358-F175-D830-33BA-72DF97E82A30}"/>
              </a:ext>
            </a:extLst>
          </p:cNvPr>
          <p:cNvSpPr/>
          <p:nvPr/>
        </p:nvSpPr>
        <p:spPr>
          <a:xfrm>
            <a:off x="10508411" y="3955915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кутник: округлені кути 78">
            <a:extLst>
              <a:ext uri="{FF2B5EF4-FFF2-40B4-BE49-F238E27FC236}">
                <a16:creationId xmlns="" xmlns:a16="http://schemas.microsoft.com/office/drawing/2014/main" id="{62C21F2B-BF9B-D87A-8526-680D40CF555E}"/>
              </a:ext>
            </a:extLst>
          </p:cNvPr>
          <p:cNvSpPr/>
          <p:nvPr/>
        </p:nvSpPr>
        <p:spPr>
          <a:xfrm>
            <a:off x="10508411" y="5429542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" y="1338602"/>
            <a:ext cx="1860370" cy="41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660374"/>
            <a:ext cx="1153886" cy="1236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 №24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5" grpId="0" animBg="1"/>
      <p:bldP spid="48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152328" y="1587631"/>
            <a:ext cx="336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шафі було</a:t>
            </a:r>
            <a:endParaRPr lang="ru-RU" sz="40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70015" y="1565655"/>
            <a:ext cx="222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Взяла</a:t>
            </a:r>
            <a:endParaRPr lang="ru-RU" sz="40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90755" y="1155910"/>
            <a:ext cx="4739213" cy="43172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Скільки </a:t>
            </a:r>
            <a:r>
              <a:rPr lang="ru-RU" sz="2000" b="1" dirty="0" err="1">
                <a:solidFill>
                  <a:srgbClr val="7030A0"/>
                </a:solidFill>
              </a:rPr>
              <a:t>чого</a:t>
            </a:r>
            <a:r>
              <a:rPr lang="ru-RU" sz="2000" b="1" dirty="0">
                <a:solidFill>
                  <a:srgbClr val="7030A0"/>
                </a:solidFill>
              </a:rPr>
              <a:t> залишилось у шафі?</a:t>
            </a:r>
          </a:p>
        </p:txBody>
      </p:sp>
      <p:pic>
        <p:nvPicPr>
          <p:cNvPr id="95" name="Picture 4" descr="Pin on For The Love Of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45" y="2525103"/>
            <a:ext cx="4346104" cy="29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Скругленный прямоугольник 95"/>
          <p:cNvSpPr/>
          <p:nvPr/>
        </p:nvSpPr>
        <p:spPr>
          <a:xfrm>
            <a:off x="1054100" y="1600199"/>
            <a:ext cx="10014953" cy="416205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1054100" y="2295517"/>
            <a:ext cx="10014953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96" idx="0"/>
            <a:endCxn id="96" idx="2"/>
          </p:cNvCxnSpPr>
          <p:nvPr/>
        </p:nvCxnSpPr>
        <p:spPr>
          <a:xfrm>
            <a:off x="6061577" y="1600199"/>
            <a:ext cx="0" cy="416205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Download Animated 240x320 «Сорока» Cell Phone Wallpaper. Category: Cartoons  | Zeichentrickfilme, Niedliche vögel, Cartoon wallpap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36" y="922158"/>
            <a:ext cx="1377659" cy="1836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57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97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10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34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34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74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4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22" y="2900980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0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77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6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57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61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85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4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3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98" y="3646187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40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94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71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90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41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59" y="467353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72" y="4682570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26" y="4695138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94" y="4682570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Прямая соединительная линия 126"/>
          <p:cNvCxnSpPr/>
          <p:nvPr/>
        </p:nvCxnSpPr>
        <p:spPr>
          <a:xfrm>
            <a:off x="6061577" y="3466304"/>
            <a:ext cx="500747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061576" y="4660619"/>
            <a:ext cx="500747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53" y="2766162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09" y="2766162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65" y="2766162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Лампочка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521" y="2779364"/>
            <a:ext cx="515622" cy="5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97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59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49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30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57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01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71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Ложк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40" y="3694748"/>
            <a:ext cx="754038" cy="7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05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58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63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90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0" descr="ForumGazel: png mum cesitleri, romantik mum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12" y="4846122"/>
            <a:ext cx="485587" cy="6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Овал 146"/>
          <p:cNvSpPr/>
          <p:nvPr/>
        </p:nvSpPr>
        <p:spPr>
          <a:xfrm>
            <a:off x="4643982" y="2821394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4643982" y="3809229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643982" y="4695138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12">
            <a:extLst>
              <a:ext uri="{FF2B5EF4-FFF2-40B4-BE49-F238E27FC236}">
                <a16:creationId xmlns="" xmlns:a16="http://schemas.microsoft.com/office/drawing/2014/main" id="{789D42EF-C8A6-8303-9ACA-21D4792292A2}"/>
              </a:ext>
            </a:extLst>
          </p:cNvPr>
          <p:cNvSpPr/>
          <p:nvPr/>
        </p:nvSpPr>
        <p:spPr>
          <a:xfrm>
            <a:off x="1750322" y="413599"/>
            <a:ext cx="8732066" cy="650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с</a:t>
            </a:r>
            <a:r>
              <a:rPr lang="ru-RU" sz="3600" b="1" dirty="0"/>
              <a:t>кладу числа 9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2328" y="1587631"/>
            <a:ext cx="336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шафі було</a:t>
            </a:r>
            <a:endParaRPr lang="ru-RU" sz="40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015" y="1565655"/>
            <a:ext cx="222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Взяла</a:t>
            </a:r>
            <a:endParaRPr lang="ru-RU" sz="40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Pin on For The Love Of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45" y="2525103"/>
            <a:ext cx="4346104" cy="29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54100" y="1600199"/>
            <a:ext cx="10014953" cy="416205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54100" y="2295517"/>
            <a:ext cx="10014953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0"/>
            <a:endCxn id="14" idx="2"/>
          </p:cNvCxnSpPr>
          <p:nvPr/>
        </p:nvCxnSpPr>
        <p:spPr>
          <a:xfrm>
            <a:off x="6061577" y="1600199"/>
            <a:ext cx="0" cy="416205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ownload Animated 240x320 «Сорока» Cell Phone Wallpaper. Category: Cartoons  | Zeichentrickfilme, Niedliche vögel, Cartoon wallpap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189" y="1064101"/>
            <a:ext cx="1377659" cy="1836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061577" y="3466304"/>
            <a:ext cx="500747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61576" y="4660619"/>
            <a:ext cx="5007476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1777325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2174166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2560219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2969293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3353302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3746749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4122505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4520645" y="2817948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4909023" y="2817949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7684383" y="2685139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8343541" y="2685139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офейная банка клипарт-картинка. Бесплатная загрузка.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6497"/>
          <a:stretch/>
        </p:blipFill>
        <p:spPr bwMode="auto">
          <a:xfrm>
            <a:off x="8996859" y="2685139"/>
            <a:ext cx="409073" cy="6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1709944" y="3957080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2090249" y="395707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2467941" y="3957080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2841772" y="3957080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3215604" y="3957080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3588497" y="3957082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3982764" y="3957081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4355657" y="3969648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4762657" y="396964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7136765" y="396964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7654115" y="396964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8254510" y="396964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8783630" y="3969649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Мы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8000">
            <a:off x="9372255" y="3969648"/>
            <a:ext cx="521876" cy="3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1688646" y="4543435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2089222" y="4543432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2458693" y="4534568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2878082" y="4534568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3317673" y="4543432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3696660" y="4536979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4103681" y="4534568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4492603" y="4543431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4920707" y="4539024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6911213" y="4767166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7455798" y="4767166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7939870" y="4767165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8452834" y="4767165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8971132" y="4767165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9449870" y="4767165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Картинки на прозрачном фоне и png для фотошоп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33843"/>
          <a:stretch/>
        </p:blipFill>
        <p:spPr bwMode="auto">
          <a:xfrm rot="19772862">
            <a:off x="9921024" y="4767164"/>
            <a:ext cx="278536" cy="8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/>
          <p:cNvSpPr/>
          <p:nvPr/>
        </p:nvSpPr>
        <p:spPr>
          <a:xfrm>
            <a:off x="4616595" y="2813541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616595" y="3859267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616595" y="4723663"/>
            <a:ext cx="593383" cy="5567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угольник 12">
            <a:extLst>
              <a:ext uri="{FF2B5EF4-FFF2-40B4-BE49-F238E27FC236}">
                <a16:creationId xmlns="" xmlns:a16="http://schemas.microsoft.com/office/drawing/2014/main" id="{789D42EF-C8A6-8303-9ACA-21D4792292A2}"/>
              </a:ext>
            </a:extLst>
          </p:cNvPr>
          <p:cNvSpPr/>
          <p:nvPr/>
        </p:nvSpPr>
        <p:spPr>
          <a:xfrm>
            <a:off x="1750322" y="413599"/>
            <a:ext cx="8732066" cy="650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с</a:t>
            </a:r>
            <a:r>
              <a:rPr lang="ru-RU" sz="3600" b="1" dirty="0"/>
              <a:t>кладу числа 9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790755" y="1155910"/>
            <a:ext cx="4739213" cy="43172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Скільки </a:t>
            </a:r>
            <a:r>
              <a:rPr lang="ru-RU" sz="2000" b="1" dirty="0" err="1">
                <a:solidFill>
                  <a:srgbClr val="7030A0"/>
                </a:solidFill>
              </a:rPr>
              <a:t>чого</a:t>
            </a:r>
            <a:r>
              <a:rPr lang="ru-RU" sz="2000" b="1" dirty="0">
                <a:solidFill>
                  <a:srgbClr val="7030A0"/>
                </a:solidFill>
              </a:rPr>
              <a:t> залишилось у шафі?</a:t>
            </a:r>
          </a:p>
        </p:txBody>
      </p:sp>
    </p:spTree>
    <p:extLst>
      <p:ext uri="{BB962C8B-B14F-4D97-AF65-F5344CB8AC3E}">
        <p14:creationId xmlns:p14="http://schemas.microsoft.com/office/powerpoint/2010/main" val="7441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9824" y="396557"/>
            <a:ext cx="8732066" cy="7246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«Обмін думками» </a:t>
            </a:r>
          </a:p>
        </p:txBody>
      </p:sp>
      <p:pic>
        <p:nvPicPr>
          <p:cNvPr id="1028" name="Picture 4" descr="Premium Vector | Boy and girl talking in class talking | Student cartoon,  Girl talk, Boy and gir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2" y="1445517"/>
            <a:ext cx="4630275" cy="329149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локноты на заказ с логотипом - печать блокнотов А4, А5 в Моск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3208"/>
          <a:stretch/>
        </p:blipFill>
        <p:spPr bwMode="auto">
          <a:xfrm>
            <a:off x="634287" y="2121559"/>
            <a:ext cx="6232796" cy="38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8112" y="2677498"/>
            <a:ext cx="499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66FF"/>
                </a:solidFill>
              </a:rPr>
              <a:t>Число </a:t>
            </a:r>
            <a:r>
              <a:rPr lang="uk-UA" sz="2800" b="1" dirty="0">
                <a:solidFill>
                  <a:srgbClr val="0066FF"/>
                </a:solidFill>
              </a:rPr>
              <a:t>9</a:t>
            </a:r>
            <a:r>
              <a:rPr lang="ru-RU" sz="2800" b="1" dirty="0">
                <a:solidFill>
                  <a:srgbClr val="0066FF"/>
                </a:solidFill>
              </a:rPr>
              <a:t> </a:t>
            </a:r>
            <a:r>
              <a:rPr lang="ru-RU" sz="2800" b="1" dirty="0" err="1">
                <a:solidFill>
                  <a:srgbClr val="0066FF"/>
                </a:solidFill>
              </a:rPr>
              <a:t>слідує</a:t>
            </a:r>
            <a:r>
              <a:rPr lang="ru-RU" sz="2800" b="1" dirty="0">
                <a:solidFill>
                  <a:srgbClr val="0066FF"/>
                </a:solidFill>
              </a:rPr>
              <a:t> </a:t>
            </a:r>
            <a:r>
              <a:rPr lang="ru-RU" sz="2800" b="1" dirty="0" smtClean="0">
                <a:solidFill>
                  <a:srgbClr val="0066FF"/>
                </a:solidFill>
              </a:rPr>
              <a:t>за числом … </a:t>
            </a:r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211" y="3244810"/>
            <a:ext cx="45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66FF"/>
                </a:solidFill>
              </a:rPr>
              <a:t>Число </a:t>
            </a:r>
            <a:r>
              <a:rPr lang="uk-UA" sz="2800" b="1" dirty="0">
                <a:solidFill>
                  <a:srgbClr val="0066FF"/>
                </a:solidFill>
              </a:rPr>
              <a:t>8</a:t>
            </a:r>
            <a:r>
              <a:rPr lang="ru-RU" sz="2800" b="1" dirty="0">
                <a:solidFill>
                  <a:srgbClr val="0066FF"/>
                </a:solidFill>
              </a:rPr>
              <a:t> </a:t>
            </a:r>
            <a:r>
              <a:rPr lang="ru-RU" sz="2800" b="1" dirty="0" err="1" smtClean="0">
                <a:solidFill>
                  <a:srgbClr val="0066FF"/>
                </a:solidFill>
              </a:rPr>
              <a:t>передує</a:t>
            </a:r>
            <a:r>
              <a:rPr lang="ru-RU" sz="2800" b="1" dirty="0" smtClean="0">
                <a:solidFill>
                  <a:srgbClr val="0066FF"/>
                </a:solidFill>
              </a:rPr>
              <a:t> числу … </a:t>
            </a:r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1B48B2-0221-30A4-925A-307090F227A0}"/>
              </a:ext>
            </a:extLst>
          </p:cNvPr>
          <p:cNvSpPr txBox="1"/>
          <p:nvPr/>
        </p:nvSpPr>
        <p:spPr>
          <a:xfrm>
            <a:off x="1166955" y="1498786"/>
            <a:ext cx="5319501" cy="4789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</a:rPr>
              <a:t>Доповни речення: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0644" y="2615943"/>
            <a:ext cx="5526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038" y="3200718"/>
            <a:ext cx="5526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210" y="3815475"/>
            <a:ext cx="52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0070C0"/>
                </a:solidFill>
              </a:rPr>
              <a:t>Цукерок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більше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 smtClean="0">
                <a:solidFill>
                  <a:srgbClr val="0070C0"/>
                </a:solidFill>
              </a:rPr>
              <a:t>коробці</a:t>
            </a:r>
            <a:r>
              <a:rPr lang="ru-RU" sz="2800" b="1" dirty="0" smtClean="0">
                <a:solidFill>
                  <a:srgbClr val="0070C0"/>
                </a:solidFill>
              </a:rPr>
              <a:t> …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25264" y="4304516"/>
            <a:ext cx="1220071" cy="9761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Picture 2" descr="https://o.remove.bg/downloads/4937b9f1-c60f-4bdd-900b-4541b6ac8c37/1852635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67" y="4338694"/>
            <a:ext cx="805413" cy="9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.remove.bg/downloads/8c8d7130-cf9f-4983-a1e4-741bb5f2cf93/1671110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06" y="4342325"/>
            <a:ext cx="817188" cy="9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74700" y="5235754"/>
            <a:ext cx="10793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і 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5087" y="5305845"/>
            <a:ext cx="998807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і 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5"/>
            <a:ext cx="3412166" cy="4252310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372766" y="1491016"/>
            <a:ext cx="2472691" cy="23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4334603" y="1491016"/>
            <a:ext cx="4888771" cy="2657727"/>
          </a:xfrm>
          <a:prstGeom prst="cloudCallout">
            <a:avLst>
              <a:gd name="adj1" fmla="val 65431"/>
              <a:gd name="adj2" fmla="val 10734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35363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3981" y="494529"/>
            <a:ext cx="7890493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3982" y="1174334"/>
            <a:ext cx="7890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>
                <a:ln/>
                <a:solidFill>
                  <a:schemeClr val="bg1"/>
                </a:solidFill>
                <a:effectLst/>
              </a:rPr>
              <a:t>Цеглинку </a:t>
            </a:r>
            <a:r>
              <a:rPr lang="uk-UA" sz="3200" b="1" cap="none" spc="0" dirty="0" err="1">
                <a:ln/>
                <a:solidFill>
                  <a:schemeClr val="bg1"/>
                </a:solidFill>
                <a:effectLst/>
              </a:rPr>
              <a:t>лего</a:t>
            </a:r>
            <a:r>
              <a:rPr lang="uk-UA" sz="3200" b="1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uk-UA" sz="3200" b="1" cap="none" spc="0" dirty="0" err="1" smtClean="0">
                <a:ln/>
                <a:solidFill>
                  <a:schemeClr val="bg1"/>
                </a:solidFill>
                <a:effectLst/>
              </a:rPr>
              <a:t>підійми</a:t>
            </a:r>
            <a:r>
              <a:rPr lang="uk-UA" sz="3200" b="1" cap="none" spc="0" dirty="0" smtClean="0">
                <a:ln/>
                <a:solidFill>
                  <a:schemeClr val="bg1"/>
                </a:solidFill>
                <a:effectLst/>
              </a:rPr>
              <a:t>, </a:t>
            </a:r>
            <a:r>
              <a:rPr lang="uk-UA" sz="3200" b="1" cap="none" spc="0" dirty="0">
                <a:ln/>
                <a:solidFill>
                  <a:schemeClr val="bg1"/>
                </a:solidFill>
                <a:effectLst/>
              </a:rPr>
              <a:t>зустріч нашу </a:t>
            </a:r>
            <a:r>
              <a:rPr lang="uk-UA" sz="3200" b="1" cap="none" spc="0" dirty="0" smtClean="0">
                <a:ln/>
                <a:solidFill>
                  <a:schemeClr val="bg1"/>
                </a:solidFill>
                <a:effectLst/>
              </a:rPr>
              <a:t>оціни.</a:t>
            </a:r>
            <a:endParaRPr lang="ru-RU" sz="32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38491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1098780"/>
            <a:ext cx="1312253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9074128" y="4512308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31478" y="2690693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98828" y="2546936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71881" y="2680351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4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052617" y="3160079"/>
            <a:ext cx="1844007" cy="33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93" y="3671338"/>
            <a:ext cx="1325035" cy="14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0981" y="2743836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842" y="2513639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5544" y="2797300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76777" y="4629256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87416" y="3135585"/>
            <a:ext cx="1816573" cy="32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073699" y="3190286"/>
            <a:ext cx="1844006" cy="31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159229" y="3189893"/>
            <a:ext cx="1636969" cy="3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60637" y="3269416"/>
            <a:ext cx="1996255" cy="32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4999202" y="3133348"/>
            <a:ext cx="2404136" cy="33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615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8762803" y="1792840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78715" y="5412707"/>
            <a:ext cx="2790825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2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040737" y="427671"/>
            <a:ext cx="8732066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Правила </a:t>
            </a:r>
            <a:r>
              <a:rPr lang="uk-UA" sz="28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31407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TextBox 5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21993" y="467133"/>
            <a:ext cx="10563589" cy="7710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Лічба в порядку </a:t>
            </a:r>
            <a:r>
              <a:rPr lang="uk-UA" sz="3200" b="1" dirty="0" smtClean="0">
                <a:solidFill>
                  <a:schemeClr val="bg1"/>
                </a:solidFill>
              </a:rPr>
              <a:t>зростання (спадання), порядкові числа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8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9447078" y="866578"/>
            <a:ext cx="2279812" cy="27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177567" y="1662073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2731560" y="1275509"/>
            <a:ext cx="2269670" cy="22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471494" y="1572746"/>
            <a:ext cx="61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401381" y="1147904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260874" y="1674429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7061034" y="1143236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50653" y="1638136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2673851" y="3178138"/>
            <a:ext cx="2184197" cy="26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468003" y="3825951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226360" y="3066666"/>
            <a:ext cx="2261834" cy="27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08733" y="3791038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4977903" y="1273843"/>
            <a:ext cx="2251772" cy="2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716037" y="1624851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9107498" y="3225116"/>
            <a:ext cx="2425255" cy="27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9780409" y="3791038"/>
            <a:ext cx="1414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4759677" y="3311734"/>
            <a:ext cx="2174247" cy="2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559265" y="3775268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6929068" y="3135653"/>
            <a:ext cx="2168893" cy="26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7680560" y="3775268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20" y="1554036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4" y="1613897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10126" y="563725"/>
            <a:ext cx="8732066" cy="764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43" y="1554036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42257" y="4226424"/>
            <a:ext cx="3429139" cy="95963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Чого є два? Чого</a:t>
            </a:r>
            <a:r>
              <a:rPr lang="uk-UA" sz="2400" b="1" dirty="0">
                <a:solidFill>
                  <a:srgbClr val="7030A0"/>
                </a:solidFill>
              </a:rPr>
              <a:t> п’ять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А </a:t>
            </a:r>
            <a:r>
              <a:rPr lang="uk-UA" sz="2400" b="1" dirty="0">
                <a:solidFill>
                  <a:srgbClr val="7030A0"/>
                </a:solidFill>
              </a:rPr>
              <a:t>чого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вісім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94784" y="4226424"/>
            <a:ext cx="2930499" cy="95963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Чого найбільше?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Чого найменше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22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39" y="2118363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enagold - Клипарт - Огур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695" flipV="1">
            <a:off x="4515088" y="2195792"/>
            <a:ext cx="1298587" cy="6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65" y="1903485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71" y="1975802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50" y="2067540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39" y="2547855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10" y="2619116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77" y="2584682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Помид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48" y="2566700"/>
            <a:ext cx="764487" cy="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enagold - Клипарт - Огурц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058" flipV="1">
            <a:off x="5562178" y="1969204"/>
            <a:ext cx="1306190" cy="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enagold - Клипарт - Огурц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843" flipV="1">
            <a:off x="5006938" y="1999887"/>
            <a:ext cx="1306190" cy="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Lenagold - Клипарт - Огурц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843" flipV="1">
            <a:off x="6055932" y="2061649"/>
            <a:ext cx="1306190" cy="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Lenagold - Клипарт - Огурц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843" flipV="1">
            <a:off x="6472189" y="2070207"/>
            <a:ext cx="1306190" cy="6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Lenagold - Клипарт - Капус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20" y="1588339"/>
            <a:ext cx="1675381" cy="16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Lenagold - Клипарт - Капус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98" y="1763352"/>
            <a:ext cx="1675381" cy="16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7314334" y="4226424"/>
            <a:ext cx="3745551" cy="122942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додати огірків (капустин), щоб їх стало порівну з помідорами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2257" y="5304109"/>
            <a:ext cx="6483027" cy="955177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прибрати помідорів, щоб їх стало порівну з огірками (капустинами)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TextBox 1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08164" y="494528"/>
            <a:ext cx="8732066" cy="6739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Віршована задача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8E7352B-201D-9F22-0E85-D4480FEAB491}"/>
              </a:ext>
            </a:extLst>
          </p:cNvPr>
          <p:cNvSpPr txBox="1"/>
          <p:nvPr/>
        </p:nvSpPr>
        <p:spPr>
          <a:xfrm>
            <a:off x="698953" y="1627123"/>
            <a:ext cx="707300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На березі річки</a:t>
            </a:r>
          </a:p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4000" b="1" dirty="0">
                <a:solidFill>
                  <a:srgbClr val="7030A0"/>
                </a:solidFill>
              </a:rPr>
              <a:t> жабки сиділи.</a:t>
            </a:r>
          </a:p>
          <a:p>
            <a:r>
              <a:rPr lang="uk-UA" sz="4000" b="1" dirty="0">
                <a:solidFill>
                  <a:srgbClr val="7030A0"/>
                </a:solidFill>
              </a:rPr>
              <a:t>До них пристрибали ще</a:t>
            </a:r>
            <a:r>
              <a:rPr lang="uk-UA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uk-UA" sz="4000" b="1" dirty="0">
                <a:solidFill>
                  <a:srgbClr val="FF0000"/>
                </a:solidFill>
              </a:rPr>
              <a:t>.</a:t>
            </a:r>
          </a:p>
          <a:p>
            <a:r>
              <a:rPr lang="uk-UA" sz="4000" b="1" dirty="0">
                <a:solidFill>
                  <a:srgbClr val="7030A0"/>
                </a:solidFill>
              </a:rPr>
              <a:t>Зможеш всіх порахувать?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2733532" y="4525933"/>
            <a:ext cx="24632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+ 5 = 8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0" descr="Картинки по запросу &quot;клипарт лилия водяная&quot;">
            <a:extLst>
              <a:ext uri="{FF2B5EF4-FFF2-40B4-BE49-F238E27FC236}">
                <a16:creationId xmlns="" xmlns:a16="http://schemas.microsoft.com/office/drawing/2014/main" id="{893D7FE1-CC96-D88E-E27D-0C412CD2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29" y="5027262"/>
            <a:ext cx="3097992" cy="13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E80E5570-8477-85CD-6C6C-9635D61A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43" y="4271992"/>
            <a:ext cx="2365590" cy="21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78EDD2CC-4BCF-7ECF-3D55-3DFE6CFD2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4" b="35662"/>
          <a:stretch/>
        </p:blipFill>
        <p:spPr bwMode="auto">
          <a:xfrm rot="3661602" flipH="1">
            <a:off x="6621093" y="4255385"/>
            <a:ext cx="803266" cy="13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33B5A88E-371A-97D9-A216-AAC34B86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6642" y="2221500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4DB363A9-8485-7450-F630-BC0E04CE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2657" y="2382688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890816FD-9D67-5490-35C7-3C182B01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5868" y="3231523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EC9810CF-8605-7AEC-61D0-E382763E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8240" y="1833239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3F0B0D88-9F5E-3FCB-BC63-910C1C33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4583" y="3318606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липарт лягушка (69 фото) » Рисунки для срисовки и не только">
            <a:extLst>
              <a:ext uri="{FF2B5EF4-FFF2-40B4-BE49-F238E27FC236}">
                <a16:creationId xmlns="" xmlns:a16="http://schemas.microsoft.com/office/drawing/2014/main" id="{D6167F31-7B15-9FBB-A31D-02A7A1B8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50" y="4876452"/>
            <a:ext cx="970126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липарт лягушка (69 фото) » Рисунки для срисовки и не только">
            <a:extLst>
              <a:ext uri="{FF2B5EF4-FFF2-40B4-BE49-F238E27FC236}">
                <a16:creationId xmlns="" xmlns:a16="http://schemas.microsoft.com/office/drawing/2014/main" id="{5D0F8798-9795-E0C3-6120-A6779FDD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2225" y="5177464"/>
            <a:ext cx="970126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68310" y="455120"/>
            <a:ext cx="8732066" cy="7133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Віршована задача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EB7889-0D7F-48A3-A5E0-9843DEAB091D}"/>
              </a:ext>
            </a:extLst>
          </p:cNvPr>
          <p:cNvSpPr txBox="1"/>
          <p:nvPr/>
        </p:nvSpPr>
        <p:spPr>
          <a:xfrm>
            <a:off x="3149465" y="4393974"/>
            <a:ext cx="260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2 = 6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5DC712-9924-40D1-E1C3-7B7DBD2228A3}"/>
              </a:ext>
            </a:extLst>
          </p:cNvPr>
          <p:cNvSpPr txBox="1"/>
          <p:nvPr/>
        </p:nvSpPr>
        <p:spPr>
          <a:xfrm>
            <a:off x="559568" y="1758018"/>
            <a:ext cx="793128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uk-UA" sz="3600" b="1" dirty="0">
                <a:solidFill>
                  <a:srgbClr val="7030A0"/>
                </a:solidFill>
              </a:rPr>
              <a:t> вантажівок у гаражі стояли,</a:t>
            </a:r>
          </a:p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3600" b="1" dirty="0">
                <a:solidFill>
                  <a:srgbClr val="7030A0"/>
                </a:solidFill>
              </a:rPr>
              <a:t> з них у рейс сьогодні відправляли.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Хто уміє </a:t>
            </a:r>
            <a:r>
              <a:rPr lang="uk-UA" sz="3600" b="1" dirty="0" smtClean="0">
                <a:solidFill>
                  <a:srgbClr val="7030A0"/>
                </a:solidFill>
              </a:rPr>
              <a:t>рахувати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uk-UA" sz="3600" b="1" dirty="0" smtClean="0">
                <a:solidFill>
                  <a:srgbClr val="7030A0"/>
                </a:solidFill>
              </a:rPr>
              <a:t>Скільком </a:t>
            </a:r>
            <a:r>
              <a:rPr lang="uk-UA" sz="3600" b="1" dirty="0">
                <a:solidFill>
                  <a:srgbClr val="7030A0"/>
                </a:solidFill>
              </a:rPr>
              <a:t>треба зачекати? </a:t>
            </a:r>
          </a:p>
        </p:txBody>
      </p:sp>
      <p:pic>
        <p:nvPicPr>
          <p:cNvPr id="16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="" xmlns:a16="http://schemas.microsoft.com/office/drawing/2014/main" id="{88E3D85B-85BF-90EA-A378-075238BF1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7" b="97005" l="3188" r="4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38"/>
          <a:stretch/>
        </p:blipFill>
        <p:spPr bwMode="auto">
          <a:xfrm>
            <a:off x="8111633" y="1951244"/>
            <a:ext cx="4080367" cy="2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Оранжевый самосвал значок мультяшном стиле PNG , грузовик значки, значки  стиля, мультфильм иконки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8695F27E-A2F3-1815-34C4-E41BE8A5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48" y="4099802"/>
            <a:ext cx="3219635" cy="32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Оранжевый самосвал значок мультяшном стиле PNG , грузовик значки, значки  стиля, мультфильм иконки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090D986F-84F0-CF7B-29BD-E09221341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36"/>
          <a:stretch/>
        </p:blipFill>
        <p:spPr bwMode="auto">
          <a:xfrm>
            <a:off x="8203792" y="4074527"/>
            <a:ext cx="3219635" cy="23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99988" y="442021"/>
            <a:ext cx="8732066" cy="7336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Віршована задача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73" y="1354283"/>
            <a:ext cx="58516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кульок ми до свята придбали.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Певно, слабенько ми їх прив'язали,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3368" y="2356869"/>
            <a:ext cx="589113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Бо аж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2800" b="1" dirty="0">
                <a:solidFill>
                  <a:srgbClr val="7030A0"/>
                </a:solidFill>
              </a:rPr>
              <a:t> кульки у небо злетіли.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Скільки ж кульок у нас залишилось?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1" name="Picture 2" descr="Красный, желтый, голубой, воздушные шары - Воздушные шарики - Картинки PNG  - Гале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064">
            <a:off x="9509202" y="1862880"/>
            <a:ext cx="2232349" cy="53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расный, желтый, голубой, воздушные шары - Воздушные шарики - Картинки PNG  - Гале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844" flipH="1">
            <a:off x="8252379" y="1227756"/>
            <a:ext cx="2516585" cy="54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oliday, balloons | Фиолетовые шары, Воздушные шары, С днем рожд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45" flipH="1">
            <a:off x="8342977" y="3833045"/>
            <a:ext cx="1993050" cy="31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E15502-390D-A2A6-AB81-6FE0A3EB6E03}"/>
              </a:ext>
            </a:extLst>
          </p:cNvPr>
          <p:cNvSpPr txBox="1"/>
          <p:nvPr/>
        </p:nvSpPr>
        <p:spPr>
          <a:xfrm>
            <a:off x="3958663" y="3565604"/>
            <a:ext cx="2609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2 = 6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0" y="2330523"/>
            <a:ext cx="1837813" cy="40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31857" y="393576"/>
            <a:ext cx="10068102" cy="7929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Віршована </a:t>
            </a:r>
            <a:r>
              <a:rPr lang="uk-UA" sz="3600" b="1" dirty="0">
                <a:solidFill>
                  <a:schemeClr val="bg1"/>
                </a:solidFill>
              </a:rPr>
              <a:t>задача</a:t>
            </a:r>
          </a:p>
        </p:txBody>
      </p:sp>
      <p:pic>
        <p:nvPicPr>
          <p:cNvPr id="17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31A01103-7A6A-A5AA-DF35-29DA3A60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4886886"/>
            <a:ext cx="1675400" cy="16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46025" y="1322826"/>
            <a:ext cx="609987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Вісім</a:t>
            </a:r>
            <a:r>
              <a:rPr lang="uk-UA" sz="2400" b="1" dirty="0">
                <a:solidFill>
                  <a:srgbClr val="7030A0"/>
                </a:solidFill>
              </a:rPr>
              <a:t> друзів-м'ячиків стрибали і крутились.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В їхню компанію ще м’ячики просились.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Скотилось скільки м'ячиків?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Може</a:t>
            </a:r>
            <a:r>
              <a:rPr lang="uk-UA" sz="2400" b="1" dirty="0">
                <a:solidFill>
                  <a:srgbClr val="7030A0"/>
                </a:solidFill>
              </a:rPr>
              <a:t>, хтось підкаже?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І скільки тепер стало їх,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хто </a:t>
            </a:r>
            <a:r>
              <a:rPr lang="uk-UA" sz="2400" b="1" dirty="0">
                <a:solidFill>
                  <a:srgbClr val="7030A0"/>
                </a:solidFill>
              </a:rPr>
              <a:t>усім розкаже?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1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C29E09A7-6CDD-6826-CFD6-65BCFDE8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28" y="4973968"/>
            <a:ext cx="1615574" cy="16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05881D76-C5B2-B67A-2B0E-E20C0FC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37" y="4064516"/>
            <a:ext cx="1644739" cy="16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916BBBC7-74B2-C6DB-D34F-9395367A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56" y="3382431"/>
            <a:ext cx="1596243" cy="15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FC6CFF12-3E9C-1A63-5ACA-0C994A02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89" y="2852058"/>
            <a:ext cx="1610090" cy="16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Баскетбольный мяч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D1F8CD46-0319-796F-15E7-C2C3EF49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000" l="556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8" y="1733174"/>
            <a:ext cx="1199921" cy="11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41FF94A-460E-D8F1-E1A7-2C8D1CDE4EAE}"/>
              </a:ext>
            </a:extLst>
          </p:cNvPr>
          <p:cNvSpPr txBox="1"/>
          <p:nvPr/>
        </p:nvSpPr>
        <p:spPr>
          <a:xfrm>
            <a:off x="9091007" y="3392320"/>
            <a:ext cx="23812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8 + 1 = 9</a:t>
            </a:r>
            <a:endParaRPr lang="x-none" sz="48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05881D76-C5B2-B67A-2B0E-E20C0FC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91" y="3382431"/>
            <a:ext cx="1591537" cy="1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05881D76-C5B2-B67A-2B0E-E20C0FC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00" y="4998005"/>
            <a:ext cx="1591537" cy="1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ifs de bola de basquete - Gifs e Imagens Animadas">
            <a:extLst>
              <a:ext uri="{FF2B5EF4-FFF2-40B4-BE49-F238E27FC236}">
                <a16:creationId xmlns="" xmlns:a16="http://schemas.microsoft.com/office/drawing/2014/main" id="{05881D76-C5B2-B67A-2B0E-E20C0FC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7" y="2109945"/>
            <a:ext cx="1547158" cy="15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557</Words>
  <Application>Microsoft Office PowerPoint</Application>
  <PresentationFormat>Произвольный</PresentationFormat>
  <Paragraphs>183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671</cp:revision>
  <dcterms:created xsi:type="dcterms:W3CDTF">2018-01-05T16:38:53Z</dcterms:created>
  <dcterms:modified xsi:type="dcterms:W3CDTF">2023-10-31T06:33:17Z</dcterms:modified>
</cp:coreProperties>
</file>