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44" r:id="rId3"/>
    <p:sldId id="1547" r:id="rId4"/>
    <p:sldId id="1560" r:id="rId5"/>
    <p:sldId id="713" r:id="rId6"/>
    <p:sldId id="1550" r:id="rId7"/>
    <p:sldId id="1546" r:id="rId8"/>
    <p:sldId id="1572" r:id="rId9"/>
    <p:sldId id="1299" r:id="rId10"/>
    <p:sldId id="1564" r:id="rId11"/>
    <p:sldId id="1565" r:id="rId12"/>
    <p:sldId id="1567" r:id="rId13"/>
    <p:sldId id="1570" r:id="rId14"/>
    <p:sldId id="1558" r:id="rId15"/>
    <p:sldId id="1569" r:id="rId16"/>
    <p:sldId id="1562" r:id="rId17"/>
    <p:sldId id="1563" r:id="rId18"/>
    <p:sldId id="1561" r:id="rId19"/>
    <p:sldId id="1568" r:id="rId20"/>
    <p:sldId id="15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354B80"/>
    <a:srgbClr val="FF99FF"/>
    <a:srgbClr val="CCFF66"/>
    <a:srgbClr val="CC85BB"/>
    <a:srgbClr val="99FFCC"/>
    <a:srgbClr val="00BD60"/>
    <a:srgbClr val="CCFF33"/>
    <a:srgbClr val="E5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jpe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microsoft.com/office/2007/relationships/hdphoto" Target="../media/hdphoto19.wdp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microsoft.com/office/2007/relationships/hdphoto" Target="../media/hdphoto16.wdp"/><Relationship Id="rId3" Type="http://schemas.openxmlformats.org/officeDocument/2006/relationships/image" Target="../media/image21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microsoft.com/office/2007/relationships/hdphoto" Target="../media/hdphoto15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microsoft.com/office/2007/relationships/hdphoto" Target="../media/hdphoto12.wdp"/><Relationship Id="rId19" Type="http://schemas.openxmlformats.org/officeDocument/2006/relationships/image" Target="../media/image30.png"/><Relationship Id="rId4" Type="http://schemas.microsoft.com/office/2007/relationships/hdphoto" Target="../media/hdphoto10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7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2173824" y="4524419"/>
            <a:ext cx="7264089" cy="102155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Склад числа 10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="" xmlns:a16="http://schemas.microsoft.com/office/drawing/2014/main" id="{D6B070CD-3BA3-79B5-5E3C-AC9CB469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7" y="1060463"/>
            <a:ext cx="3388966" cy="30462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6086" y="1519271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4">
            <a:extLst>
              <a:ext uri="{FF2B5EF4-FFF2-40B4-BE49-F238E27FC236}">
                <a16:creationId xmlns="" xmlns:a16="http://schemas.microsoft.com/office/drawing/2014/main" id="{ECFE67C1-35D2-6D6F-C8CA-2F9A8DFC4D6A}"/>
              </a:ext>
            </a:extLst>
          </p:cNvPr>
          <p:cNvSpPr/>
          <p:nvPr/>
        </p:nvSpPr>
        <p:spPr>
          <a:xfrm>
            <a:off x="2676472" y="1456402"/>
            <a:ext cx="9261575" cy="44804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FDE649-E9EF-11C2-B7BE-A7B9A15D4DAB}"/>
              </a:ext>
            </a:extLst>
          </p:cNvPr>
          <p:cNvSpPr txBox="1"/>
          <p:nvPr/>
        </p:nvSpPr>
        <p:spPr>
          <a:xfrm>
            <a:off x="3144805" y="2793581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42EAB4-D5AB-7473-F6F6-E6E898B7C269}"/>
              </a:ext>
            </a:extLst>
          </p:cNvPr>
          <p:cNvSpPr txBox="1"/>
          <p:nvPr/>
        </p:nvSpPr>
        <p:spPr>
          <a:xfrm>
            <a:off x="3488620" y="164117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" name="Пряма сполучна лінія 33">
            <a:extLst>
              <a:ext uri="{FF2B5EF4-FFF2-40B4-BE49-F238E27FC236}">
                <a16:creationId xmlns="" xmlns:a16="http://schemas.microsoft.com/office/drawing/2014/main" id="{90B31BBB-6D7C-CB62-34FF-A3F04C681145}"/>
              </a:ext>
            </a:extLst>
          </p:cNvPr>
          <p:cNvCxnSpPr>
            <a:cxnSpLocks/>
          </p:cNvCxnSpPr>
          <p:nvPr/>
        </p:nvCxnSpPr>
        <p:spPr>
          <a:xfrm flipH="1">
            <a:off x="3501208" y="2236419"/>
            <a:ext cx="322922" cy="67468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34">
            <a:extLst>
              <a:ext uri="{FF2B5EF4-FFF2-40B4-BE49-F238E27FC236}">
                <a16:creationId xmlns="" xmlns:a16="http://schemas.microsoft.com/office/drawing/2014/main" id="{27A435DA-5FB7-197F-B583-F9CE5028E964}"/>
              </a:ext>
            </a:extLst>
          </p:cNvPr>
          <p:cNvCxnSpPr>
            <a:cxnSpLocks/>
          </p:cNvCxnSpPr>
          <p:nvPr/>
        </p:nvCxnSpPr>
        <p:spPr>
          <a:xfrm>
            <a:off x="3912686" y="2231868"/>
            <a:ext cx="271444" cy="678907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7B1F25-32DA-64F2-9E9D-7A00FD86F7AE}"/>
              </a:ext>
            </a:extLst>
          </p:cNvPr>
          <p:cNvSpPr txBox="1"/>
          <p:nvPr/>
        </p:nvSpPr>
        <p:spPr>
          <a:xfrm>
            <a:off x="3980099" y="2793581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94932F-BA84-464A-B05A-C41CD7A74458}"/>
              </a:ext>
            </a:extLst>
          </p:cNvPr>
          <p:cNvSpPr txBox="1"/>
          <p:nvPr/>
        </p:nvSpPr>
        <p:spPr>
          <a:xfrm>
            <a:off x="5573867" y="281095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9A22AD-F8DE-4C71-8D41-914067EBADEB}"/>
              </a:ext>
            </a:extLst>
          </p:cNvPr>
          <p:cNvSpPr txBox="1"/>
          <p:nvPr/>
        </p:nvSpPr>
        <p:spPr>
          <a:xfrm>
            <a:off x="5896640" y="164831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6" name="Пряма сполучна лінія 72">
            <a:extLst>
              <a:ext uri="{FF2B5EF4-FFF2-40B4-BE49-F238E27FC236}">
                <a16:creationId xmlns="" xmlns:a16="http://schemas.microsoft.com/office/drawing/2014/main" id="{13B55D75-29E6-5053-513D-6E8B45AC0945}"/>
              </a:ext>
            </a:extLst>
          </p:cNvPr>
          <p:cNvCxnSpPr>
            <a:cxnSpLocks/>
          </p:cNvCxnSpPr>
          <p:nvPr/>
        </p:nvCxnSpPr>
        <p:spPr>
          <a:xfrm flipH="1">
            <a:off x="5930270" y="2253795"/>
            <a:ext cx="322922" cy="67468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73">
            <a:extLst>
              <a:ext uri="{FF2B5EF4-FFF2-40B4-BE49-F238E27FC236}">
                <a16:creationId xmlns="" xmlns:a16="http://schemas.microsoft.com/office/drawing/2014/main" id="{48BB6522-490B-3438-D130-CDDE41B6E80C}"/>
              </a:ext>
            </a:extLst>
          </p:cNvPr>
          <p:cNvCxnSpPr>
            <a:cxnSpLocks/>
          </p:cNvCxnSpPr>
          <p:nvPr/>
        </p:nvCxnSpPr>
        <p:spPr>
          <a:xfrm>
            <a:off x="6341748" y="2249244"/>
            <a:ext cx="271444" cy="678907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24B0422-0E90-108C-2B42-FA6B4B5FF41E}"/>
              </a:ext>
            </a:extLst>
          </p:cNvPr>
          <p:cNvSpPr txBox="1"/>
          <p:nvPr/>
        </p:nvSpPr>
        <p:spPr>
          <a:xfrm>
            <a:off x="6409161" y="281095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256F61-51DA-9230-D6DD-3A0956E8D3F6}"/>
              </a:ext>
            </a:extLst>
          </p:cNvPr>
          <p:cNvSpPr txBox="1"/>
          <p:nvPr/>
        </p:nvSpPr>
        <p:spPr>
          <a:xfrm>
            <a:off x="8034171" y="282942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8EBF1F-6695-6D3F-F1F0-786C9B313D3E}"/>
              </a:ext>
            </a:extLst>
          </p:cNvPr>
          <p:cNvSpPr txBox="1"/>
          <p:nvPr/>
        </p:nvSpPr>
        <p:spPr>
          <a:xfrm>
            <a:off x="8387609" y="1712341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1" name="Пряма сполучна лінія 77">
            <a:extLst>
              <a:ext uri="{FF2B5EF4-FFF2-40B4-BE49-F238E27FC236}">
                <a16:creationId xmlns="" xmlns:a16="http://schemas.microsoft.com/office/drawing/2014/main" id="{676671EC-CE88-1491-35A6-AA96E8942432}"/>
              </a:ext>
            </a:extLst>
          </p:cNvPr>
          <p:cNvCxnSpPr>
            <a:cxnSpLocks/>
          </p:cNvCxnSpPr>
          <p:nvPr/>
        </p:nvCxnSpPr>
        <p:spPr>
          <a:xfrm flipH="1">
            <a:off x="8390574" y="2272261"/>
            <a:ext cx="322922" cy="67468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78">
            <a:extLst>
              <a:ext uri="{FF2B5EF4-FFF2-40B4-BE49-F238E27FC236}">
                <a16:creationId xmlns="" xmlns:a16="http://schemas.microsoft.com/office/drawing/2014/main" id="{8D0B549E-E0F8-DFB9-B7E0-943ADBF38FEC}"/>
              </a:ext>
            </a:extLst>
          </p:cNvPr>
          <p:cNvCxnSpPr>
            <a:cxnSpLocks/>
          </p:cNvCxnSpPr>
          <p:nvPr/>
        </p:nvCxnSpPr>
        <p:spPr>
          <a:xfrm>
            <a:off x="8802052" y="2267710"/>
            <a:ext cx="271444" cy="678907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972667-1CE2-C82F-E50D-77DA13E515C1}"/>
              </a:ext>
            </a:extLst>
          </p:cNvPr>
          <p:cNvSpPr txBox="1"/>
          <p:nvPr/>
        </p:nvSpPr>
        <p:spPr>
          <a:xfrm>
            <a:off x="8869465" y="282942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348196C-FA2B-FD99-9295-C1491FF36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795919" y="3490229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E98BF58-52F1-E945-6C64-C3660E566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572786" y="351186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40305D7-33A2-CEB3-8628-EFAFF1B58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577232" y="4015930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E2159A2-1B1F-04A5-9532-1102E7F1F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443732" y="3527532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B86FBD5-ABBE-D428-ED23-7A586DF41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443732" y="410775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CA22228-74D5-2245-32C0-9F352D55E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216152" y="351884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3A9AFD2-9940-3945-D963-289704FEB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250085" y="4079748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1E3D7D0-B57D-5C6E-392C-4836A6D12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280146" y="4639791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FC5E340-DCC0-D558-1FA5-BCAEE3E28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19399" y="3531334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36A5935-51A5-99C4-511B-E5FA70364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19399" y="411155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CEFF212-141E-C9B0-F190-CDCAC61F6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819399" y="4631022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68672AD-6CF0-E760-79D7-4F10FBD65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43738" y="3521522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759DFF7-7EC8-DDF2-BF18-30832222C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43738" y="410174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44171E6-EA3D-1823-76AC-38CDB1069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43738" y="464799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ED9837D-D4CF-5A24-DAE5-6C6940FE0DB0}"/>
              </a:ext>
            </a:extLst>
          </p:cNvPr>
          <p:cNvSpPr txBox="1"/>
          <p:nvPr/>
        </p:nvSpPr>
        <p:spPr>
          <a:xfrm>
            <a:off x="10200864" y="282942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E17E322-E15D-41D5-768D-953D3441950F}"/>
              </a:ext>
            </a:extLst>
          </p:cNvPr>
          <p:cNvSpPr txBox="1"/>
          <p:nvPr/>
        </p:nvSpPr>
        <p:spPr>
          <a:xfrm>
            <a:off x="10557267" y="1686331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0" name="Пряма сполучна лінія 11">
            <a:extLst>
              <a:ext uri="{FF2B5EF4-FFF2-40B4-BE49-F238E27FC236}">
                <a16:creationId xmlns="" xmlns:a16="http://schemas.microsoft.com/office/drawing/2014/main" id="{A9D2C090-1D16-B6E8-B782-6634EFAA1B37}"/>
              </a:ext>
            </a:extLst>
          </p:cNvPr>
          <p:cNvCxnSpPr>
            <a:cxnSpLocks/>
          </p:cNvCxnSpPr>
          <p:nvPr/>
        </p:nvCxnSpPr>
        <p:spPr>
          <a:xfrm flipH="1">
            <a:off x="10557267" y="2272261"/>
            <a:ext cx="322922" cy="67468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12">
            <a:extLst>
              <a:ext uri="{FF2B5EF4-FFF2-40B4-BE49-F238E27FC236}">
                <a16:creationId xmlns="" xmlns:a16="http://schemas.microsoft.com/office/drawing/2014/main" id="{2991C209-0515-DD4A-4F7C-F72E72E5012E}"/>
              </a:ext>
            </a:extLst>
          </p:cNvPr>
          <p:cNvCxnSpPr>
            <a:cxnSpLocks/>
          </p:cNvCxnSpPr>
          <p:nvPr/>
        </p:nvCxnSpPr>
        <p:spPr>
          <a:xfrm>
            <a:off x="10968745" y="2267710"/>
            <a:ext cx="271444" cy="678907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4A8904C-E58E-C16C-D3E0-2989F7DD3601}"/>
              </a:ext>
            </a:extLst>
          </p:cNvPr>
          <p:cNvSpPr txBox="1"/>
          <p:nvPr/>
        </p:nvSpPr>
        <p:spPr>
          <a:xfrm>
            <a:off x="11036158" y="282942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B90198E-B7F8-7883-897E-7756EC9DC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037448" y="3531334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937CC55-8158-E636-C22E-2B59A48D3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037448" y="411155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95D76D1-615E-5F31-79F5-C590B5A06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037448" y="4631022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9E1423F-1AF0-8291-F8B6-8C3C3EE0A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789979" y="3543696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A3CF5BD-AE18-9D62-2127-42848127B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789979" y="4123917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FC7A4AF-1BFF-1A49-7430-5DBB7D466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789979" y="4670169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8A2B835-C878-C0B2-055B-705D3F7BD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037448" y="516528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00D8C8B-18A8-5D18-5A04-CF2BF117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1281352" y="355008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538AC24-9AC8-DF7C-95AE-407CA3812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43738" y="5182256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2E7C467-DCFD-587B-0F4B-7D84854DA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140185" y="352774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D71311E-2EF9-B503-739F-0F33B5682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700927" y="3518843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32EE8B-F126-ECED-ED9B-E1A3D0BB6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739097" y="408947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5824649-E45E-5693-56EE-A971010FF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766926" y="4628258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4634E76-AC26-B645-329D-7EADA11B4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062830" y="4021159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FA662F2-5832-15C6-85DF-EFF087B44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590178" y="4487008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47E0F60-CD13-FE92-90BB-60872952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078932" y="350062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C488D23-DC91-67C0-EAB8-A91789481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563973" y="3508518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D4C87EC-037E-4246-9D82-0F051D2D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568990" y="4009921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CE4645D-CF24-6024-27A0-07172A64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090659" y="4511324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3793BCE-6916-B8CA-9C98-D8C647E98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280146" y="5133762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FD7C9DE-089A-400F-E653-AB500264C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140185" y="404713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DBCD8EA-FFD3-21EF-BF44-8561C7D85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1281352" y="409633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5C89624-324B-92C9-C485-464890EDD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766926" y="5129698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FF17F2A-7869-ED6B-EE37-D10B440A0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601876" y="4511324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6FBC92D-CC24-D858-F73E-40B8BB01E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140185" y="4623145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F4B4E4B-BABA-0BFD-C564-6BE4282CB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1281352" y="4661229"/>
            <a:ext cx="541441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кругленная прямоугольная выноска 27">
            <a:extLst>
              <a:ext uri="{FF2B5EF4-FFF2-40B4-BE49-F238E27FC236}">
                <a16:creationId xmlns="" xmlns:a16="http://schemas.microsoft.com/office/drawing/2014/main" id="{4A71A93C-503D-9037-82C5-C6EBA04F3120}"/>
              </a:ext>
            </a:extLst>
          </p:cNvPr>
          <p:cNvSpPr/>
          <p:nvPr/>
        </p:nvSpPr>
        <p:spPr>
          <a:xfrm>
            <a:off x="337204" y="3025945"/>
            <a:ext cx="2339268" cy="9857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>Назви склад 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>числа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63502" y="461872"/>
            <a:ext cx="8732066" cy="6811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числа 10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8" grpId="0"/>
      <p:bldP spid="19" grpId="0"/>
      <p:bldP spid="23" grpId="0"/>
      <p:bldP spid="3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увати 23">
            <a:extLst>
              <a:ext uri="{FF2B5EF4-FFF2-40B4-BE49-F238E27FC236}">
                <a16:creationId xmlns="" xmlns:a16="http://schemas.microsoft.com/office/drawing/2014/main" id="{813B03E1-E7A4-6696-3E5D-B20A62AAA580}"/>
              </a:ext>
            </a:extLst>
          </p:cNvPr>
          <p:cNvGrpSpPr/>
          <p:nvPr/>
        </p:nvGrpSpPr>
        <p:grpSpPr>
          <a:xfrm>
            <a:off x="3191165" y="1687917"/>
            <a:ext cx="8687876" cy="4129547"/>
            <a:chOff x="4120488" y="1444690"/>
            <a:chExt cx="7047345" cy="4679494"/>
          </a:xfrm>
        </p:grpSpPr>
        <p:sp>
          <p:nvSpPr>
            <p:cNvPr id="71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120488" y="1444690"/>
              <a:ext cx="7047345" cy="4679494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4178065" y="1560946"/>
              <a:ext cx="6931593" cy="44519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Облако 75"/>
          <p:cNvSpPr/>
          <p:nvPr/>
        </p:nvSpPr>
        <p:spPr>
          <a:xfrm>
            <a:off x="155258" y="1285751"/>
            <a:ext cx="2947171" cy="124325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Доповни склад числа 10.</a:t>
            </a:r>
          </a:p>
        </p:txBody>
      </p:sp>
      <p:sp>
        <p:nvSpPr>
          <p:cNvPr id="77" name="Прямоугольник 7">
            <a:extLst>
              <a:ext uri="{FF2B5EF4-FFF2-40B4-BE49-F238E27FC236}">
                <a16:creationId xmlns="" xmlns:a16="http://schemas.microsoft.com/office/drawing/2014/main" id="{705E7C41-0381-D888-D5F4-A0407CA7D84B}"/>
              </a:ext>
            </a:extLst>
          </p:cNvPr>
          <p:cNvSpPr/>
          <p:nvPr/>
        </p:nvSpPr>
        <p:spPr>
          <a:xfrm>
            <a:off x="2380659" y="583135"/>
            <a:ext cx="8767776" cy="6796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Гра</a:t>
            </a:r>
            <a:r>
              <a:rPr lang="ru-RU" sz="4000" b="1" dirty="0">
                <a:solidFill>
                  <a:schemeClr val="bg1"/>
                </a:solidFill>
              </a:rPr>
              <a:t> «</a:t>
            </a:r>
            <a:r>
              <a:rPr lang="ru-RU" sz="4000" b="1" dirty="0" err="1">
                <a:solidFill>
                  <a:schemeClr val="bg1"/>
                </a:solidFill>
              </a:rPr>
              <a:t>Хто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швидше</a:t>
            </a:r>
            <a:r>
              <a:rPr lang="ru-RU" sz="4000" b="1" dirty="0">
                <a:solidFill>
                  <a:schemeClr val="bg1"/>
                </a:solidFill>
              </a:rPr>
              <a:t>?»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44801F5-57F8-D45F-839B-FEB7F7F0FCDA}"/>
              </a:ext>
            </a:extLst>
          </p:cNvPr>
          <p:cNvSpPr txBox="1"/>
          <p:nvPr/>
        </p:nvSpPr>
        <p:spPr>
          <a:xfrm>
            <a:off x="4024716" y="2175063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1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5">
            <a:extLst>
              <a:ext uri="{FF2B5EF4-FFF2-40B4-BE49-F238E27FC236}">
                <a16:creationId xmlns="" xmlns:a16="http://schemas.microsoft.com/office/drawing/2014/main" id="{90ABF755-82E6-2B84-5376-8C85AEE01CD0}"/>
              </a:ext>
            </a:extLst>
          </p:cNvPr>
          <p:cNvSpPr/>
          <p:nvPr/>
        </p:nvSpPr>
        <p:spPr>
          <a:xfrm>
            <a:off x="5911275" y="2224458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5972432" y="217506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96551B6-880C-F6AC-E3E4-5F1406805A4B}"/>
              </a:ext>
            </a:extLst>
          </p:cNvPr>
          <p:cNvSpPr txBox="1"/>
          <p:nvPr/>
        </p:nvSpPr>
        <p:spPr>
          <a:xfrm>
            <a:off x="8481113" y="2175063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2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Прямокутник: округлені кути 10">
            <a:extLst>
              <a:ext uri="{FF2B5EF4-FFF2-40B4-BE49-F238E27FC236}">
                <a16:creationId xmlns="" xmlns:a16="http://schemas.microsoft.com/office/drawing/2014/main" id="{0A57A0DC-1584-5814-CE22-EF8AB44EE369}"/>
              </a:ext>
            </a:extLst>
          </p:cNvPr>
          <p:cNvSpPr/>
          <p:nvPr/>
        </p:nvSpPr>
        <p:spPr>
          <a:xfrm>
            <a:off x="10367672" y="2224458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8B90ACA-FF50-360F-629D-622DEF3864DC}"/>
              </a:ext>
            </a:extLst>
          </p:cNvPr>
          <p:cNvSpPr txBox="1"/>
          <p:nvPr/>
        </p:nvSpPr>
        <p:spPr>
          <a:xfrm>
            <a:off x="10428829" y="217506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EB2BAE4-5A28-9A89-43DD-4B2BECEE163E}"/>
              </a:ext>
            </a:extLst>
          </p:cNvPr>
          <p:cNvSpPr txBox="1"/>
          <p:nvPr/>
        </p:nvSpPr>
        <p:spPr>
          <a:xfrm>
            <a:off x="4024716" y="3307500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3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Прямокутник: округлені кути 13">
            <a:extLst>
              <a:ext uri="{FF2B5EF4-FFF2-40B4-BE49-F238E27FC236}">
                <a16:creationId xmlns="" xmlns:a16="http://schemas.microsoft.com/office/drawing/2014/main" id="{C2CD3BDF-AF2B-9372-E891-29DC99C3474C}"/>
              </a:ext>
            </a:extLst>
          </p:cNvPr>
          <p:cNvSpPr/>
          <p:nvPr/>
        </p:nvSpPr>
        <p:spPr>
          <a:xfrm>
            <a:off x="5911275" y="3356895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F8EF867D-DCD9-6419-468D-42255F73D0B9}"/>
              </a:ext>
            </a:extLst>
          </p:cNvPr>
          <p:cNvSpPr txBox="1"/>
          <p:nvPr/>
        </p:nvSpPr>
        <p:spPr>
          <a:xfrm>
            <a:off x="5972432" y="3307500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9A56355-76A5-69A0-F8F4-E041A171E8A3}"/>
              </a:ext>
            </a:extLst>
          </p:cNvPr>
          <p:cNvSpPr txBox="1"/>
          <p:nvPr/>
        </p:nvSpPr>
        <p:spPr>
          <a:xfrm>
            <a:off x="8481113" y="3307500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4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кутник: округлені кути 17">
            <a:extLst>
              <a:ext uri="{FF2B5EF4-FFF2-40B4-BE49-F238E27FC236}">
                <a16:creationId xmlns="" xmlns:a16="http://schemas.microsoft.com/office/drawing/2014/main" id="{84C2EA9A-BE47-8567-FDFD-AC1789A3A5F2}"/>
              </a:ext>
            </a:extLst>
          </p:cNvPr>
          <p:cNvSpPr/>
          <p:nvPr/>
        </p:nvSpPr>
        <p:spPr>
          <a:xfrm>
            <a:off x="10367672" y="3356895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0910C32-C106-39FA-C364-F3F53BBBC0AD}"/>
              </a:ext>
            </a:extLst>
          </p:cNvPr>
          <p:cNvSpPr txBox="1"/>
          <p:nvPr/>
        </p:nvSpPr>
        <p:spPr>
          <a:xfrm>
            <a:off x="10428829" y="3307500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D3CCC66-8B23-BAC0-5DF7-3E17EB15E6F7}"/>
              </a:ext>
            </a:extLst>
          </p:cNvPr>
          <p:cNvSpPr txBox="1"/>
          <p:nvPr/>
        </p:nvSpPr>
        <p:spPr>
          <a:xfrm>
            <a:off x="4024716" y="4578564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5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Прямокутник: округлені кути 20">
            <a:extLst>
              <a:ext uri="{FF2B5EF4-FFF2-40B4-BE49-F238E27FC236}">
                <a16:creationId xmlns="" xmlns:a16="http://schemas.microsoft.com/office/drawing/2014/main" id="{94181BCA-6959-C3B8-788A-4EAE48A66A80}"/>
              </a:ext>
            </a:extLst>
          </p:cNvPr>
          <p:cNvSpPr/>
          <p:nvPr/>
        </p:nvSpPr>
        <p:spPr>
          <a:xfrm>
            <a:off x="5911275" y="4627959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C18BCE19-2E22-F7B3-535F-E75B8C85A857}"/>
              </a:ext>
            </a:extLst>
          </p:cNvPr>
          <p:cNvSpPr txBox="1"/>
          <p:nvPr/>
        </p:nvSpPr>
        <p:spPr>
          <a:xfrm>
            <a:off x="5972432" y="45785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BF7D975-BD91-7F7D-2C91-9799B20A0C9A}"/>
              </a:ext>
            </a:extLst>
          </p:cNvPr>
          <p:cNvSpPr txBox="1"/>
          <p:nvPr/>
        </p:nvSpPr>
        <p:spPr>
          <a:xfrm>
            <a:off x="8481113" y="4578564"/>
            <a:ext cx="27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7 + 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кутник: округлені кути 26">
            <a:extLst>
              <a:ext uri="{FF2B5EF4-FFF2-40B4-BE49-F238E27FC236}">
                <a16:creationId xmlns="" xmlns:a16="http://schemas.microsoft.com/office/drawing/2014/main" id="{AD3B6397-E789-A709-2B59-4510BBDA530C}"/>
              </a:ext>
            </a:extLst>
          </p:cNvPr>
          <p:cNvSpPr/>
          <p:nvPr/>
        </p:nvSpPr>
        <p:spPr>
          <a:xfrm>
            <a:off x="10367672" y="4627959"/>
            <a:ext cx="652777" cy="658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368A983-1557-CD66-3D16-663F40DDB4AA}"/>
              </a:ext>
            </a:extLst>
          </p:cNvPr>
          <p:cNvSpPr txBox="1"/>
          <p:nvPr/>
        </p:nvSpPr>
        <p:spPr>
          <a:xfrm>
            <a:off x="10428829" y="45785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9" y="2635933"/>
            <a:ext cx="1802207" cy="39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7" grpId="0"/>
      <p:bldP spid="90" grpId="0"/>
      <p:bldP spid="93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24">
            <a:extLst>
              <a:ext uri="{FF2B5EF4-FFF2-40B4-BE49-F238E27FC236}">
                <a16:creationId xmlns="" xmlns:a16="http://schemas.microsoft.com/office/drawing/2014/main" id="{ECFE67C1-35D2-6D6F-C8CA-2F9A8DFC4D6A}"/>
              </a:ext>
            </a:extLst>
          </p:cNvPr>
          <p:cNvSpPr/>
          <p:nvPr/>
        </p:nvSpPr>
        <p:spPr>
          <a:xfrm>
            <a:off x="2890683" y="1606127"/>
            <a:ext cx="9108309" cy="36793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Скругленная прямоугольная выноска 27">
            <a:extLst>
              <a:ext uri="{FF2B5EF4-FFF2-40B4-BE49-F238E27FC236}">
                <a16:creationId xmlns="" xmlns:a16="http://schemas.microsoft.com/office/drawing/2014/main" id="{13F5991F-6D47-D0C8-115E-E86AB9AC1AD6}"/>
              </a:ext>
            </a:extLst>
          </p:cNvPr>
          <p:cNvSpPr/>
          <p:nvPr/>
        </p:nvSpPr>
        <p:spPr>
          <a:xfrm>
            <a:off x="2823811" y="5443358"/>
            <a:ext cx="8787477" cy="1032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Перевір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чи правильно позначено цифрами кількість точок на кісточках доміно і кількість елементів у множинах. </a:t>
            </a:r>
          </a:p>
        </p:txBody>
      </p:sp>
      <p:sp>
        <p:nvSpPr>
          <p:cNvPr id="8" name="Прямокутник: округлені кути 31">
            <a:extLst>
              <a:ext uri="{FF2B5EF4-FFF2-40B4-BE49-F238E27FC236}">
                <a16:creationId xmlns="" xmlns:a16="http://schemas.microsoft.com/office/drawing/2014/main" id="{80143A0D-F5E5-A242-06DA-C136357D3F0E}"/>
              </a:ext>
            </a:extLst>
          </p:cNvPr>
          <p:cNvSpPr/>
          <p:nvPr/>
        </p:nvSpPr>
        <p:spPr>
          <a:xfrm>
            <a:off x="3414361" y="3921185"/>
            <a:ext cx="1199535" cy="111104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="" xmlns:a16="http://schemas.microsoft.com/office/drawing/2014/main" id="{1A6F569A-049C-0E9D-F65A-920572FCF98A}"/>
              </a:ext>
            </a:extLst>
          </p:cNvPr>
          <p:cNvSpPr/>
          <p:nvPr/>
        </p:nvSpPr>
        <p:spPr>
          <a:xfrm>
            <a:off x="3188925" y="2015740"/>
            <a:ext cx="688258" cy="618239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6179698-2901-1957-8C22-AD44300EE4E4}"/>
              </a:ext>
            </a:extLst>
          </p:cNvPr>
          <p:cNvSpPr/>
          <p:nvPr/>
        </p:nvSpPr>
        <p:spPr>
          <a:xfrm>
            <a:off x="3301606" y="2131073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="" xmlns:a16="http://schemas.microsoft.com/office/drawing/2014/main" id="{D9275506-729E-BC81-BFC5-47F29156C0B9}"/>
              </a:ext>
            </a:extLst>
          </p:cNvPr>
          <p:cNvSpPr/>
          <p:nvPr/>
        </p:nvSpPr>
        <p:spPr>
          <a:xfrm>
            <a:off x="3877183" y="2015740"/>
            <a:ext cx="688258" cy="61823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FFDCCF6-7194-B8CB-5BC5-313FA181164A}"/>
              </a:ext>
            </a:extLst>
          </p:cNvPr>
          <p:cNvSpPr/>
          <p:nvPr/>
        </p:nvSpPr>
        <p:spPr>
          <a:xfrm>
            <a:off x="3667961" y="2131073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26A87AFD-9D93-19D8-2B5A-AFF0C2364705}"/>
              </a:ext>
            </a:extLst>
          </p:cNvPr>
          <p:cNvSpPr/>
          <p:nvPr/>
        </p:nvSpPr>
        <p:spPr>
          <a:xfrm>
            <a:off x="3301606" y="2442399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EF8D7B7-0540-BE5A-5EAB-409217B00BE5}"/>
              </a:ext>
            </a:extLst>
          </p:cNvPr>
          <p:cNvSpPr/>
          <p:nvPr/>
        </p:nvSpPr>
        <p:spPr>
          <a:xfrm>
            <a:off x="3667961" y="2442399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="" xmlns:a16="http://schemas.microsoft.com/office/drawing/2014/main" id="{94F7AA0B-6578-E21F-1816-359B9BACF142}"/>
              </a:ext>
            </a:extLst>
          </p:cNvPr>
          <p:cNvSpPr/>
          <p:nvPr/>
        </p:nvSpPr>
        <p:spPr>
          <a:xfrm>
            <a:off x="5578333" y="2001461"/>
            <a:ext cx="688258" cy="618239"/>
          </a:xfrm>
          <a:prstGeom prst="roundRect">
            <a:avLst/>
          </a:prstGeom>
          <a:solidFill>
            <a:srgbClr val="FF99F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EEC6B3D7-F2C4-9FF2-3A1C-18F8BF0D853F}"/>
              </a:ext>
            </a:extLst>
          </p:cNvPr>
          <p:cNvSpPr/>
          <p:nvPr/>
        </p:nvSpPr>
        <p:spPr>
          <a:xfrm>
            <a:off x="5691014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2">
            <a:extLst>
              <a:ext uri="{FF2B5EF4-FFF2-40B4-BE49-F238E27FC236}">
                <a16:creationId xmlns="" xmlns:a16="http://schemas.microsoft.com/office/drawing/2014/main" id="{E0769B5B-8836-0005-1823-0502039EC7F1}"/>
              </a:ext>
            </a:extLst>
          </p:cNvPr>
          <p:cNvSpPr/>
          <p:nvPr/>
        </p:nvSpPr>
        <p:spPr>
          <a:xfrm>
            <a:off x="6266591" y="2001461"/>
            <a:ext cx="688258" cy="618239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375D2F0D-2838-80E3-ADB1-3A6E77902C9C}"/>
              </a:ext>
            </a:extLst>
          </p:cNvPr>
          <p:cNvSpPr/>
          <p:nvPr/>
        </p:nvSpPr>
        <p:spPr>
          <a:xfrm>
            <a:off x="6057369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="" xmlns:a16="http://schemas.microsoft.com/office/drawing/2014/main" id="{845B2386-28B2-9D3F-A06D-098B69703EC6}"/>
              </a:ext>
            </a:extLst>
          </p:cNvPr>
          <p:cNvSpPr/>
          <p:nvPr/>
        </p:nvSpPr>
        <p:spPr>
          <a:xfrm>
            <a:off x="7967403" y="2001461"/>
            <a:ext cx="688258" cy="618239"/>
          </a:xfrm>
          <a:prstGeom prst="roundRect">
            <a:avLst/>
          </a:prstGeom>
          <a:solidFill>
            <a:srgbClr val="FF99F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DF5AF6C6-846E-AC69-392B-A76FB13BD39C}"/>
              </a:ext>
            </a:extLst>
          </p:cNvPr>
          <p:cNvSpPr/>
          <p:nvPr/>
        </p:nvSpPr>
        <p:spPr>
          <a:xfrm>
            <a:off x="8080084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="" xmlns:a16="http://schemas.microsoft.com/office/drawing/2014/main" id="{4F8F7BEC-1AAB-2435-DC3D-343D029C3FEE}"/>
              </a:ext>
            </a:extLst>
          </p:cNvPr>
          <p:cNvSpPr/>
          <p:nvPr/>
        </p:nvSpPr>
        <p:spPr>
          <a:xfrm>
            <a:off x="8655661" y="2001461"/>
            <a:ext cx="688258" cy="618239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E83E508-E484-7807-82BC-46832AD9520E}"/>
              </a:ext>
            </a:extLst>
          </p:cNvPr>
          <p:cNvSpPr/>
          <p:nvPr/>
        </p:nvSpPr>
        <p:spPr>
          <a:xfrm>
            <a:off x="8446439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="" xmlns:a16="http://schemas.microsoft.com/office/drawing/2014/main" id="{6A5FE9E7-ED81-DDDD-C3AD-24AD6E57AC61}"/>
              </a:ext>
            </a:extLst>
          </p:cNvPr>
          <p:cNvSpPr/>
          <p:nvPr/>
        </p:nvSpPr>
        <p:spPr>
          <a:xfrm>
            <a:off x="10362455" y="2001461"/>
            <a:ext cx="688258" cy="618239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6038C86-A351-AEBE-3AA7-5F29E93B0DB3}"/>
              </a:ext>
            </a:extLst>
          </p:cNvPr>
          <p:cNvSpPr/>
          <p:nvPr/>
        </p:nvSpPr>
        <p:spPr>
          <a:xfrm>
            <a:off x="10475136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="" xmlns:a16="http://schemas.microsoft.com/office/drawing/2014/main" id="{CBFB7E40-42D6-DF86-BBE2-D9F2D693D2FC}"/>
              </a:ext>
            </a:extLst>
          </p:cNvPr>
          <p:cNvSpPr/>
          <p:nvPr/>
        </p:nvSpPr>
        <p:spPr>
          <a:xfrm>
            <a:off x="11050713" y="2001461"/>
            <a:ext cx="688258" cy="618239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4EDBB088-5FEE-C7FF-D737-AD17E3623F12}"/>
              </a:ext>
            </a:extLst>
          </p:cNvPr>
          <p:cNvSpPr/>
          <p:nvPr/>
        </p:nvSpPr>
        <p:spPr>
          <a:xfrm>
            <a:off x="10841491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60FF0672-9075-0748-0EBA-38FAD55E7806}"/>
              </a:ext>
            </a:extLst>
          </p:cNvPr>
          <p:cNvSpPr/>
          <p:nvPr/>
        </p:nvSpPr>
        <p:spPr>
          <a:xfrm>
            <a:off x="10475136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25E9D64-C41A-8ABD-CF19-258D1F8F0108}"/>
              </a:ext>
            </a:extLst>
          </p:cNvPr>
          <p:cNvSpPr/>
          <p:nvPr/>
        </p:nvSpPr>
        <p:spPr>
          <a:xfrm>
            <a:off x="10841491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A6ADFECB-2E7E-1E14-2313-F35B0C7921E5}"/>
              </a:ext>
            </a:extLst>
          </p:cNvPr>
          <p:cNvSpPr/>
          <p:nvPr/>
        </p:nvSpPr>
        <p:spPr>
          <a:xfrm>
            <a:off x="6388582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F8360389-FBE4-9CA9-8FC1-99D3D4F733C1}"/>
              </a:ext>
            </a:extLst>
          </p:cNvPr>
          <p:cNvSpPr/>
          <p:nvPr/>
        </p:nvSpPr>
        <p:spPr>
          <a:xfrm>
            <a:off x="6754937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D868B81-B8EB-FD79-32F7-E401EE19780B}"/>
              </a:ext>
            </a:extLst>
          </p:cNvPr>
          <p:cNvSpPr/>
          <p:nvPr/>
        </p:nvSpPr>
        <p:spPr>
          <a:xfrm>
            <a:off x="6564833" y="2271765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0A5CFF04-5781-4A86-426A-5B10EEF683BD}"/>
              </a:ext>
            </a:extLst>
          </p:cNvPr>
          <p:cNvSpPr/>
          <p:nvPr/>
        </p:nvSpPr>
        <p:spPr>
          <a:xfrm>
            <a:off x="8777652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2C23A287-6DF9-8591-5C04-5BDC1F7F4FB6}"/>
              </a:ext>
            </a:extLst>
          </p:cNvPr>
          <p:cNvSpPr/>
          <p:nvPr/>
        </p:nvSpPr>
        <p:spPr>
          <a:xfrm>
            <a:off x="9144007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A3498461-266A-0AC4-7831-8C8CEC4600AD}"/>
              </a:ext>
            </a:extLst>
          </p:cNvPr>
          <p:cNvSpPr/>
          <p:nvPr/>
        </p:nvSpPr>
        <p:spPr>
          <a:xfrm>
            <a:off x="8777652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09F265EA-6686-D5A4-BA2C-4FB78355C2A5}"/>
              </a:ext>
            </a:extLst>
          </p:cNvPr>
          <p:cNvSpPr/>
          <p:nvPr/>
        </p:nvSpPr>
        <p:spPr>
          <a:xfrm>
            <a:off x="9144007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DE308954-186F-55EA-9F42-F6ACD82BAF77}"/>
              </a:ext>
            </a:extLst>
          </p:cNvPr>
          <p:cNvSpPr/>
          <p:nvPr/>
        </p:nvSpPr>
        <p:spPr>
          <a:xfrm>
            <a:off x="11201318" y="2116794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537774FA-4EC8-F59E-F734-0B1779E77987}"/>
              </a:ext>
            </a:extLst>
          </p:cNvPr>
          <p:cNvSpPr/>
          <p:nvPr/>
        </p:nvSpPr>
        <p:spPr>
          <a:xfrm>
            <a:off x="11567673" y="2428120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6D367B07-7153-52AD-D27F-E6EECD58AD16}"/>
              </a:ext>
            </a:extLst>
          </p:cNvPr>
          <p:cNvSpPr/>
          <p:nvPr/>
        </p:nvSpPr>
        <p:spPr>
          <a:xfrm>
            <a:off x="11377569" y="2271765"/>
            <a:ext cx="87231" cy="8920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79">
            <a:extLst>
              <a:ext uri="{FF2B5EF4-FFF2-40B4-BE49-F238E27FC236}">
                <a16:creationId xmlns="" xmlns:a16="http://schemas.microsoft.com/office/drawing/2014/main" id="{37BE8CDF-19C0-0B61-BDE8-9C31192E4919}"/>
              </a:ext>
            </a:extLst>
          </p:cNvPr>
          <p:cNvSpPr/>
          <p:nvPr/>
        </p:nvSpPr>
        <p:spPr>
          <a:xfrm>
            <a:off x="5040186" y="3088834"/>
            <a:ext cx="507464" cy="508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кутник: округлені кути 80">
            <a:extLst>
              <a:ext uri="{FF2B5EF4-FFF2-40B4-BE49-F238E27FC236}">
                <a16:creationId xmlns="" xmlns:a16="http://schemas.microsoft.com/office/drawing/2014/main" id="{990E2AC1-56F2-CC5D-4B20-998106901434}"/>
              </a:ext>
            </a:extLst>
          </p:cNvPr>
          <p:cNvSpPr/>
          <p:nvPr/>
        </p:nvSpPr>
        <p:spPr>
          <a:xfrm>
            <a:off x="6328947" y="3088834"/>
            <a:ext cx="507464" cy="508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кутник: округлені кути 81">
            <a:extLst>
              <a:ext uri="{FF2B5EF4-FFF2-40B4-BE49-F238E27FC236}">
                <a16:creationId xmlns="" xmlns:a16="http://schemas.microsoft.com/office/drawing/2014/main" id="{67E47710-F0D6-8E6D-D772-3169064DC739}"/>
              </a:ext>
            </a:extLst>
          </p:cNvPr>
          <p:cNvSpPr/>
          <p:nvPr/>
        </p:nvSpPr>
        <p:spPr>
          <a:xfrm>
            <a:off x="7645129" y="3088834"/>
            <a:ext cx="507464" cy="508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82">
            <a:extLst>
              <a:ext uri="{FF2B5EF4-FFF2-40B4-BE49-F238E27FC236}">
                <a16:creationId xmlns="" xmlns:a16="http://schemas.microsoft.com/office/drawing/2014/main" id="{4D44686F-A253-9683-10B8-6AE7FF47D4DB}"/>
              </a:ext>
            </a:extLst>
          </p:cNvPr>
          <p:cNvSpPr/>
          <p:nvPr/>
        </p:nvSpPr>
        <p:spPr>
          <a:xfrm>
            <a:off x="8933890" y="3088834"/>
            <a:ext cx="507464" cy="508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: округлені кути 83">
            <a:extLst>
              <a:ext uri="{FF2B5EF4-FFF2-40B4-BE49-F238E27FC236}">
                <a16:creationId xmlns="" xmlns:a16="http://schemas.microsoft.com/office/drawing/2014/main" id="{8BCC86D8-D15F-89C5-8281-1E9968EE1632}"/>
              </a:ext>
            </a:extLst>
          </p:cNvPr>
          <p:cNvSpPr/>
          <p:nvPr/>
        </p:nvSpPr>
        <p:spPr>
          <a:xfrm>
            <a:off x="5642633" y="3921185"/>
            <a:ext cx="1199535" cy="111104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: округлені кути 84">
            <a:extLst>
              <a:ext uri="{FF2B5EF4-FFF2-40B4-BE49-F238E27FC236}">
                <a16:creationId xmlns="" xmlns:a16="http://schemas.microsoft.com/office/drawing/2014/main" id="{805FECCE-C360-4880-05D1-FFC16C1ADFBD}"/>
              </a:ext>
            </a:extLst>
          </p:cNvPr>
          <p:cNvSpPr/>
          <p:nvPr/>
        </p:nvSpPr>
        <p:spPr>
          <a:xfrm>
            <a:off x="7846671" y="3921185"/>
            <a:ext cx="1199535" cy="111104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: округлені кути 85">
            <a:extLst>
              <a:ext uri="{FF2B5EF4-FFF2-40B4-BE49-F238E27FC236}">
                <a16:creationId xmlns="" xmlns:a16="http://schemas.microsoft.com/office/drawing/2014/main" id="{35C349F8-6824-607E-4224-2DBD4FF14296}"/>
              </a:ext>
            </a:extLst>
          </p:cNvPr>
          <p:cNvSpPr/>
          <p:nvPr/>
        </p:nvSpPr>
        <p:spPr>
          <a:xfrm>
            <a:off x="10265265" y="3921185"/>
            <a:ext cx="1199535" cy="111104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Рівнобедрений трикутник 86">
            <a:extLst>
              <a:ext uri="{FF2B5EF4-FFF2-40B4-BE49-F238E27FC236}">
                <a16:creationId xmlns="" xmlns:a16="http://schemas.microsoft.com/office/drawing/2014/main" id="{22ABCDD4-35E9-5E08-F139-F09BE3003A9F}"/>
              </a:ext>
            </a:extLst>
          </p:cNvPr>
          <p:cNvSpPr/>
          <p:nvPr/>
        </p:nvSpPr>
        <p:spPr>
          <a:xfrm>
            <a:off x="3546449" y="4027475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Рівнобедрений трикутник 87">
            <a:extLst>
              <a:ext uri="{FF2B5EF4-FFF2-40B4-BE49-F238E27FC236}">
                <a16:creationId xmlns="" xmlns:a16="http://schemas.microsoft.com/office/drawing/2014/main" id="{30D64523-5773-C2A6-06F9-C2DAC178D1FA}"/>
              </a:ext>
            </a:extLst>
          </p:cNvPr>
          <p:cNvSpPr/>
          <p:nvPr/>
        </p:nvSpPr>
        <p:spPr>
          <a:xfrm>
            <a:off x="3546449" y="4341202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Рівнобедрений трикутник 88">
            <a:extLst>
              <a:ext uri="{FF2B5EF4-FFF2-40B4-BE49-F238E27FC236}">
                <a16:creationId xmlns="" xmlns:a16="http://schemas.microsoft.com/office/drawing/2014/main" id="{3736229A-03C7-85BC-68B5-49AA304F4F80}"/>
              </a:ext>
            </a:extLst>
          </p:cNvPr>
          <p:cNvSpPr/>
          <p:nvPr/>
        </p:nvSpPr>
        <p:spPr>
          <a:xfrm>
            <a:off x="3546449" y="4654929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Рівнобедрений трикутник 89">
            <a:extLst>
              <a:ext uri="{FF2B5EF4-FFF2-40B4-BE49-F238E27FC236}">
                <a16:creationId xmlns="" xmlns:a16="http://schemas.microsoft.com/office/drawing/2014/main" id="{72986556-4760-6D45-E558-1B9DEB80D5EC}"/>
              </a:ext>
            </a:extLst>
          </p:cNvPr>
          <p:cNvSpPr/>
          <p:nvPr/>
        </p:nvSpPr>
        <p:spPr>
          <a:xfrm>
            <a:off x="4101222" y="4027475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Рівнобедрений трикутник 90">
            <a:extLst>
              <a:ext uri="{FF2B5EF4-FFF2-40B4-BE49-F238E27FC236}">
                <a16:creationId xmlns="" xmlns:a16="http://schemas.microsoft.com/office/drawing/2014/main" id="{A464E029-9E8E-483F-3DA5-B43E85E018FB}"/>
              </a:ext>
            </a:extLst>
          </p:cNvPr>
          <p:cNvSpPr/>
          <p:nvPr/>
        </p:nvSpPr>
        <p:spPr>
          <a:xfrm>
            <a:off x="4101222" y="4341202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Рівнобедрений трикутник 91">
            <a:extLst>
              <a:ext uri="{FF2B5EF4-FFF2-40B4-BE49-F238E27FC236}">
                <a16:creationId xmlns="" xmlns:a16="http://schemas.microsoft.com/office/drawing/2014/main" id="{D469B6FE-07EE-7D9F-7018-43DDA5892506}"/>
              </a:ext>
            </a:extLst>
          </p:cNvPr>
          <p:cNvSpPr/>
          <p:nvPr/>
        </p:nvSpPr>
        <p:spPr>
          <a:xfrm>
            <a:off x="4101222" y="4654929"/>
            <a:ext cx="312368" cy="305536"/>
          </a:xfrm>
          <a:prstGeom prst="triangle">
            <a:avLst/>
          </a:prstGeom>
          <a:solidFill>
            <a:srgbClr val="33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B111E003-E207-07FE-D3E4-9340F0E3BDEA}"/>
              </a:ext>
            </a:extLst>
          </p:cNvPr>
          <p:cNvSpPr/>
          <p:nvPr/>
        </p:nvSpPr>
        <p:spPr>
          <a:xfrm>
            <a:off x="5886778" y="4089506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9F888DCE-740F-5875-961C-57C6484DA915}"/>
              </a:ext>
            </a:extLst>
          </p:cNvPr>
          <p:cNvSpPr/>
          <p:nvPr/>
        </p:nvSpPr>
        <p:spPr>
          <a:xfrm>
            <a:off x="6351194" y="4092545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22B58DAB-671C-15FD-1C4D-83B555C3E7EB}"/>
              </a:ext>
            </a:extLst>
          </p:cNvPr>
          <p:cNvSpPr/>
          <p:nvPr/>
        </p:nvSpPr>
        <p:spPr>
          <a:xfrm>
            <a:off x="6118615" y="4351774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0B6A6FDD-7330-1577-D47D-6C8A071D058E}"/>
              </a:ext>
            </a:extLst>
          </p:cNvPr>
          <p:cNvSpPr/>
          <p:nvPr/>
        </p:nvSpPr>
        <p:spPr>
          <a:xfrm>
            <a:off x="5796153" y="4498093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C5C1CEDE-E1FF-835B-7355-9EB24E5D92A7}"/>
              </a:ext>
            </a:extLst>
          </p:cNvPr>
          <p:cNvSpPr/>
          <p:nvPr/>
        </p:nvSpPr>
        <p:spPr>
          <a:xfrm>
            <a:off x="6054284" y="4709478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8BB65DA2-1B4F-5062-62ED-7CDF0F0BC03B}"/>
              </a:ext>
            </a:extLst>
          </p:cNvPr>
          <p:cNvSpPr/>
          <p:nvPr/>
        </p:nvSpPr>
        <p:spPr>
          <a:xfrm>
            <a:off x="6388582" y="4693611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D3D1D77D-2E06-1F72-B7AC-9696F93FD69B}"/>
              </a:ext>
            </a:extLst>
          </p:cNvPr>
          <p:cNvSpPr/>
          <p:nvPr/>
        </p:nvSpPr>
        <p:spPr>
          <a:xfrm>
            <a:off x="6502942" y="4406272"/>
            <a:ext cx="209222" cy="248657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Шестикутник 99">
            <a:extLst>
              <a:ext uri="{FF2B5EF4-FFF2-40B4-BE49-F238E27FC236}">
                <a16:creationId xmlns="" xmlns:a16="http://schemas.microsoft.com/office/drawing/2014/main" id="{9CA9C1F8-C983-6E90-A959-39C059A96ADD}"/>
              </a:ext>
            </a:extLst>
          </p:cNvPr>
          <p:cNvSpPr/>
          <p:nvPr/>
        </p:nvSpPr>
        <p:spPr>
          <a:xfrm>
            <a:off x="7975648" y="4125647"/>
            <a:ext cx="257989" cy="248657"/>
          </a:xfrm>
          <a:prstGeom prst="hexagon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Шестикутник 100">
            <a:extLst>
              <a:ext uri="{FF2B5EF4-FFF2-40B4-BE49-F238E27FC236}">
                <a16:creationId xmlns="" xmlns:a16="http://schemas.microsoft.com/office/drawing/2014/main" id="{07CCB46F-101F-1B1A-B46F-0AEB4506F8D4}"/>
              </a:ext>
            </a:extLst>
          </p:cNvPr>
          <p:cNvSpPr/>
          <p:nvPr/>
        </p:nvSpPr>
        <p:spPr>
          <a:xfrm>
            <a:off x="8549959" y="4153280"/>
            <a:ext cx="257989" cy="248657"/>
          </a:xfrm>
          <a:prstGeom prst="hexagon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Шестикутник 101">
            <a:extLst>
              <a:ext uri="{FF2B5EF4-FFF2-40B4-BE49-F238E27FC236}">
                <a16:creationId xmlns="" xmlns:a16="http://schemas.microsoft.com/office/drawing/2014/main" id="{B05ED6BF-B2F4-BD41-FB3D-A2190F96879E}"/>
              </a:ext>
            </a:extLst>
          </p:cNvPr>
          <p:cNvSpPr/>
          <p:nvPr/>
        </p:nvSpPr>
        <p:spPr>
          <a:xfrm>
            <a:off x="8167314" y="4554095"/>
            <a:ext cx="257989" cy="248657"/>
          </a:xfrm>
          <a:prstGeom prst="hexagon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Шестикутник 102">
            <a:extLst>
              <a:ext uri="{FF2B5EF4-FFF2-40B4-BE49-F238E27FC236}">
                <a16:creationId xmlns="" xmlns:a16="http://schemas.microsoft.com/office/drawing/2014/main" id="{B765DEFF-214E-0B08-CC2E-AD23B7BD1BBD}"/>
              </a:ext>
            </a:extLst>
          </p:cNvPr>
          <p:cNvSpPr/>
          <p:nvPr/>
        </p:nvSpPr>
        <p:spPr>
          <a:xfrm rot="20791478">
            <a:off x="8648658" y="4601509"/>
            <a:ext cx="257989" cy="248657"/>
          </a:xfrm>
          <a:prstGeom prst="hexagon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Зірка: 4-кутна 103">
            <a:extLst>
              <a:ext uri="{FF2B5EF4-FFF2-40B4-BE49-F238E27FC236}">
                <a16:creationId xmlns="" xmlns:a16="http://schemas.microsoft.com/office/drawing/2014/main" id="{EF8E4984-9B5B-BCFE-F4FB-47AE67138354}"/>
              </a:ext>
            </a:extLst>
          </p:cNvPr>
          <p:cNvSpPr/>
          <p:nvPr/>
        </p:nvSpPr>
        <p:spPr>
          <a:xfrm>
            <a:off x="10329000" y="4001053"/>
            <a:ext cx="333584" cy="411826"/>
          </a:xfrm>
          <a:prstGeom prst="star4">
            <a:avLst>
              <a:gd name="adj" fmla="val 19030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Зірка: 4-кутна 104">
            <a:extLst>
              <a:ext uri="{FF2B5EF4-FFF2-40B4-BE49-F238E27FC236}">
                <a16:creationId xmlns="" xmlns:a16="http://schemas.microsoft.com/office/drawing/2014/main" id="{3CA280D5-880A-6852-BA4C-505A98E4B438}"/>
              </a:ext>
            </a:extLst>
          </p:cNvPr>
          <p:cNvSpPr/>
          <p:nvPr/>
        </p:nvSpPr>
        <p:spPr>
          <a:xfrm>
            <a:off x="10935538" y="4044062"/>
            <a:ext cx="333584" cy="411826"/>
          </a:xfrm>
          <a:prstGeom prst="star4">
            <a:avLst>
              <a:gd name="adj" fmla="val 19030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Зірка: 4-кутна 105">
            <a:extLst>
              <a:ext uri="{FF2B5EF4-FFF2-40B4-BE49-F238E27FC236}">
                <a16:creationId xmlns="" xmlns:a16="http://schemas.microsoft.com/office/drawing/2014/main" id="{E82465E6-6659-7046-910F-645F8C7ADB51}"/>
              </a:ext>
            </a:extLst>
          </p:cNvPr>
          <p:cNvSpPr/>
          <p:nvPr/>
        </p:nvSpPr>
        <p:spPr>
          <a:xfrm>
            <a:off x="10645322" y="4261740"/>
            <a:ext cx="333584" cy="411826"/>
          </a:xfrm>
          <a:prstGeom prst="star4">
            <a:avLst>
              <a:gd name="adj" fmla="val 19030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Зірка: 4-кутна 106">
            <a:extLst>
              <a:ext uri="{FF2B5EF4-FFF2-40B4-BE49-F238E27FC236}">
                <a16:creationId xmlns="" xmlns:a16="http://schemas.microsoft.com/office/drawing/2014/main" id="{364EF1BE-7039-A836-D638-348D5499DCCA}"/>
              </a:ext>
            </a:extLst>
          </p:cNvPr>
          <p:cNvSpPr/>
          <p:nvPr/>
        </p:nvSpPr>
        <p:spPr>
          <a:xfrm>
            <a:off x="10414795" y="4574872"/>
            <a:ext cx="333584" cy="411826"/>
          </a:xfrm>
          <a:prstGeom prst="star4">
            <a:avLst>
              <a:gd name="adj" fmla="val 19030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Зірка: 4-кутна 107">
            <a:extLst>
              <a:ext uri="{FF2B5EF4-FFF2-40B4-BE49-F238E27FC236}">
                <a16:creationId xmlns="" xmlns:a16="http://schemas.microsoft.com/office/drawing/2014/main" id="{867288AE-F181-D413-EAAC-DE586EC98B71}"/>
              </a:ext>
            </a:extLst>
          </p:cNvPr>
          <p:cNvSpPr/>
          <p:nvPr/>
        </p:nvSpPr>
        <p:spPr>
          <a:xfrm>
            <a:off x="11061258" y="4513320"/>
            <a:ext cx="333584" cy="411826"/>
          </a:xfrm>
          <a:prstGeom prst="star4">
            <a:avLst>
              <a:gd name="adj" fmla="val 19030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Прямоугольник 11">
            <a:extLst>
              <a:ext uri="{FF2B5EF4-FFF2-40B4-BE49-F238E27FC236}">
                <a16:creationId xmlns="" xmlns:a16="http://schemas.microsoft.com/office/drawing/2014/main" id="{767BF38A-C6C6-2A08-3ABD-C4DDF8EE3730}"/>
              </a:ext>
            </a:extLst>
          </p:cNvPr>
          <p:cNvSpPr/>
          <p:nvPr/>
        </p:nvSpPr>
        <p:spPr>
          <a:xfrm>
            <a:off x="1643938" y="422211"/>
            <a:ext cx="8732066" cy="7534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Співвіднесення цифри та числа об'єктів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69" name="Пряма зі стрілкою 110">
            <a:extLst>
              <a:ext uri="{FF2B5EF4-FFF2-40B4-BE49-F238E27FC236}">
                <a16:creationId xmlns="" xmlns:a16="http://schemas.microsoft.com/office/drawing/2014/main" id="{5875AF61-59F3-2C83-CA7D-317607668E2B}"/>
              </a:ext>
            </a:extLst>
          </p:cNvPr>
          <p:cNvCxnSpPr>
            <a:cxnSpLocks/>
          </p:cNvCxnSpPr>
          <p:nvPr/>
        </p:nvCxnSpPr>
        <p:spPr>
          <a:xfrm>
            <a:off x="3868578" y="2633979"/>
            <a:ext cx="1135573" cy="47248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111">
            <a:extLst>
              <a:ext uri="{FF2B5EF4-FFF2-40B4-BE49-F238E27FC236}">
                <a16:creationId xmlns="" xmlns:a16="http://schemas.microsoft.com/office/drawing/2014/main" id="{C02F434E-EA7B-A46A-0E12-FC4A72D91305}"/>
              </a:ext>
            </a:extLst>
          </p:cNvPr>
          <p:cNvCxnSpPr>
            <a:cxnSpLocks/>
          </p:cNvCxnSpPr>
          <p:nvPr/>
        </p:nvCxnSpPr>
        <p:spPr>
          <a:xfrm>
            <a:off x="5583685" y="3568241"/>
            <a:ext cx="2113468" cy="43130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113">
            <a:extLst>
              <a:ext uri="{FF2B5EF4-FFF2-40B4-BE49-F238E27FC236}">
                <a16:creationId xmlns="" xmlns:a16="http://schemas.microsoft.com/office/drawing/2014/main" id="{3DA6EFF1-276D-CBB3-8207-F6B44B85636C}"/>
              </a:ext>
            </a:extLst>
          </p:cNvPr>
          <p:cNvCxnSpPr>
            <a:cxnSpLocks/>
          </p:cNvCxnSpPr>
          <p:nvPr/>
        </p:nvCxnSpPr>
        <p:spPr>
          <a:xfrm>
            <a:off x="6271345" y="2591627"/>
            <a:ext cx="340023" cy="48794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116">
            <a:extLst>
              <a:ext uri="{FF2B5EF4-FFF2-40B4-BE49-F238E27FC236}">
                <a16:creationId xmlns="" xmlns:a16="http://schemas.microsoft.com/office/drawing/2014/main" id="{AFC19A30-3EED-8B28-4134-29B3B928575A}"/>
              </a:ext>
            </a:extLst>
          </p:cNvPr>
          <p:cNvCxnSpPr>
            <a:cxnSpLocks/>
          </p:cNvCxnSpPr>
          <p:nvPr/>
        </p:nvCxnSpPr>
        <p:spPr>
          <a:xfrm>
            <a:off x="6849666" y="3477171"/>
            <a:ext cx="3372985" cy="55030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118">
            <a:extLst>
              <a:ext uri="{FF2B5EF4-FFF2-40B4-BE49-F238E27FC236}">
                <a16:creationId xmlns="" xmlns:a16="http://schemas.microsoft.com/office/drawing/2014/main" id="{7337F250-BC39-C2AF-EFC7-107EA13F401F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7898861" y="2583260"/>
            <a:ext cx="722427" cy="50557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120">
            <a:extLst>
              <a:ext uri="{FF2B5EF4-FFF2-40B4-BE49-F238E27FC236}">
                <a16:creationId xmlns="" xmlns:a16="http://schemas.microsoft.com/office/drawing/2014/main" id="{1FF2BDAA-A216-D184-941E-842C95D29ABE}"/>
              </a:ext>
            </a:extLst>
          </p:cNvPr>
          <p:cNvCxnSpPr>
            <a:cxnSpLocks/>
          </p:cNvCxnSpPr>
          <p:nvPr/>
        </p:nvCxnSpPr>
        <p:spPr>
          <a:xfrm flipH="1">
            <a:off x="4621233" y="3415611"/>
            <a:ext cx="3014914" cy="64549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зі стрілкою 122">
            <a:extLst>
              <a:ext uri="{FF2B5EF4-FFF2-40B4-BE49-F238E27FC236}">
                <a16:creationId xmlns="" xmlns:a16="http://schemas.microsoft.com/office/drawing/2014/main" id="{B05E5245-00F5-2B00-8B11-3D4BC3F0FA08}"/>
              </a:ext>
            </a:extLst>
          </p:cNvPr>
          <p:cNvCxnSpPr>
            <a:cxnSpLocks/>
          </p:cNvCxnSpPr>
          <p:nvPr/>
        </p:nvCxnSpPr>
        <p:spPr>
          <a:xfrm flipH="1">
            <a:off x="9506078" y="2591627"/>
            <a:ext cx="1551960" cy="5148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зі стрілкою 124">
            <a:extLst>
              <a:ext uri="{FF2B5EF4-FFF2-40B4-BE49-F238E27FC236}">
                <a16:creationId xmlns="" xmlns:a16="http://schemas.microsoft.com/office/drawing/2014/main" id="{59FD2A58-B25D-4B4F-3D22-5DE5195844B6}"/>
              </a:ext>
            </a:extLst>
          </p:cNvPr>
          <p:cNvCxnSpPr>
            <a:cxnSpLocks/>
          </p:cNvCxnSpPr>
          <p:nvPr/>
        </p:nvCxnSpPr>
        <p:spPr>
          <a:xfrm flipH="1">
            <a:off x="6876065" y="3455505"/>
            <a:ext cx="2059001" cy="54403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2" y="1774972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100" name="Скругленный прямоугольник 99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59F47DE6-F50B-C390-98B8-BF0DDF6C6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73449" y="4061750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AD2C9641-F078-6F8D-8F16-119167CC90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84805" y="4023252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291FF268-3A57-ABC5-C1EC-B9559C9DA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17664" y="4061750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118A4A19-276B-86DF-706C-49F230CA0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29020" y="4023252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1BAC4BCA-DC38-DD94-2C38-B5F43FE9C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34299" y="4061750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95A814EC-CC80-859B-40EC-269309142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45655" y="4023252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B925DEE5-576A-D5C2-0E0B-4ABF615F76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68521" y="4061750"/>
            <a:ext cx="455016" cy="56766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43A1C175-2071-96C6-FB3E-D3DDF7A2C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79877" y="4023252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498F5334-E720-9965-AEEE-1293B187E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480899" y="4061750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4C0D2F63-B171-B4E5-81FD-E534C34C1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92255" y="4023252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2E2F01FB-B9EE-ADCC-18CA-65B76097E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10864" y="4061750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C8E66908-61CC-D272-6485-DA486BB1DD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22220" y="4023252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CCA2665-0C39-B62C-C8B6-C02EDB7EA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728862" y="4061750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DC64B830-C335-A4C1-AB60-FD3E5966F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040218" y="4023252"/>
            <a:ext cx="455016" cy="567661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0" y="5926617"/>
            <a:ext cx="990600" cy="9313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/>
          <a:srcRect t="679" b="525"/>
          <a:stretch/>
        </p:blipFill>
        <p:spPr>
          <a:xfrm flipH="1">
            <a:off x="287871" y="2004513"/>
            <a:ext cx="2441993" cy="33406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EE7825A-900C-FD40-D8D4-D2AE29A17B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73449" y="4777529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50811" y="1295400"/>
            <a:ext cx="7195682" cy="707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Зафарбуй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пазли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записано склад числа 10.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3" y="1486057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Хрест 4">
            <a:extLst>
              <a:ext uri="{FF2B5EF4-FFF2-40B4-BE49-F238E27FC236}">
                <a16:creationId xmlns="" xmlns:a16="http://schemas.microsoft.com/office/drawing/2014/main" id="{304DF71D-A887-B7B0-D931-69F4D028FF09}"/>
              </a:ext>
            </a:extLst>
          </p:cNvPr>
          <p:cNvSpPr/>
          <p:nvPr/>
        </p:nvSpPr>
        <p:spPr>
          <a:xfrm>
            <a:off x="4160030" y="235659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1" name="Хрест 67">
            <a:extLst>
              <a:ext uri="{FF2B5EF4-FFF2-40B4-BE49-F238E27FC236}">
                <a16:creationId xmlns="" xmlns:a16="http://schemas.microsoft.com/office/drawing/2014/main" id="{667AE2D3-CDCC-B16E-7F75-F6697C9BF787}"/>
              </a:ext>
            </a:extLst>
          </p:cNvPr>
          <p:cNvSpPr/>
          <p:nvPr/>
        </p:nvSpPr>
        <p:spPr>
          <a:xfrm>
            <a:off x="5194681" y="235659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Хрест 68">
            <a:extLst>
              <a:ext uri="{FF2B5EF4-FFF2-40B4-BE49-F238E27FC236}">
                <a16:creationId xmlns="" xmlns:a16="http://schemas.microsoft.com/office/drawing/2014/main" id="{37190A20-AB7B-A8C9-4AA7-1BB1CDAB953E}"/>
              </a:ext>
            </a:extLst>
          </p:cNvPr>
          <p:cNvSpPr/>
          <p:nvPr/>
        </p:nvSpPr>
        <p:spPr>
          <a:xfrm>
            <a:off x="6236676" y="235659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Хрест 69">
            <a:extLst>
              <a:ext uri="{FF2B5EF4-FFF2-40B4-BE49-F238E27FC236}">
                <a16:creationId xmlns="" xmlns:a16="http://schemas.microsoft.com/office/drawing/2014/main" id="{AA419E59-3F0F-8855-9CFB-3E51E5F219C9}"/>
              </a:ext>
            </a:extLst>
          </p:cNvPr>
          <p:cNvSpPr/>
          <p:nvPr/>
        </p:nvSpPr>
        <p:spPr>
          <a:xfrm>
            <a:off x="7278671" y="235659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Хрест 70">
            <a:extLst>
              <a:ext uri="{FF2B5EF4-FFF2-40B4-BE49-F238E27FC236}">
                <a16:creationId xmlns="" xmlns:a16="http://schemas.microsoft.com/office/drawing/2014/main" id="{1BE0B6BA-0758-9EA8-4E93-57A7C791C667}"/>
              </a:ext>
            </a:extLst>
          </p:cNvPr>
          <p:cNvSpPr/>
          <p:nvPr/>
        </p:nvSpPr>
        <p:spPr>
          <a:xfrm>
            <a:off x="8320666" y="235659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Хрест 71">
            <a:extLst>
              <a:ext uri="{FF2B5EF4-FFF2-40B4-BE49-F238E27FC236}">
                <a16:creationId xmlns="" xmlns:a16="http://schemas.microsoft.com/office/drawing/2014/main" id="{295C3D23-545C-0006-B6BE-486BDBEDD508}"/>
              </a:ext>
            </a:extLst>
          </p:cNvPr>
          <p:cNvSpPr/>
          <p:nvPr/>
        </p:nvSpPr>
        <p:spPr>
          <a:xfrm>
            <a:off x="9362661" y="2356595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Хрест 72">
            <a:extLst>
              <a:ext uri="{FF2B5EF4-FFF2-40B4-BE49-F238E27FC236}">
                <a16:creationId xmlns="" xmlns:a16="http://schemas.microsoft.com/office/drawing/2014/main" id="{25292FE9-94EF-0793-F7E7-3B87A7E023DB}"/>
              </a:ext>
            </a:extLst>
          </p:cNvPr>
          <p:cNvSpPr/>
          <p:nvPr/>
        </p:nvSpPr>
        <p:spPr>
          <a:xfrm>
            <a:off x="4670011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Хрест 73">
            <a:extLst>
              <a:ext uri="{FF2B5EF4-FFF2-40B4-BE49-F238E27FC236}">
                <a16:creationId xmlns="" xmlns:a16="http://schemas.microsoft.com/office/drawing/2014/main" id="{FAC82354-AA09-978B-8694-C4B9D8CEF52B}"/>
              </a:ext>
            </a:extLst>
          </p:cNvPr>
          <p:cNvSpPr/>
          <p:nvPr/>
        </p:nvSpPr>
        <p:spPr>
          <a:xfrm>
            <a:off x="3628015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Хрест 74">
            <a:extLst>
              <a:ext uri="{FF2B5EF4-FFF2-40B4-BE49-F238E27FC236}">
                <a16:creationId xmlns="" xmlns:a16="http://schemas.microsoft.com/office/drawing/2014/main" id="{2CCF7AD6-FEA5-BECD-677C-FB9F276C6097}"/>
              </a:ext>
            </a:extLst>
          </p:cNvPr>
          <p:cNvSpPr/>
          <p:nvPr/>
        </p:nvSpPr>
        <p:spPr>
          <a:xfrm>
            <a:off x="6739313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Хрест 75">
            <a:extLst>
              <a:ext uri="{FF2B5EF4-FFF2-40B4-BE49-F238E27FC236}">
                <a16:creationId xmlns="" xmlns:a16="http://schemas.microsoft.com/office/drawing/2014/main" id="{489986F2-F2EE-D7EB-4FC8-D01AD2B9B180}"/>
              </a:ext>
            </a:extLst>
          </p:cNvPr>
          <p:cNvSpPr/>
          <p:nvPr/>
        </p:nvSpPr>
        <p:spPr>
          <a:xfrm>
            <a:off x="5697317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Хрест 76">
            <a:extLst>
              <a:ext uri="{FF2B5EF4-FFF2-40B4-BE49-F238E27FC236}">
                <a16:creationId xmlns="" xmlns:a16="http://schemas.microsoft.com/office/drawing/2014/main" id="{BE2EF00A-8E77-8969-B872-03DB82E1BEDD}"/>
              </a:ext>
            </a:extLst>
          </p:cNvPr>
          <p:cNvSpPr/>
          <p:nvPr/>
        </p:nvSpPr>
        <p:spPr>
          <a:xfrm>
            <a:off x="8815960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Хрест 77">
            <a:extLst>
              <a:ext uri="{FF2B5EF4-FFF2-40B4-BE49-F238E27FC236}">
                <a16:creationId xmlns="" xmlns:a16="http://schemas.microsoft.com/office/drawing/2014/main" id="{CACEDD8F-2037-9885-E22D-C4730FB5BDA8}"/>
              </a:ext>
            </a:extLst>
          </p:cNvPr>
          <p:cNvSpPr/>
          <p:nvPr/>
        </p:nvSpPr>
        <p:spPr>
          <a:xfrm>
            <a:off x="7773964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1" name="Хрест 78">
            <a:extLst>
              <a:ext uri="{FF2B5EF4-FFF2-40B4-BE49-F238E27FC236}">
                <a16:creationId xmlns="" xmlns:a16="http://schemas.microsoft.com/office/drawing/2014/main" id="{FDB4710A-AA73-B578-E1B9-50276BD02596}"/>
              </a:ext>
            </a:extLst>
          </p:cNvPr>
          <p:cNvSpPr/>
          <p:nvPr/>
        </p:nvSpPr>
        <p:spPr>
          <a:xfrm>
            <a:off x="9865297" y="307995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2" name="Хрест 79">
            <a:extLst>
              <a:ext uri="{FF2B5EF4-FFF2-40B4-BE49-F238E27FC236}">
                <a16:creationId xmlns="" xmlns:a16="http://schemas.microsoft.com/office/drawing/2014/main" id="{BD85DC50-7FA2-8B46-15CC-51F492B24724}"/>
              </a:ext>
            </a:extLst>
          </p:cNvPr>
          <p:cNvSpPr/>
          <p:nvPr/>
        </p:nvSpPr>
        <p:spPr>
          <a:xfrm>
            <a:off x="4137997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 + 7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Хрест 80">
            <a:extLst>
              <a:ext uri="{FF2B5EF4-FFF2-40B4-BE49-F238E27FC236}">
                <a16:creationId xmlns="" xmlns:a16="http://schemas.microsoft.com/office/drawing/2014/main" id="{085FF2BB-EC68-A9A8-21CB-EB3402240D6B}"/>
              </a:ext>
            </a:extLst>
          </p:cNvPr>
          <p:cNvSpPr/>
          <p:nvPr/>
        </p:nvSpPr>
        <p:spPr>
          <a:xfrm>
            <a:off x="5172648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" name="Хрест 81">
            <a:extLst>
              <a:ext uri="{FF2B5EF4-FFF2-40B4-BE49-F238E27FC236}">
                <a16:creationId xmlns="" xmlns:a16="http://schemas.microsoft.com/office/drawing/2014/main" id="{7DC56A90-E040-FC72-8932-FDDA1F52EAEE}"/>
              </a:ext>
            </a:extLst>
          </p:cNvPr>
          <p:cNvSpPr/>
          <p:nvPr/>
        </p:nvSpPr>
        <p:spPr>
          <a:xfrm>
            <a:off x="6214643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 + 0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5" name="Хрест 82">
            <a:extLst>
              <a:ext uri="{FF2B5EF4-FFF2-40B4-BE49-F238E27FC236}">
                <a16:creationId xmlns="" xmlns:a16="http://schemas.microsoft.com/office/drawing/2014/main" id="{C45CDCB2-563D-E9DA-A1EA-2772DD7E5ED5}"/>
              </a:ext>
            </a:extLst>
          </p:cNvPr>
          <p:cNvSpPr/>
          <p:nvPr/>
        </p:nvSpPr>
        <p:spPr>
          <a:xfrm>
            <a:off x="7256638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6" name="Хрест 83">
            <a:extLst>
              <a:ext uri="{FF2B5EF4-FFF2-40B4-BE49-F238E27FC236}">
                <a16:creationId xmlns="" xmlns:a16="http://schemas.microsoft.com/office/drawing/2014/main" id="{777BA218-4505-5705-B290-6C3A3F89B427}"/>
              </a:ext>
            </a:extLst>
          </p:cNvPr>
          <p:cNvSpPr/>
          <p:nvPr/>
        </p:nvSpPr>
        <p:spPr>
          <a:xfrm>
            <a:off x="8298633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7" name="Хрест 84">
            <a:extLst>
              <a:ext uri="{FF2B5EF4-FFF2-40B4-BE49-F238E27FC236}">
                <a16:creationId xmlns="" xmlns:a16="http://schemas.microsoft.com/office/drawing/2014/main" id="{8C482AEA-8E39-523D-92E5-844BA107CB2F}"/>
              </a:ext>
            </a:extLst>
          </p:cNvPr>
          <p:cNvSpPr/>
          <p:nvPr/>
        </p:nvSpPr>
        <p:spPr>
          <a:xfrm>
            <a:off x="9340628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8" name="Хрест 85">
            <a:extLst>
              <a:ext uri="{FF2B5EF4-FFF2-40B4-BE49-F238E27FC236}">
                <a16:creationId xmlns="" xmlns:a16="http://schemas.microsoft.com/office/drawing/2014/main" id="{4924D162-7EE5-9FF2-AD32-EFFA8FACCFE8}"/>
              </a:ext>
            </a:extLst>
          </p:cNvPr>
          <p:cNvSpPr/>
          <p:nvPr/>
        </p:nvSpPr>
        <p:spPr>
          <a:xfrm>
            <a:off x="10397312" y="380330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9" name="Хрест 86">
            <a:extLst>
              <a:ext uri="{FF2B5EF4-FFF2-40B4-BE49-F238E27FC236}">
                <a16:creationId xmlns="" xmlns:a16="http://schemas.microsoft.com/office/drawing/2014/main" id="{5968E444-5819-84DD-BB5F-EF45DDBD4808}"/>
              </a:ext>
            </a:extLst>
          </p:cNvPr>
          <p:cNvSpPr/>
          <p:nvPr/>
        </p:nvSpPr>
        <p:spPr>
          <a:xfrm>
            <a:off x="3628015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0" name="Хрест 87">
            <a:extLst>
              <a:ext uri="{FF2B5EF4-FFF2-40B4-BE49-F238E27FC236}">
                <a16:creationId xmlns="" xmlns:a16="http://schemas.microsoft.com/office/drawing/2014/main" id="{CB517EDD-26B9-B9C2-AF1C-76DD9648F525}"/>
              </a:ext>
            </a:extLst>
          </p:cNvPr>
          <p:cNvSpPr/>
          <p:nvPr/>
        </p:nvSpPr>
        <p:spPr>
          <a:xfrm>
            <a:off x="4662666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1" name="Хрест 88">
            <a:extLst>
              <a:ext uri="{FF2B5EF4-FFF2-40B4-BE49-F238E27FC236}">
                <a16:creationId xmlns="" xmlns:a16="http://schemas.microsoft.com/office/drawing/2014/main" id="{D5DA43BC-29C7-532E-E1CD-B4FB869B2015}"/>
              </a:ext>
            </a:extLst>
          </p:cNvPr>
          <p:cNvSpPr/>
          <p:nvPr/>
        </p:nvSpPr>
        <p:spPr>
          <a:xfrm>
            <a:off x="5704661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 + 5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" name="Хрест 89">
            <a:extLst>
              <a:ext uri="{FF2B5EF4-FFF2-40B4-BE49-F238E27FC236}">
                <a16:creationId xmlns="" xmlns:a16="http://schemas.microsoft.com/office/drawing/2014/main" id="{0D8F66F4-8414-6C7C-AF6B-F9F2C2FC137B}"/>
              </a:ext>
            </a:extLst>
          </p:cNvPr>
          <p:cNvSpPr/>
          <p:nvPr/>
        </p:nvSpPr>
        <p:spPr>
          <a:xfrm>
            <a:off x="6746656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" name="Хрест 90">
            <a:extLst>
              <a:ext uri="{FF2B5EF4-FFF2-40B4-BE49-F238E27FC236}">
                <a16:creationId xmlns="" xmlns:a16="http://schemas.microsoft.com/office/drawing/2014/main" id="{6D588A28-B40F-6DC4-2D3C-B05F5D15B2E4}"/>
              </a:ext>
            </a:extLst>
          </p:cNvPr>
          <p:cNvSpPr/>
          <p:nvPr/>
        </p:nvSpPr>
        <p:spPr>
          <a:xfrm>
            <a:off x="7788651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4" name="Хрест 91">
            <a:extLst>
              <a:ext uri="{FF2B5EF4-FFF2-40B4-BE49-F238E27FC236}">
                <a16:creationId xmlns="" xmlns:a16="http://schemas.microsoft.com/office/drawing/2014/main" id="{DE9E8980-0611-ACA3-C975-AB714EF8B9C2}"/>
              </a:ext>
            </a:extLst>
          </p:cNvPr>
          <p:cNvSpPr/>
          <p:nvPr/>
        </p:nvSpPr>
        <p:spPr>
          <a:xfrm>
            <a:off x="8830646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5" name="Хрест 92">
            <a:extLst>
              <a:ext uri="{FF2B5EF4-FFF2-40B4-BE49-F238E27FC236}">
                <a16:creationId xmlns="" xmlns:a16="http://schemas.microsoft.com/office/drawing/2014/main" id="{F49C48A8-346E-E390-BC31-721CB367F30A}"/>
              </a:ext>
            </a:extLst>
          </p:cNvPr>
          <p:cNvSpPr/>
          <p:nvPr/>
        </p:nvSpPr>
        <p:spPr>
          <a:xfrm>
            <a:off x="9887330" y="4526660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6" name="Хрест 93">
            <a:extLst>
              <a:ext uri="{FF2B5EF4-FFF2-40B4-BE49-F238E27FC236}">
                <a16:creationId xmlns="" xmlns:a16="http://schemas.microsoft.com/office/drawing/2014/main" id="{6FFD7F00-3A3A-4561-1EDC-7E60B51B4CB5}"/>
              </a:ext>
            </a:extLst>
          </p:cNvPr>
          <p:cNvSpPr/>
          <p:nvPr/>
        </p:nvSpPr>
        <p:spPr>
          <a:xfrm>
            <a:off x="4152686" y="5250015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7" name="Хрест 94">
            <a:extLst>
              <a:ext uri="{FF2B5EF4-FFF2-40B4-BE49-F238E27FC236}">
                <a16:creationId xmlns="" xmlns:a16="http://schemas.microsoft.com/office/drawing/2014/main" id="{64B28F58-48F2-768B-2AD4-0AEA5AF415D5}"/>
              </a:ext>
            </a:extLst>
          </p:cNvPr>
          <p:cNvSpPr/>
          <p:nvPr/>
        </p:nvSpPr>
        <p:spPr>
          <a:xfrm>
            <a:off x="5187337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8" name="Хрест 95">
            <a:extLst>
              <a:ext uri="{FF2B5EF4-FFF2-40B4-BE49-F238E27FC236}">
                <a16:creationId xmlns="" xmlns:a16="http://schemas.microsoft.com/office/drawing/2014/main" id="{E983B331-F722-877E-6273-5F27336B6526}"/>
              </a:ext>
            </a:extLst>
          </p:cNvPr>
          <p:cNvSpPr/>
          <p:nvPr/>
        </p:nvSpPr>
        <p:spPr>
          <a:xfrm>
            <a:off x="6229332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9" name="Хрест 96">
            <a:extLst>
              <a:ext uri="{FF2B5EF4-FFF2-40B4-BE49-F238E27FC236}">
                <a16:creationId xmlns="" xmlns:a16="http://schemas.microsoft.com/office/drawing/2014/main" id="{BA7D552C-AEA1-9828-3DA5-27DE17D46962}"/>
              </a:ext>
            </a:extLst>
          </p:cNvPr>
          <p:cNvSpPr/>
          <p:nvPr/>
        </p:nvSpPr>
        <p:spPr>
          <a:xfrm>
            <a:off x="7271327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0" name="Хрест 97">
            <a:extLst>
              <a:ext uri="{FF2B5EF4-FFF2-40B4-BE49-F238E27FC236}">
                <a16:creationId xmlns="" xmlns:a16="http://schemas.microsoft.com/office/drawing/2014/main" id="{FE1F1D6B-A767-08F5-1F20-5E4E6668C299}"/>
              </a:ext>
            </a:extLst>
          </p:cNvPr>
          <p:cNvSpPr/>
          <p:nvPr/>
        </p:nvSpPr>
        <p:spPr>
          <a:xfrm>
            <a:off x="8313322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1" name="Хрест 98">
            <a:extLst>
              <a:ext uri="{FF2B5EF4-FFF2-40B4-BE49-F238E27FC236}">
                <a16:creationId xmlns="" xmlns:a16="http://schemas.microsoft.com/office/drawing/2014/main" id="{4C7EFE9C-3555-E553-F3E3-BCC02D88E793}"/>
              </a:ext>
            </a:extLst>
          </p:cNvPr>
          <p:cNvSpPr/>
          <p:nvPr/>
        </p:nvSpPr>
        <p:spPr>
          <a:xfrm>
            <a:off x="9355317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2" name="Хрест 99">
            <a:extLst>
              <a:ext uri="{FF2B5EF4-FFF2-40B4-BE49-F238E27FC236}">
                <a16:creationId xmlns="" xmlns:a16="http://schemas.microsoft.com/office/drawing/2014/main" id="{12975C18-04AD-717D-805C-3F9EC0528E8A}"/>
              </a:ext>
            </a:extLst>
          </p:cNvPr>
          <p:cNvSpPr/>
          <p:nvPr/>
        </p:nvSpPr>
        <p:spPr>
          <a:xfrm>
            <a:off x="10412001" y="5250015"/>
            <a:ext cx="1034651" cy="982318"/>
          </a:xfrm>
          <a:prstGeom prst="plu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3" name="Хрест 101">
            <a:extLst>
              <a:ext uri="{FF2B5EF4-FFF2-40B4-BE49-F238E27FC236}">
                <a16:creationId xmlns="" xmlns:a16="http://schemas.microsoft.com/office/drawing/2014/main" id="{6D894898-2F95-9B8B-F931-4F2510A64F2C}"/>
              </a:ext>
            </a:extLst>
          </p:cNvPr>
          <p:cNvSpPr/>
          <p:nvPr/>
        </p:nvSpPr>
        <p:spPr>
          <a:xfrm>
            <a:off x="6236676" y="2350144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 + 1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4" name="Хрест 102">
            <a:extLst>
              <a:ext uri="{FF2B5EF4-FFF2-40B4-BE49-F238E27FC236}">
                <a16:creationId xmlns="" xmlns:a16="http://schemas.microsoft.com/office/drawing/2014/main" id="{FD78B197-75EE-4A61-8FA4-94CF020E6548}"/>
              </a:ext>
            </a:extLst>
          </p:cNvPr>
          <p:cNvSpPr/>
          <p:nvPr/>
        </p:nvSpPr>
        <p:spPr>
          <a:xfrm>
            <a:off x="4670008" y="3079950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 + 6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5" name="Хрест 103">
            <a:extLst>
              <a:ext uri="{FF2B5EF4-FFF2-40B4-BE49-F238E27FC236}">
                <a16:creationId xmlns="" xmlns:a16="http://schemas.microsoft.com/office/drawing/2014/main" id="{325C480C-0742-7589-7A47-4CB52B0D83C6}"/>
              </a:ext>
            </a:extLst>
          </p:cNvPr>
          <p:cNvSpPr/>
          <p:nvPr/>
        </p:nvSpPr>
        <p:spPr>
          <a:xfrm>
            <a:off x="7773963" y="3073499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 + 4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6" name="Хрест 104">
            <a:extLst>
              <a:ext uri="{FF2B5EF4-FFF2-40B4-BE49-F238E27FC236}">
                <a16:creationId xmlns="" xmlns:a16="http://schemas.microsoft.com/office/drawing/2014/main" id="{843532AC-0C26-B880-339C-9334BBB7CEB3}"/>
              </a:ext>
            </a:extLst>
          </p:cNvPr>
          <p:cNvSpPr/>
          <p:nvPr/>
        </p:nvSpPr>
        <p:spPr>
          <a:xfrm>
            <a:off x="4140703" y="3802941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 + 7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7" name="Хрест 105">
            <a:extLst>
              <a:ext uri="{FF2B5EF4-FFF2-40B4-BE49-F238E27FC236}">
                <a16:creationId xmlns="" xmlns:a16="http://schemas.microsoft.com/office/drawing/2014/main" id="{4CA617C4-DAE1-D6B8-96FB-CFC7F289319A}"/>
              </a:ext>
            </a:extLst>
          </p:cNvPr>
          <p:cNvSpPr/>
          <p:nvPr/>
        </p:nvSpPr>
        <p:spPr>
          <a:xfrm>
            <a:off x="7249893" y="3812350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 + 9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8" name="Хрест 106">
            <a:extLst>
              <a:ext uri="{FF2B5EF4-FFF2-40B4-BE49-F238E27FC236}">
                <a16:creationId xmlns="" xmlns:a16="http://schemas.microsoft.com/office/drawing/2014/main" id="{2EE86B3B-EB4F-A860-5475-49F11CCA85AC}"/>
              </a:ext>
            </a:extLst>
          </p:cNvPr>
          <p:cNvSpPr/>
          <p:nvPr/>
        </p:nvSpPr>
        <p:spPr>
          <a:xfrm>
            <a:off x="10397308" y="3802646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 + 8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9" name="Хрест 107">
            <a:extLst>
              <a:ext uri="{FF2B5EF4-FFF2-40B4-BE49-F238E27FC236}">
                <a16:creationId xmlns="" xmlns:a16="http://schemas.microsoft.com/office/drawing/2014/main" id="{B33226D5-3402-C156-0A2C-9561462F8AE2}"/>
              </a:ext>
            </a:extLst>
          </p:cNvPr>
          <p:cNvSpPr/>
          <p:nvPr/>
        </p:nvSpPr>
        <p:spPr>
          <a:xfrm>
            <a:off x="5711406" y="4517615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 + 5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0" name="Хрест 108">
            <a:extLst>
              <a:ext uri="{FF2B5EF4-FFF2-40B4-BE49-F238E27FC236}">
                <a16:creationId xmlns="" xmlns:a16="http://schemas.microsoft.com/office/drawing/2014/main" id="{F974F3E2-0A36-C0B2-08B0-479921BB5E52}"/>
              </a:ext>
            </a:extLst>
          </p:cNvPr>
          <p:cNvSpPr/>
          <p:nvPr/>
        </p:nvSpPr>
        <p:spPr>
          <a:xfrm>
            <a:off x="7788649" y="4539561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 + 2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1" name="Хрест 109">
            <a:extLst>
              <a:ext uri="{FF2B5EF4-FFF2-40B4-BE49-F238E27FC236}">
                <a16:creationId xmlns="" xmlns:a16="http://schemas.microsoft.com/office/drawing/2014/main" id="{88F79DE7-608E-999D-716E-BAAED2ED33E1}"/>
              </a:ext>
            </a:extLst>
          </p:cNvPr>
          <p:cNvSpPr/>
          <p:nvPr/>
        </p:nvSpPr>
        <p:spPr>
          <a:xfrm>
            <a:off x="7278670" y="5262916"/>
            <a:ext cx="1034651" cy="982318"/>
          </a:xfrm>
          <a:prstGeom prst="plus">
            <a:avLst/>
          </a:prstGeom>
          <a:solidFill>
            <a:srgbClr val="FFB7FF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 + 3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640636"/>
            <a:ext cx="990600" cy="12173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2 Числа 1_10\№032 Склад числа 10\2023-10-28_22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59" y="1206223"/>
            <a:ext cx="7699476" cy="50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2" y="1774972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926617"/>
            <a:ext cx="990600" cy="9313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6138764" y="4116899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5917927" y="4491629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F8EF867D-DCD9-6419-468D-42255F73D0B9}"/>
              </a:ext>
            </a:extLst>
          </p:cNvPr>
          <p:cNvSpPr txBox="1"/>
          <p:nvPr/>
        </p:nvSpPr>
        <p:spPr>
          <a:xfrm>
            <a:off x="6455722" y="2872554"/>
            <a:ext cx="411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cs typeface="Arial" panose="020B0604020202020204" pitchFamily="34" charset="0"/>
              </a:rPr>
              <a:t>Т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6104432" y="4894392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6514320" y="4663559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6548652" y="4125647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5322723" y="4672355"/>
            <a:ext cx="409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8EF867D-DCD9-6419-468D-42255F73D0B9}"/>
              </a:ext>
            </a:extLst>
          </p:cNvPr>
          <p:cNvSpPr txBox="1"/>
          <p:nvPr/>
        </p:nvSpPr>
        <p:spPr>
          <a:xfrm>
            <a:off x="6497208" y="3391838"/>
            <a:ext cx="411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ю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8EF867D-DCD9-6419-468D-42255F73D0B9}"/>
              </a:ext>
            </a:extLst>
          </p:cNvPr>
          <p:cNvSpPr txBox="1"/>
          <p:nvPr/>
        </p:nvSpPr>
        <p:spPr>
          <a:xfrm>
            <a:off x="6021606" y="2930173"/>
            <a:ext cx="411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8EF867D-DCD9-6419-468D-42255F73D0B9}"/>
              </a:ext>
            </a:extLst>
          </p:cNvPr>
          <p:cNvSpPr txBox="1"/>
          <p:nvPr/>
        </p:nvSpPr>
        <p:spPr>
          <a:xfrm>
            <a:off x="6010455" y="3543281"/>
            <a:ext cx="411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</a:t>
            </a:r>
            <a:endParaRPr lang="x-non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9" grpId="0" animBg="1"/>
      <p:bldP spid="8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15364" y="5221441"/>
            <a:ext cx="6054406" cy="1026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Скільки предметів не вистачає, щоб у кожній колекції їх стало по 10?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435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5988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6" y="1960774"/>
            <a:ext cx="795205" cy="8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Юла 1341 &quot;Малая&quot; купить в Санкт-Петербурге | интернет-магазин Снуп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07" y="1736161"/>
            <a:ext cx="1172617" cy="1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7" y="2990007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75" y="1960774"/>
            <a:ext cx="814242" cy="8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Юла 1341 &quot;Малая&quot; купить в Санкт-Петербурге | интернет-магазин Снуп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14" y="1928691"/>
            <a:ext cx="1172617" cy="1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93" y="2994078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5" y="3906055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51" y="4031412"/>
            <a:ext cx="773883" cy="7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6" y="3995371"/>
            <a:ext cx="844277" cy="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38" y="3051154"/>
            <a:ext cx="773883" cy="7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7" y="2868671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42" y="2969517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15" y="1754471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15" y="2894041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95" y="2877631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95" y="1754471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60" y="1861107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36" y="3933730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58" y="3929279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41" y="3902204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2">
            <a:extLst>
              <a:ext uri="{FF2B5EF4-FFF2-40B4-BE49-F238E27FC236}">
                <a16:creationId xmlns="" xmlns:a16="http://schemas.microsoft.com/office/drawing/2014/main" id="{61F5E396-4B6F-37C3-636C-6E956D0455C2}"/>
              </a:ext>
            </a:extLst>
          </p:cNvPr>
          <p:cNvSpPr/>
          <p:nvPr/>
        </p:nvSpPr>
        <p:spPr>
          <a:xfrm>
            <a:off x="914400" y="441143"/>
            <a:ext cx="10419939" cy="8869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Склад числа 10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91165" y="5369156"/>
            <a:ext cx="6054406" cy="1026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Скільки предметів не вистачає, щоб у кожній колекції їх стало по 10?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4435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5988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0806"/>
          <a:stretch/>
        </p:blipFill>
        <p:spPr bwMode="auto">
          <a:xfrm>
            <a:off x="2085274" y="3945211"/>
            <a:ext cx="1105891" cy="10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4572301" y="1822808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-3175" r="1205" b="46988"/>
          <a:stretch/>
        </p:blipFill>
        <p:spPr bwMode="auto">
          <a:xfrm>
            <a:off x="1332227" y="1774321"/>
            <a:ext cx="980866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929954" y="4086538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0806"/>
          <a:stretch/>
        </p:blipFill>
        <p:spPr bwMode="auto">
          <a:xfrm>
            <a:off x="4475589" y="3927664"/>
            <a:ext cx="1069504" cy="10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2996323" y="1882171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2764245" y="2833794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4459830" y="3011697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1176700" y="2842035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-3175" r="1205" b="46988"/>
          <a:stretch/>
        </p:blipFill>
        <p:spPr bwMode="auto">
          <a:xfrm>
            <a:off x="3394626" y="3881603"/>
            <a:ext cx="980866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73" y="1852817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2" y="3476579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94" y="1861164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13" y="3448832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60" y="1900591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75" y="1861164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90" y="1878015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3" y="3442535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31" y="3471313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29" y="3495293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2">
            <a:extLst>
              <a:ext uri="{FF2B5EF4-FFF2-40B4-BE49-F238E27FC236}">
                <a16:creationId xmlns="" xmlns:a16="http://schemas.microsoft.com/office/drawing/2014/main" id="{61F5E396-4B6F-37C3-636C-6E956D0455C2}"/>
              </a:ext>
            </a:extLst>
          </p:cNvPr>
          <p:cNvSpPr/>
          <p:nvPr/>
        </p:nvSpPr>
        <p:spPr>
          <a:xfrm>
            <a:off x="914400" y="441143"/>
            <a:ext cx="10419939" cy="8869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Склад числа 10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278" y="494529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Закріплення складу числа 10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ᐈ Ведро - векторные изображения, рисунок синее ведро &gt; скачать на 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4842498" y="4303702"/>
            <a:ext cx="2977626" cy="236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733384" y="5345454"/>
            <a:ext cx="1101418" cy="9091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820123" y="1035722"/>
            <a:ext cx="3932605" cy="1474104"/>
          </a:xfrm>
          <a:prstGeom prst="cloudCallout">
            <a:avLst>
              <a:gd name="adj1" fmla="val -47169"/>
              <a:gd name="adj2" fmla="val 179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66711" y="1198447"/>
            <a:ext cx="3782997" cy="1648097"/>
          </a:xfrm>
          <a:prstGeom prst="cloudCallout">
            <a:avLst>
              <a:gd name="adj1" fmla="val 50159"/>
              <a:gd name="adj2" fmla="val -319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Игры на развитие и дифференциацию эмоционального состояния у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" b="7506"/>
          <a:stretch/>
        </p:blipFill>
        <p:spPr bwMode="auto">
          <a:xfrm>
            <a:off x="3533874" y="994737"/>
            <a:ext cx="5118100" cy="22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1260403" y="3065743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9 + 1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71914" y="3426260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3 + 6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456296" y="3367582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4 + 5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8319797" y="2882385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2 + 8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0588432" y="3318454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7 + 3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894576" y="290467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941997" y="2994582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615477" y="4019989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3827239" y="2702725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3821950" y="445702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5146475" y="3232670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6066813" y="3426260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5007158" y="417861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8110064" y="235333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7973694" y="345597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7993277" y="423972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9989917" y="262626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9786425" y="3906876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9177418" y="423972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11292101" y="2227208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Овальная выноска 30"/>
          <p:cNvSpPr/>
          <p:nvPr/>
        </p:nvSpPr>
        <p:spPr>
          <a:xfrm>
            <a:off x="11415574" y="4576809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1420357" y="426435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42012" y="5389737"/>
            <a:ext cx="3043198" cy="8540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краплі потраплять у відро?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138082" y="3937882"/>
            <a:ext cx="3334913" cy="797552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906827" y="3745826"/>
            <a:ext cx="2092642" cy="1109393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105354" y="4185286"/>
            <a:ext cx="4186747" cy="669933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0959" y="376414"/>
            <a:ext cx="8732066" cy="6906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64A37D1F-E494-0B73-A249-0F4E0F83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7" y="1500648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280FA1BB-6D90-C4BC-A081-B77C95F6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1802771" y="2482395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650F4929-B67C-F493-019F-1572F264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55" y="3641365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DE06546-FD5E-14DE-2CBC-9785BE2D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42" y="4445558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73AA5D73-3C2B-814A-60E3-48AE67D0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5" y="5645370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54598" y="272244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4598" y="4671175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598" y="57820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8169C2E9-E805-5409-02DF-D399F110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8" y="978209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5869398-7E0D-E7B2-27FE-E2993F2D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03" y="1257786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8A9BBE3A-8F95-D711-D3CA-D914515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04" y="2310525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14B78182-7731-CE83-5A9B-00468B6D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07" y="2163228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F85F0CBF-3F48-B5EE-3BD7-313549FAF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5716661" y="3353053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7CF7316-B5E7-B296-5B46-3C8F9EF9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88" y="3148561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B16AFBD-82A8-0E8D-E62C-B1232324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13" y="4687320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0A7B0403-6477-F718-17E8-EF2B38C2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7474019" y="4460898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D054ED67-E120-3F5D-98FB-7733FAE0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16" y="5496797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4968DC98-9361-FDB2-249C-63B14DEE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1" y="5655326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39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68872" y="650945"/>
            <a:ext cx="8732066" cy="8295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3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77681" y="1584397"/>
            <a:ext cx="5457003" cy="119181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C6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93738" y="1584397"/>
            <a:ext cx="5457003" cy="119181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C6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20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822817" y="454855"/>
            <a:ext cx="8732066" cy="7938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Рефлексійна</a:t>
            </a:r>
            <a:r>
              <a:rPr lang="uk-UA" sz="3600" b="1" dirty="0">
                <a:solidFill>
                  <a:schemeClr val="bg1"/>
                </a:solidFill>
              </a:rPr>
              <a:t> вправа «Дерево зростання»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1" y="1082438"/>
            <a:ext cx="5944969" cy="52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9346794">
            <a:off x="1188603" y="4073355"/>
            <a:ext cx="2731466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дуже сподобалось</a:t>
            </a:r>
          </a:p>
        </p:txBody>
      </p:sp>
      <p:sp>
        <p:nvSpPr>
          <p:cNvPr id="15" name="TextBox 14"/>
          <p:cNvSpPr txBox="1"/>
          <p:nvPr/>
        </p:nvSpPr>
        <p:spPr>
          <a:xfrm rot="21361312">
            <a:off x="2576426" y="2167011"/>
            <a:ext cx="2328441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не сподобалось</a:t>
            </a:r>
          </a:p>
        </p:txBody>
      </p:sp>
      <p:sp>
        <p:nvSpPr>
          <p:cNvPr id="16" name="TextBox 15"/>
          <p:cNvSpPr txBox="1"/>
          <p:nvPr/>
        </p:nvSpPr>
        <p:spPr>
          <a:xfrm rot="2350801">
            <a:off x="3873261" y="3806714"/>
            <a:ext cx="1950825" cy="5107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сподобалось</a:t>
            </a:r>
          </a:p>
        </p:txBody>
      </p:sp>
      <p:pic>
        <p:nvPicPr>
          <p:cNvPr id="17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74" y="1077930"/>
            <a:ext cx="4212226" cy="5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1525545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28833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3247909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2276245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46" y="3853297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1" y="174477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68" y="272822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210" y="226812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98" y="226812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2276245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54" y="2376809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13" y="3064424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28" y="3064424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85" y="1288384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9" y="201088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9" y="288729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04" y="288729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464" y="1143437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31" y="3428095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79117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42" y="2872061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TextBox 1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742689" y="1620975"/>
            <a:ext cx="2207826" cy="2632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2" y="1627040"/>
            <a:ext cx="1505237" cy="26366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41067" y="1710769"/>
            <a:ext cx="1632456" cy="25118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624313" y="1456402"/>
            <a:ext cx="1834346" cy="27525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10009449" y="1665575"/>
            <a:ext cx="1756476" cy="25879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21145537">
            <a:off x="10702512" y="2747688"/>
            <a:ext cx="765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1065" y="2642261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0611" y="1743195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1841" y="2623547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96071" y="2239856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0371" y="494528"/>
            <a:ext cx="8732066" cy="8586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«Доповни до 10»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4" y="4869947"/>
            <a:ext cx="1867682" cy="18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33" y="4933561"/>
            <a:ext cx="1859816" cy="18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34" y="4885742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29" y="4899126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51" y="4878920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артинки по запросу &quot;цифра 4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88" y="4589476"/>
            <a:ext cx="1270471" cy="19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Картинки по запросу &quot;клипарт цифра 5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600" l="2638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9" y="4766511"/>
            <a:ext cx="1274297" cy="15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Стихи про цифры для детей цифра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00" l="9906" r="89623">
                        <a14:foregroundMark x1="40802" y1="4600" x2="40802" y2="4600"/>
                        <a14:foregroundMark x1="63208" y1="7000" x2="63208" y2="7000"/>
                        <a14:foregroundMark x1="42453" y1="46800" x2="42453" y2="46800"/>
                        <a14:foregroundMark x1="42453" y1="41800" x2="42453" y2="41800"/>
                        <a14:foregroundMark x1="19104" y1="28800" x2="19104" y2="2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37" y="4813252"/>
            <a:ext cx="1325221" cy="15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Стихи про цифры для детей коротк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00" l="9931" r="89607">
                        <a14:foregroundMark x1="48730" y1="5000" x2="48730" y2="5000"/>
                        <a14:foregroundMark x1="66513" y1="7600" x2="66513" y2="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89" y="4736994"/>
            <a:ext cx="1485429" cy="17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артинки по запросу &quot;клипарт цифры с картинками&quot;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250" b="78250" l="19625" r="40250">
                        <a14:foregroundMark x1="31000" y1="49125" x2="31000" y2="49125"/>
                        <a14:foregroundMark x1="36625" y1="49750" x2="36625" y2="49750"/>
                        <a14:foregroundMark x1="37625" y1="50750" x2="37625" y2="50750"/>
                        <a14:foregroundMark x1="31250" y1="50750" x2="31250" y2="50750"/>
                        <a14:foregroundMark x1="34750" y1="50375" x2="34750" y2="50375"/>
                        <a14:foregroundMark x1="36375" y1="51125" x2="36375" y2="51125"/>
                        <a14:foregroundMark x1="36000" y1="55250" x2="36000" y2="55250"/>
                        <a14:foregroundMark x1="29250" y1="77125" x2="29250" y2="77125"/>
                        <a14:foregroundMark x1="36750" y1="77125" x2="36750" y2="77125"/>
                        <a14:foregroundMark x1="35500" y1="76875" x2="35500" y2="7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46761" r="59526" b="21642"/>
          <a:stretch/>
        </p:blipFill>
        <p:spPr bwMode="auto">
          <a:xfrm>
            <a:off x="3211065" y="4707138"/>
            <a:ext cx="1137931" cy="16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 стрелкой 53"/>
          <p:cNvCxnSpPr>
            <a:stCxn id="42" idx="2"/>
          </p:cNvCxnSpPr>
          <p:nvPr/>
        </p:nvCxnSpPr>
        <p:spPr>
          <a:xfrm>
            <a:off x="1513680" y="3255519"/>
            <a:ext cx="2114993" cy="17675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547872" y="3547872"/>
            <a:ext cx="4790883" cy="1475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050240" y="2704705"/>
            <a:ext cx="3929268" cy="2198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658576" y="3505808"/>
            <a:ext cx="2131959" cy="1517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6606911" y="3764633"/>
            <a:ext cx="4362716" cy="1246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621853" y="1503955"/>
            <a:ext cx="2207826" cy="2632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774" y="1455209"/>
            <a:ext cx="1505237" cy="2636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320231" y="1593749"/>
            <a:ext cx="1632456" cy="2511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503477" y="1339382"/>
            <a:ext cx="1834346" cy="2752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29744" y="1503955"/>
            <a:ext cx="1756476" cy="2587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45537">
            <a:off x="1139873" y="2575857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0229" y="2525241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9775" y="1626175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0037" y="2450957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53983" y="2068025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4" y="4869947"/>
            <a:ext cx="1867682" cy="18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33" y="4933561"/>
            <a:ext cx="1859816" cy="18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29" y="4899126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558" y="4863122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1" y="4835061"/>
            <a:ext cx="1937453" cy="19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Стихи про цифры для детей цифра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86">
                        <a14:foregroundMark x1="62211" y1="44600" x2="62211" y2="44600"/>
                        <a14:foregroundMark x1="61183" y1="34000" x2="61183" y2="34000"/>
                        <a14:foregroundMark x1="68380" y1="63000" x2="68380" y2="63000"/>
                        <a14:foregroundMark x1="47044" y1="50200" x2="47044" y2="50200"/>
                        <a14:foregroundMark x1="32134" y1="22600" x2="32134" y2="22600"/>
                        <a14:foregroundMark x1="39332" y1="53400" x2="39332" y2="53400"/>
                        <a14:foregroundMark x1="75321" y1="75600" x2="75321" y2="75600"/>
                        <a14:foregroundMark x1="57584" y1="77800" x2="57584" y2="77800"/>
                        <a14:foregroundMark x1="33933" y1="80200" x2="33933" y2="80200"/>
                        <a14:foregroundMark x1="82262" y1="68200" x2="82262" y2="682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64" y="4598280"/>
            <a:ext cx="1297590" cy="16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Стихи про цифры для детей | 30 лучши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" b="99600" l="985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64" y="4525850"/>
            <a:ext cx="1508176" cy="18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10" l="0" r="95506">
                        <a14:foregroundMark x1="51685" y1="4082" x2="51685" y2="4082"/>
                        <a14:foregroundMark x1="43820" y1="89796" x2="43820" y2="89796"/>
                        <a14:foregroundMark x1="44944" y1="89796" x2="44944" y2="89796"/>
                        <a14:foregroundMark x1="71910" y1="89388" x2="71910" y2="89388"/>
                        <a14:foregroundMark x1="33708" y1="88571" x2="33708" y2="88571"/>
                        <a14:foregroundMark x1="70225" y1="6531" x2="70225" y2="65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233" y="4475202"/>
            <a:ext cx="1456193" cy="2004310"/>
          </a:xfrm>
          <a:prstGeom prst="rect">
            <a:avLst/>
          </a:prstGeom>
        </p:spPr>
      </p:pic>
      <p:pic>
        <p:nvPicPr>
          <p:cNvPr id="24" name="Picture 2" descr="Картинки по запросу &quot;клипарт цифры с картинками&quot;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5" b="78000" l="76875" r="99875">
                        <a14:foregroundMark x1="97375" y1="64625" x2="97375" y2="64625"/>
                        <a14:foregroundMark x1="88375" y1="49125" x2="88375" y2="49125"/>
                        <a14:foregroundMark x1="93625" y1="49625" x2="93625" y2="49625"/>
                        <a14:foregroundMark x1="88500" y1="50875" x2="88500" y2="50875"/>
                        <a14:foregroundMark x1="88000" y1="51250" x2="88000" y2="51250"/>
                        <a14:foregroundMark x1="88875" y1="50500" x2="88875" y2="50500"/>
                        <a14:foregroundMark x1="91750" y1="50875" x2="91750" y2="50875"/>
                        <a14:foregroundMark x1="83000" y1="63000" x2="83000" y2="63000"/>
                        <a14:foregroundMark x1="82875" y1="61125" x2="82875" y2="61125"/>
                        <a14:foregroundMark x1="82875" y1="60000" x2="82875" y2="60000"/>
                        <a14:foregroundMark x1="83125" y1="58625" x2="83125" y2="58625"/>
                        <a14:foregroundMark x1="83375" y1="57500" x2="83375" y2="57500"/>
                        <a14:foregroundMark x1="83875" y1="56750" x2="83875" y2="56750"/>
                        <a14:foregroundMark x1="84250" y1="56250" x2="84250" y2="56250"/>
                        <a14:foregroundMark x1="91125" y1="57500" x2="91125" y2="57500"/>
                        <a14:foregroundMark x1="91625" y1="58125" x2="91625" y2="58125"/>
                        <a14:foregroundMark x1="91875" y1="58750" x2="91875" y2="58750"/>
                        <a14:foregroundMark x1="92125" y1="59500" x2="92125" y2="59500"/>
                        <a14:foregroundMark x1="92375" y1="60250" x2="92375" y2="60250"/>
                        <a14:foregroundMark x1="92625" y1="61250" x2="92625" y2="61250"/>
                        <a14:foregroundMark x1="92375" y1="61625" x2="92375" y2="61625"/>
                        <a14:foregroundMark x1="92250" y1="62125" x2="92250" y2="62125"/>
                        <a14:foregroundMark x1="90625" y1="68625" x2="90625" y2="68625"/>
                        <a14:foregroundMark x1="90375" y1="69375" x2="90375" y2="69375"/>
                        <a14:foregroundMark x1="89875" y1="70125" x2="89875" y2="70125"/>
                        <a14:foregroundMark x1="89250" y1="70500" x2="89250" y2="70500"/>
                        <a14:foregroundMark x1="88375" y1="71625" x2="88375" y2="71625"/>
                        <a14:foregroundMark x1="87875" y1="72500" x2="87875" y2="72500"/>
                        <a14:foregroundMark x1="83625" y1="65125" x2="83625" y2="65125"/>
                        <a14:foregroundMark x1="84375" y1="65875" x2="84375" y2="65875"/>
                        <a14:foregroundMark x1="84625" y1="66250" x2="84625" y2="66250"/>
                        <a14:foregroundMark x1="84875" y1="66750" x2="84875" y2="66750"/>
                        <a14:foregroundMark x1="85625" y1="67250" x2="85625" y2="67250"/>
                        <a14:foregroundMark x1="90625" y1="50375" x2="90625" y2="50375"/>
                        <a14:foregroundMark x1="90000" y1="50000" x2="90000" y2="50000"/>
                        <a14:foregroundMark x1="87750" y1="51625" x2="87750" y2="51625"/>
                        <a14:foregroundMark x1="87750" y1="52375" x2="87750" y2="52375"/>
                        <a14:foregroundMark x1="95000" y1="50875" x2="95000" y2="50875"/>
                        <a14:foregroundMark x1="90750" y1="48625" x2="90750" y2="48625"/>
                        <a14:foregroundMark x1="86125" y1="73750" x2="86125" y2="73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7734" b="18546"/>
          <a:stretch/>
        </p:blipFill>
        <p:spPr bwMode="auto">
          <a:xfrm>
            <a:off x="3104343" y="4581147"/>
            <a:ext cx="1357246" cy="19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1338370" y="3622393"/>
            <a:ext cx="219111" cy="939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50592" y="3419812"/>
            <a:ext cx="2785867" cy="1383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42132" y="2575856"/>
            <a:ext cx="1722151" cy="2154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346069" y="3394192"/>
            <a:ext cx="4156819" cy="1409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363644" y="3033072"/>
            <a:ext cx="109555" cy="1845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Картинки по запросу &quot;клипарт цифры с картинками&quot;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5" b="47125" l="125" r="24625">
                        <a14:foregroundMark x1="13250" y1="17125" x2="13250" y2="17125"/>
                        <a14:foregroundMark x1="17625" y1="18000" x2="17625" y2="18000"/>
                        <a14:foregroundMark x1="9250" y1="45000" x2="9250" y2="45000"/>
                        <a14:foregroundMark x1="20250" y1="45125" x2="20250" y2="45125"/>
                        <a14:foregroundMark x1="17250" y1="36000" x2="17250" y2="36000"/>
                        <a14:foregroundMark x1="16625" y1="32875" x2="16625" y2="32875"/>
                        <a14:foregroundMark x1="16375" y1="29875" x2="16375" y2="29875"/>
                        <a14:foregroundMark x1="16000" y1="27500" x2="16000" y2="27500"/>
                        <a14:foregroundMark x1="7375" y1="25250" x2="7375" y2="25250"/>
                        <a14:foregroundMark x1="7375" y1="37250" x2="7375" y2="37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4" t="14463" r="74906" b="52766"/>
          <a:stretch/>
        </p:blipFill>
        <p:spPr bwMode="auto">
          <a:xfrm>
            <a:off x="10102774" y="4563448"/>
            <a:ext cx="1411579" cy="18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70426" y="468413"/>
            <a:ext cx="8732066" cy="8586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«Доповни до 10»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: округлені кути 24">
            <a:extLst>
              <a:ext uri="{FF2B5EF4-FFF2-40B4-BE49-F238E27FC236}">
                <a16:creationId xmlns="" xmlns:a16="http://schemas.microsoft.com/office/drawing/2014/main" id="{ECFE67C1-35D2-6D6F-C8CA-2F9A8DFC4D6A}"/>
              </a:ext>
            </a:extLst>
          </p:cNvPr>
          <p:cNvSpPr/>
          <p:nvPr/>
        </p:nvSpPr>
        <p:spPr>
          <a:xfrm>
            <a:off x="3962400" y="1612490"/>
            <a:ext cx="7831494" cy="436696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10406" y="1353157"/>
            <a:ext cx="2699324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Полічи жовті літачки.</a:t>
            </a: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1DAB11B2-E398-B1EF-2B0E-374AA381CEFE}"/>
              </a:ext>
            </a:extLst>
          </p:cNvPr>
          <p:cNvSpPr/>
          <p:nvPr/>
        </p:nvSpPr>
        <p:spPr>
          <a:xfrm>
            <a:off x="1679681" y="411326"/>
            <a:ext cx="8732066" cy="7207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Робота за малюнком. Лічба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4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6B43C392-6D8E-2647-AC0B-395D95E9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70" y="2010463"/>
            <a:ext cx="2157416" cy="9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EB9EABCC-2F58-2EFA-3566-32E784E0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1730" y="4601202"/>
            <a:ext cx="2157413" cy="9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F28A9812-0382-7B5D-2682-04A8243AB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/>
          <a:stretch/>
        </p:blipFill>
        <p:spPr bwMode="auto">
          <a:xfrm>
            <a:off x="4028892" y="3095645"/>
            <a:ext cx="2157413" cy="11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13E39CAD-9DC2-767C-5E6E-067E060B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924">
            <a:off x="4124745" y="2273556"/>
            <a:ext cx="1637513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4F1EE035-EB42-B28A-615E-0B6EA571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4928">
            <a:off x="5524459" y="1923482"/>
            <a:ext cx="1637513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207A1F74-4B3F-5634-010E-FC6E42B6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37" flipH="1">
            <a:off x="7308275" y="2358563"/>
            <a:ext cx="2157870" cy="9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0912BA54-3277-A1AE-2A57-D5524785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3991">
            <a:off x="7559332" y="2504844"/>
            <a:ext cx="1995689" cy="8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67831809-CC95-B5B9-D904-02A8349E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37" flipH="1">
            <a:off x="9323181" y="2297253"/>
            <a:ext cx="1316258" cy="5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8635CA6D-E82E-8F79-6ACC-2C0C14DC3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6"/>
          <a:stretch/>
        </p:blipFill>
        <p:spPr bwMode="auto">
          <a:xfrm rot="2001037" flipH="1">
            <a:off x="10635402" y="3217909"/>
            <a:ext cx="1303212" cy="7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32694BDB-7B89-B2FF-6A6A-174F28705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7"/>
          <a:stretch/>
        </p:blipFill>
        <p:spPr bwMode="auto">
          <a:xfrm rot="2001037" flipH="1">
            <a:off x="10020384" y="4750025"/>
            <a:ext cx="1329871" cy="9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FA1C709D-3FBC-B5DC-DFEA-C03C7766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8170" y="3629466"/>
            <a:ext cx="2157413" cy="9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2A607B9B-BABE-99D0-8B1D-81C31222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924">
            <a:off x="4124745" y="4800168"/>
            <a:ext cx="1637513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E02D3D03-6717-CD1E-0ED6-8A8A1FDE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076" flipH="1">
            <a:off x="10295553" y="4036324"/>
            <a:ext cx="1637513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B64A665B-BF22-E3B6-61F0-253E9699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924">
            <a:off x="8867876" y="3612955"/>
            <a:ext cx="1480784" cy="6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45755F6D-8FBE-AA9D-FC76-200EED44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707" flipH="1">
            <a:off x="5895976" y="5095981"/>
            <a:ext cx="1316258" cy="5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E7BCB0DB-28B2-3540-8476-EC415409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90" y="5169190"/>
            <a:ext cx="1158273" cy="4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9FC7E2FE-E150-CCDB-3265-A9055E84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963">
            <a:off x="6309193" y="3520899"/>
            <a:ext cx="2157870" cy="9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Бумажный Самолетик ПНГ на Прозрачном Фоне • Скачать PNG Бумажный Самолетик">
            <a:extLst>
              <a:ext uri="{FF2B5EF4-FFF2-40B4-BE49-F238E27FC236}">
                <a16:creationId xmlns="" xmlns:a16="http://schemas.microsoft.com/office/drawing/2014/main" id="{83A5C14D-27FB-3F3A-05BD-7087C4144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/>
          <a:stretch/>
        </p:blipFill>
        <p:spPr bwMode="auto">
          <a:xfrm rot="2001037" flipH="1">
            <a:off x="6999750" y="4665058"/>
            <a:ext cx="1402745" cy="9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5" y="2440274"/>
            <a:ext cx="1900137" cy="42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62225" y="494529"/>
            <a:ext cx="8732066" cy="6920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3480046" y="1467730"/>
            <a:ext cx="4575097" cy="52322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исло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збільшити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BA20E1F-D428-6357-F81C-F1DFD5C8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4" y="840536"/>
            <a:ext cx="3023896" cy="40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3480045" y="2147473"/>
            <a:ext cx="4575097" cy="52322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9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3480044" y="2762175"/>
            <a:ext cx="4575097" cy="523220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7 додай 1.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80046" y="3388201"/>
            <a:ext cx="4575097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8 відніми 4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80047" y="4084886"/>
            <a:ext cx="4575094" cy="523220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Число 8 без 3.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1423518" y="5320831"/>
            <a:ext cx="814493" cy="58477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2583558" y="5320831"/>
            <a:ext cx="896486" cy="5847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3788041" y="5320831"/>
            <a:ext cx="936744" cy="584775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5072171" y="5323862"/>
            <a:ext cx="838772" cy="58477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328258" y="5323862"/>
            <a:ext cx="936744" cy="584775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7586772" y="5343665"/>
            <a:ext cx="814493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80043" y="4673502"/>
            <a:ext cx="4575097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Сума 3 і 3.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49345" y="3354414"/>
            <a:ext cx="2699324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цей числовий ряд в порядку зростання</a:t>
            </a:r>
            <a:endParaRPr lang="uk-U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1362392" y="6058731"/>
            <a:ext cx="875619" cy="58477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2583558" y="6058730"/>
            <a:ext cx="936744" cy="584775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788041" y="6080840"/>
            <a:ext cx="936744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5043314" y="6080840"/>
            <a:ext cx="896486" cy="5847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6328258" y="6080840"/>
            <a:ext cx="936744" cy="584775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7586772" y="6056785"/>
            <a:ext cx="814493" cy="58477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46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2" y="1168514"/>
            <a:ext cx="2166903" cy="28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92762" y="461276"/>
            <a:ext cx="8732066" cy="7072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4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" y="3249608"/>
            <a:ext cx="1842108" cy="18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3141" y="3111208"/>
            <a:ext cx="1842108" cy="18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121821" y="1483809"/>
            <a:ext cx="466005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Руки вгору підніми,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Пальці швидко полічи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Зліва п’ять і справа п’ять.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Скільки разом, як </a:t>
            </a:r>
            <a:r>
              <a:rPr lang="uk-UA" sz="2800" b="1" dirty="0" err="1">
                <a:solidFill>
                  <a:schemeClr val="bg1"/>
                </a:solidFill>
              </a:rPr>
              <a:t>сказать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51847" y="3106408"/>
            <a:ext cx="4976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88187" y="983848"/>
            <a:ext cx="2869890" cy="44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3401" y="3431430"/>
            <a:ext cx="425981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вивчати склад числа 10.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3225077" y="5690891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0">
            <a:extLst>
              <a:ext uri="{FF2B5EF4-FFF2-40B4-BE49-F238E27FC236}">
                <a16:creationId xmlns:a16="http://schemas.microsoft.com/office/drawing/2014/main" xmlns="" id="{98765C42-A02D-2375-A8E8-581AB5CD7EED}"/>
              </a:ext>
            </a:extLst>
          </p:cNvPr>
          <p:cNvCxnSpPr/>
          <p:nvPr/>
        </p:nvCxnSpPr>
        <p:spPr>
          <a:xfrm>
            <a:off x="3769469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47">
            <a:extLst>
              <a:ext uri="{FF2B5EF4-FFF2-40B4-BE49-F238E27FC236}">
                <a16:creationId xmlns:a16="http://schemas.microsoft.com/office/drawing/2014/main" xmlns="" id="{EEFB951B-8ADA-AAB1-786A-093DF4E846C7}"/>
              </a:ext>
            </a:extLst>
          </p:cNvPr>
          <p:cNvCxnSpPr/>
          <p:nvPr/>
        </p:nvCxnSpPr>
        <p:spPr>
          <a:xfrm>
            <a:off x="3225077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48">
            <a:extLst>
              <a:ext uri="{FF2B5EF4-FFF2-40B4-BE49-F238E27FC236}">
                <a16:creationId xmlns:a16="http://schemas.microsoft.com/office/drawing/2014/main" xmlns="" id="{0C914A49-8E52-2582-A0AD-151429C77D15}"/>
              </a:ext>
            </a:extLst>
          </p:cNvPr>
          <p:cNvCxnSpPr/>
          <p:nvPr/>
        </p:nvCxnSpPr>
        <p:spPr>
          <a:xfrm>
            <a:off x="441597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49">
            <a:extLst>
              <a:ext uri="{FF2B5EF4-FFF2-40B4-BE49-F238E27FC236}">
                <a16:creationId xmlns:a16="http://schemas.microsoft.com/office/drawing/2014/main" xmlns="" id="{D73E95CA-402A-A70F-8C7D-519B76FED2A0}"/>
              </a:ext>
            </a:extLst>
          </p:cNvPr>
          <p:cNvCxnSpPr/>
          <p:nvPr/>
        </p:nvCxnSpPr>
        <p:spPr>
          <a:xfrm>
            <a:off x="508218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50">
            <a:extLst>
              <a:ext uri="{FF2B5EF4-FFF2-40B4-BE49-F238E27FC236}">
                <a16:creationId xmlns:a16="http://schemas.microsoft.com/office/drawing/2014/main" xmlns="" id="{05F5C0E7-2FC9-798E-A82D-A211DCC73C53}"/>
              </a:ext>
            </a:extLst>
          </p:cNvPr>
          <p:cNvCxnSpPr/>
          <p:nvPr/>
        </p:nvCxnSpPr>
        <p:spPr>
          <a:xfrm>
            <a:off x="5735323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51">
            <a:extLst>
              <a:ext uri="{FF2B5EF4-FFF2-40B4-BE49-F238E27FC236}">
                <a16:creationId xmlns:a16="http://schemas.microsoft.com/office/drawing/2014/main" xmlns="" id="{FF4D6576-A531-63B6-4ED9-1D9AA113952C}"/>
              </a:ext>
            </a:extLst>
          </p:cNvPr>
          <p:cNvCxnSpPr/>
          <p:nvPr/>
        </p:nvCxnSpPr>
        <p:spPr>
          <a:xfrm>
            <a:off x="635880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52">
            <a:extLst>
              <a:ext uri="{FF2B5EF4-FFF2-40B4-BE49-F238E27FC236}">
                <a16:creationId xmlns:a16="http://schemas.microsoft.com/office/drawing/2014/main" xmlns="" id="{12FC097A-5176-8109-800A-2C471E17DFDE}"/>
              </a:ext>
            </a:extLst>
          </p:cNvPr>
          <p:cNvCxnSpPr/>
          <p:nvPr/>
        </p:nvCxnSpPr>
        <p:spPr>
          <a:xfrm>
            <a:off x="6937106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53">
            <a:extLst>
              <a:ext uri="{FF2B5EF4-FFF2-40B4-BE49-F238E27FC236}">
                <a16:creationId xmlns:a16="http://schemas.microsoft.com/office/drawing/2014/main" xmlns="" id="{FE719BA9-0592-35E8-82F2-94AFD6F3D619}"/>
              </a:ext>
            </a:extLst>
          </p:cNvPr>
          <p:cNvCxnSpPr/>
          <p:nvPr/>
        </p:nvCxnSpPr>
        <p:spPr>
          <a:xfrm>
            <a:off x="7603312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54">
            <a:extLst>
              <a:ext uri="{FF2B5EF4-FFF2-40B4-BE49-F238E27FC236}">
                <a16:creationId xmlns:a16="http://schemas.microsoft.com/office/drawing/2014/main" xmlns="" id="{92D6AB41-2807-2EA6-0880-8EC5241B4579}"/>
              </a:ext>
            </a:extLst>
          </p:cNvPr>
          <p:cNvCxnSpPr/>
          <p:nvPr/>
        </p:nvCxnSpPr>
        <p:spPr>
          <a:xfrm>
            <a:off x="824992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891613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2D0E0F-6CA4-BF02-823F-E0A9CD9605C9}"/>
              </a:ext>
            </a:extLst>
          </p:cNvPr>
          <p:cNvSpPr txBox="1"/>
          <p:nvPr/>
        </p:nvSpPr>
        <p:spPr>
          <a:xfrm>
            <a:off x="30211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953C0-3C71-8388-FFE7-15091E53005F}"/>
              </a:ext>
            </a:extLst>
          </p:cNvPr>
          <p:cNvSpPr txBox="1"/>
          <p:nvPr/>
        </p:nvSpPr>
        <p:spPr>
          <a:xfrm>
            <a:off x="356917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DA80F9-6666-70C9-9D82-744205D5551A}"/>
              </a:ext>
            </a:extLst>
          </p:cNvPr>
          <p:cNvSpPr txBox="1"/>
          <p:nvPr/>
        </p:nvSpPr>
        <p:spPr>
          <a:xfrm>
            <a:off x="420043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741AC7-B530-C83E-00DF-76F572A91E50}"/>
              </a:ext>
            </a:extLst>
          </p:cNvPr>
          <p:cNvSpPr txBox="1"/>
          <p:nvPr/>
        </p:nvSpPr>
        <p:spPr>
          <a:xfrm>
            <a:off x="4881755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31198E-357B-8B26-5617-28374945705F}"/>
              </a:ext>
            </a:extLst>
          </p:cNvPr>
          <p:cNvSpPr txBox="1"/>
          <p:nvPr/>
        </p:nvSpPr>
        <p:spPr>
          <a:xfrm>
            <a:off x="5534346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D6BAB4-C898-750D-3EBC-05DB8E8379A7}"/>
              </a:ext>
            </a:extLst>
          </p:cNvPr>
          <p:cNvSpPr txBox="1"/>
          <p:nvPr/>
        </p:nvSpPr>
        <p:spPr>
          <a:xfrm>
            <a:off x="6149987" y="4774082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0111FF-E2CF-BDC4-C7DC-42885E533AFC}"/>
              </a:ext>
            </a:extLst>
          </p:cNvPr>
          <p:cNvSpPr txBox="1"/>
          <p:nvPr/>
        </p:nvSpPr>
        <p:spPr>
          <a:xfrm>
            <a:off x="67607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4FE5CD-F8CC-6408-A966-5FE9E0B9EAA1}"/>
              </a:ext>
            </a:extLst>
          </p:cNvPr>
          <p:cNvSpPr txBox="1"/>
          <p:nvPr/>
        </p:nvSpPr>
        <p:spPr>
          <a:xfrm>
            <a:off x="74073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18CC96-BB82-156C-143B-A7FBE6A3C546}"/>
              </a:ext>
            </a:extLst>
          </p:cNvPr>
          <p:cNvSpPr txBox="1"/>
          <p:nvPr/>
        </p:nvSpPr>
        <p:spPr>
          <a:xfrm>
            <a:off x="806065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758EF7-6798-2F38-4CC1-F2A134B9871D}"/>
              </a:ext>
            </a:extLst>
          </p:cNvPr>
          <p:cNvSpPr txBox="1"/>
          <p:nvPr/>
        </p:nvSpPr>
        <p:spPr>
          <a:xfrm>
            <a:off x="87268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2E9474-929D-44D6-6B92-07BA6301203A}"/>
              </a:ext>
            </a:extLst>
          </p:cNvPr>
          <p:cNvSpPr txBox="1"/>
          <p:nvPr/>
        </p:nvSpPr>
        <p:spPr>
          <a:xfrm>
            <a:off x="9249231" y="4778744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959104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84788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 числа 10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95102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6" y="1524607"/>
            <a:ext cx="2089619" cy="4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3723818" y="366720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81224" y="364708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86337" y="364708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67550" y="36576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40442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587436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2307" y="290009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952" y="289621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4566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679" y="287955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0892" y="287954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3784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233005" y="3884582"/>
            <a:ext cx="7966909" cy="53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346608" y="361987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2118705" y="38343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970173" y="365763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70778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1570" y="289621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108608" y="360987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00742" y="287954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184" y="1582880"/>
            <a:ext cx="55985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пари, що складають число 10, за числовим променем.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Левая круглая скобка 1"/>
          <p:cNvSpPr/>
          <p:nvPr/>
        </p:nvSpPr>
        <p:spPr>
          <a:xfrm rot="16200000">
            <a:off x="5696147" y="3065400"/>
            <a:ext cx="659488" cy="3080535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круглая скобка 33"/>
          <p:cNvSpPr/>
          <p:nvPr/>
        </p:nvSpPr>
        <p:spPr>
          <a:xfrm rot="16200000">
            <a:off x="5209856" y="2077826"/>
            <a:ext cx="1644981" cy="6127550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круглая скобка 34"/>
          <p:cNvSpPr/>
          <p:nvPr/>
        </p:nvSpPr>
        <p:spPr>
          <a:xfrm rot="16200000">
            <a:off x="5463895" y="2523087"/>
            <a:ext cx="1141416" cy="4632807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 rot="16200000">
            <a:off x="5869594" y="3489845"/>
            <a:ext cx="388437" cy="1554106"/>
          </a:xfrm>
          <a:prstGeom prst="leftBracket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507229" y="4319110"/>
            <a:ext cx="81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99"/>
                </a:solidFill>
              </a:rPr>
              <a:t>10</a:t>
            </a:r>
            <a:endParaRPr lang="uk-UA" sz="3600" b="1" dirty="0">
              <a:solidFill>
                <a:srgbClr val="FF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5527" y="4846251"/>
            <a:ext cx="80467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10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5733" y="5410199"/>
            <a:ext cx="78425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95696" y="5985284"/>
            <a:ext cx="78429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10</a:t>
            </a:r>
            <a:endParaRPr lang="uk-UA" sz="3600" b="1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9889645" y="364253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07680" y="2922001"/>
            <a:ext cx="69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6737" y="3667203"/>
            <a:ext cx="760163" cy="621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10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8346202-DCED-6BEA-B173-E31EC81B6F0D}"/>
              </a:ext>
            </a:extLst>
          </p:cNvPr>
          <p:cNvSpPr txBox="1"/>
          <p:nvPr/>
        </p:nvSpPr>
        <p:spPr>
          <a:xfrm>
            <a:off x="1859069" y="1188464"/>
            <a:ext cx="8732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7030A0"/>
                </a:solidFill>
              </a:rPr>
              <a:t>Скільки всього трикутників на хвості кожного повітряного змія?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7030A0"/>
                </a:solidFill>
              </a:rPr>
              <a:t>Скільки з них червоних і скільки зелених? Запиши склад числа 10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  <a:endParaRPr lang="x-none" sz="2000" dirty="0">
              <a:solidFill>
                <a:srgbClr val="7030A0"/>
              </a:solidFill>
            </a:endParaRPr>
          </a:p>
        </p:txBody>
      </p:sp>
      <p:pic>
        <p:nvPicPr>
          <p:cNvPr id="97" name="Picture 2" descr="Огромный ромбовидный воздушный змей Zirkon от Paul Guenther (Германия). Мир  Мыслика - интернет-магазин играбельных игрушек.">
            <a:extLst>
              <a:ext uri="{FF2B5EF4-FFF2-40B4-BE49-F238E27FC236}">
                <a16:creationId xmlns="" xmlns:a16="http://schemas.microsoft.com/office/drawing/2014/main" id="{F31CCD1B-0761-6B2B-BC9A-19D86B0CC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b="44933"/>
          <a:stretch/>
        </p:blipFill>
        <p:spPr bwMode="auto">
          <a:xfrm>
            <a:off x="381937" y="2036001"/>
            <a:ext cx="1543897" cy="13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Как сделать воздушный змей своими руками | Распечатай и играй">
            <a:extLst>
              <a:ext uri="{FF2B5EF4-FFF2-40B4-BE49-F238E27FC236}">
                <a16:creationId xmlns="" xmlns:a16="http://schemas.microsoft.com/office/drawing/2014/main" id="{19979928-71A9-F412-CC99-DAB9D2744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5" b="41518"/>
          <a:stretch/>
        </p:blipFill>
        <p:spPr bwMode="auto">
          <a:xfrm>
            <a:off x="4538345" y="2156159"/>
            <a:ext cx="1686757" cy="16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Джунгли, воздушный змей купить в Москве в интернет-магазине по цене 1990  руб. - Фкайт.ру">
            <a:extLst>
              <a:ext uri="{FF2B5EF4-FFF2-40B4-BE49-F238E27FC236}">
                <a16:creationId xmlns="" xmlns:a16="http://schemas.microsoft.com/office/drawing/2014/main" id="{909A616D-EC77-C6EB-50EF-2232CBEF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23637" b="37041"/>
          <a:stretch/>
        </p:blipFill>
        <p:spPr bwMode="auto">
          <a:xfrm>
            <a:off x="6304971" y="2087723"/>
            <a:ext cx="1638967" cy="1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Воздушный змей PNG">
            <a:extLst>
              <a:ext uri="{FF2B5EF4-FFF2-40B4-BE49-F238E27FC236}">
                <a16:creationId xmlns="" xmlns:a16="http://schemas.microsoft.com/office/drawing/2014/main" id="{0DC1297C-6F3B-73BA-5A37-DA9A173E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 b="41100"/>
          <a:stretch/>
        </p:blipFill>
        <p:spPr bwMode="auto">
          <a:xfrm>
            <a:off x="10366267" y="1630306"/>
            <a:ext cx="1535455" cy="20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Полілінія: фігура 5">
            <a:extLst>
              <a:ext uri="{FF2B5EF4-FFF2-40B4-BE49-F238E27FC236}">
                <a16:creationId xmlns="" xmlns:a16="http://schemas.microsoft.com/office/drawing/2014/main" id="{A8AEA1F2-3B04-5F95-F653-E1D7F8A537BB}"/>
              </a:ext>
            </a:extLst>
          </p:cNvPr>
          <p:cNvSpPr/>
          <p:nvPr/>
        </p:nvSpPr>
        <p:spPr>
          <a:xfrm>
            <a:off x="946347" y="3346882"/>
            <a:ext cx="1228782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Полілінія: фігура 16">
            <a:extLst>
              <a:ext uri="{FF2B5EF4-FFF2-40B4-BE49-F238E27FC236}">
                <a16:creationId xmlns="" xmlns:a16="http://schemas.microsoft.com/office/drawing/2014/main" id="{148C37FA-EA05-1F50-6388-54D24E0FE60F}"/>
              </a:ext>
            </a:extLst>
          </p:cNvPr>
          <p:cNvSpPr/>
          <p:nvPr/>
        </p:nvSpPr>
        <p:spPr>
          <a:xfrm>
            <a:off x="2741244" y="3387942"/>
            <a:ext cx="899841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Полілінія: фігура 17">
            <a:extLst>
              <a:ext uri="{FF2B5EF4-FFF2-40B4-BE49-F238E27FC236}">
                <a16:creationId xmlns="" xmlns:a16="http://schemas.microsoft.com/office/drawing/2014/main" id="{DD70B79F-6E51-E3AE-47E6-DAA0ABF851C6}"/>
              </a:ext>
            </a:extLst>
          </p:cNvPr>
          <p:cNvSpPr/>
          <p:nvPr/>
        </p:nvSpPr>
        <p:spPr>
          <a:xfrm rot="21032176">
            <a:off x="4539014" y="3749343"/>
            <a:ext cx="1228782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Полілінія: фігура 19">
            <a:extLst>
              <a:ext uri="{FF2B5EF4-FFF2-40B4-BE49-F238E27FC236}">
                <a16:creationId xmlns="" xmlns:a16="http://schemas.microsoft.com/office/drawing/2014/main" id="{C9E8CBFD-A775-4DCB-BCD2-284180DC8B86}"/>
              </a:ext>
            </a:extLst>
          </p:cNvPr>
          <p:cNvSpPr/>
          <p:nvPr/>
        </p:nvSpPr>
        <p:spPr>
          <a:xfrm rot="10334462">
            <a:off x="7231037" y="3069890"/>
            <a:ext cx="1228782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5" name="Полілінія: фігура 20">
            <a:extLst>
              <a:ext uri="{FF2B5EF4-FFF2-40B4-BE49-F238E27FC236}">
                <a16:creationId xmlns="" xmlns:a16="http://schemas.microsoft.com/office/drawing/2014/main" id="{55B9D980-F0A4-8D27-BAC3-E8EE54F76237}"/>
              </a:ext>
            </a:extLst>
          </p:cNvPr>
          <p:cNvSpPr/>
          <p:nvPr/>
        </p:nvSpPr>
        <p:spPr>
          <a:xfrm rot="10334462">
            <a:off x="9186777" y="3136101"/>
            <a:ext cx="813202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6" name="Полілінія: фігура 21">
            <a:extLst>
              <a:ext uri="{FF2B5EF4-FFF2-40B4-BE49-F238E27FC236}">
                <a16:creationId xmlns="" xmlns:a16="http://schemas.microsoft.com/office/drawing/2014/main" id="{9727ACC9-2473-8B6B-BF9F-1B459191A6F0}"/>
              </a:ext>
            </a:extLst>
          </p:cNvPr>
          <p:cNvSpPr/>
          <p:nvPr/>
        </p:nvSpPr>
        <p:spPr>
          <a:xfrm rot="10334462">
            <a:off x="10884284" y="3534354"/>
            <a:ext cx="828264" cy="2858609"/>
          </a:xfrm>
          <a:custGeom>
            <a:avLst/>
            <a:gdLst>
              <a:gd name="connsiteX0" fmla="*/ 287649 w 1228782"/>
              <a:gd name="connsiteY0" fmla="*/ 0 h 2858609"/>
              <a:gd name="connsiteX1" fmla="*/ 12441 w 1228782"/>
              <a:gd name="connsiteY1" fmla="*/ 417250 h 2858609"/>
              <a:gd name="connsiteX2" fmla="*/ 145606 w 1228782"/>
              <a:gd name="connsiteY2" fmla="*/ 1056442 h 2858609"/>
              <a:gd name="connsiteX3" fmla="*/ 988985 w 1228782"/>
              <a:gd name="connsiteY3" fmla="*/ 1562469 h 2858609"/>
              <a:gd name="connsiteX4" fmla="*/ 1228682 w 1228782"/>
              <a:gd name="connsiteY4" fmla="*/ 2166151 h 2858609"/>
              <a:gd name="connsiteX5" fmla="*/ 971230 w 1228782"/>
              <a:gd name="connsiteY5" fmla="*/ 2858609 h 2858609"/>
              <a:gd name="connsiteX6" fmla="*/ 971230 w 1228782"/>
              <a:gd name="connsiteY6" fmla="*/ 2858609 h 28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782" h="2858609">
                <a:moveTo>
                  <a:pt x="287649" y="0"/>
                </a:moveTo>
                <a:cubicBezTo>
                  <a:pt x="161882" y="120588"/>
                  <a:pt x="36115" y="241176"/>
                  <a:pt x="12441" y="417250"/>
                </a:cubicBezTo>
                <a:cubicBezTo>
                  <a:pt x="-11233" y="593324"/>
                  <a:pt x="-17151" y="865572"/>
                  <a:pt x="145606" y="1056442"/>
                </a:cubicBezTo>
                <a:cubicBezTo>
                  <a:pt x="308363" y="1247312"/>
                  <a:pt x="808472" y="1377518"/>
                  <a:pt x="988985" y="1562469"/>
                </a:cubicBezTo>
                <a:cubicBezTo>
                  <a:pt x="1169498" y="1747420"/>
                  <a:pt x="1231641" y="1950128"/>
                  <a:pt x="1228682" y="2166151"/>
                </a:cubicBezTo>
                <a:cubicBezTo>
                  <a:pt x="1225723" y="2382174"/>
                  <a:pt x="971230" y="2858609"/>
                  <a:pt x="971230" y="2858609"/>
                </a:cubicBezTo>
                <a:lnTo>
                  <a:pt x="971230" y="2858609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7" name="Рівнобедрений трикутник 6">
            <a:extLst>
              <a:ext uri="{FF2B5EF4-FFF2-40B4-BE49-F238E27FC236}">
                <a16:creationId xmlns="" xmlns:a16="http://schemas.microsoft.com/office/drawing/2014/main" id="{FED74453-7B5A-8C21-963E-9A0AFC0CCE15}"/>
              </a:ext>
            </a:extLst>
          </p:cNvPr>
          <p:cNvSpPr/>
          <p:nvPr/>
        </p:nvSpPr>
        <p:spPr>
          <a:xfrm rot="5182474">
            <a:off x="585238" y="3449379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Рівнобедрений трикутник 22">
            <a:extLst>
              <a:ext uri="{FF2B5EF4-FFF2-40B4-BE49-F238E27FC236}">
                <a16:creationId xmlns="" xmlns:a16="http://schemas.microsoft.com/office/drawing/2014/main" id="{57E0234D-2EB3-A3D7-64C6-7473D710AD30}"/>
              </a:ext>
            </a:extLst>
          </p:cNvPr>
          <p:cNvSpPr/>
          <p:nvPr/>
        </p:nvSpPr>
        <p:spPr>
          <a:xfrm rot="16417526" flipH="1">
            <a:off x="1033869" y="3449379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9" name="Рівнобедрений трикутник 23">
            <a:extLst>
              <a:ext uri="{FF2B5EF4-FFF2-40B4-BE49-F238E27FC236}">
                <a16:creationId xmlns="" xmlns:a16="http://schemas.microsoft.com/office/drawing/2014/main" id="{7AB6E804-839B-E876-311F-454906A24E44}"/>
              </a:ext>
            </a:extLst>
          </p:cNvPr>
          <p:cNvSpPr/>
          <p:nvPr/>
        </p:nvSpPr>
        <p:spPr>
          <a:xfrm rot="5182474">
            <a:off x="585239" y="396726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Рівнобедрений трикутник 24">
            <a:extLst>
              <a:ext uri="{FF2B5EF4-FFF2-40B4-BE49-F238E27FC236}">
                <a16:creationId xmlns="" xmlns:a16="http://schemas.microsoft.com/office/drawing/2014/main" id="{C5A236F2-B00E-D65B-E15F-189063B6A809}"/>
              </a:ext>
            </a:extLst>
          </p:cNvPr>
          <p:cNvSpPr/>
          <p:nvPr/>
        </p:nvSpPr>
        <p:spPr>
          <a:xfrm rot="16417526" flipH="1">
            <a:off x="1033870" y="396726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2" name="Рівнобедрений трикутник 25">
            <a:extLst>
              <a:ext uri="{FF2B5EF4-FFF2-40B4-BE49-F238E27FC236}">
                <a16:creationId xmlns="" xmlns:a16="http://schemas.microsoft.com/office/drawing/2014/main" id="{DC2A5E9D-B40D-87D4-5CCE-0C248FF85628}"/>
              </a:ext>
            </a:extLst>
          </p:cNvPr>
          <p:cNvSpPr/>
          <p:nvPr/>
        </p:nvSpPr>
        <p:spPr>
          <a:xfrm rot="3786864">
            <a:off x="942597" y="4459251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Рівнобедрений трикутник 26">
            <a:extLst>
              <a:ext uri="{FF2B5EF4-FFF2-40B4-BE49-F238E27FC236}">
                <a16:creationId xmlns="" xmlns:a16="http://schemas.microsoft.com/office/drawing/2014/main" id="{189BB273-E3FF-AC51-FDE4-7190B1B8E82E}"/>
              </a:ext>
            </a:extLst>
          </p:cNvPr>
          <p:cNvSpPr/>
          <p:nvPr/>
        </p:nvSpPr>
        <p:spPr>
          <a:xfrm rot="14685635" flipH="1">
            <a:off x="1306710" y="4270980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4" name="Рівнобедрений трикутник 27">
            <a:extLst>
              <a:ext uri="{FF2B5EF4-FFF2-40B4-BE49-F238E27FC236}">
                <a16:creationId xmlns="" xmlns:a16="http://schemas.microsoft.com/office/drawing/2014/main" id="{39676AB7-8E4B-A7D1-8E8D-3000FA8D477E}"/>
              </a:ext>
            </a:extLst>
          </p:cNvPr>
          <p:cNvSpPr/>
          <p:nvPr/>
        </p:nvSpPr>
        <p:spPr>
          <a:xfrm rot="3786864">
            <a:off x="1391226" y="470126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5" name="Рівнобедрений трикутник 28">
            <a:extLst>
              <a:ext uri="{FF2B5EF4-FFF2-40B4-BE49-F238E27FC236}">
                <a16:creationId xmlns="" xmlns:a16="http://schemas.microsoft.com/office/drawing/2014/main" id="{2EE92C1D-74ED-EED6-D0BB-F04C5DAC5785}"/>
              </a:ext>
            </a:extLst>
          </p:cNvPr>
          <p:cNvSpPr/>
          <p:nvPr/>
        </p:nvSpPr>
        <p:spPr>
          <a:xfrm rot="15021916" flipH="1">
            <a:off x="2974009" y="431862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4" name="Рівнобедрений трикутник 29">
            <a:extLst>
              <a:ext uri="{FF2B5EF4-FFF2-40B4-BE49-F238E27FC236}">
                <a16:creationId xmlns="" xmlns:a16="http://schemas.microsoft.com/office/drawing/2014/main" id="{894DCA75-FCC5-C432-4872-A4B0D04FB621}"/>
              </a:ext>
            </a:extLst>
          </p:cNvPr>
          <p:cNvSpPr/>
          <p:nvPr/>
        </p:nvSpPr>
        <p:spPr>
          <a:xfrm rot="15021916" flipH="1">
            <a:off x="2162413" y="500773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5" name="Рівнобедрений трикутник 30">
            <a:extLst>
              <a:ext uri="{FF2B5EF4-FFF2-40B4-BE49-F238E27FC236}">
                <a16:creationId xmlns="" xmlns:a16="http://schemas.microsoft.com/office/drawing/2014/main" id="{7553CB3A-1737-EBD3-6D26-F8C7A8C403B5}"/>
              </a:ext>
            </a:extLst>
          </p:cNvPr>
          <p:cNvSpPr/>
          <p:nvPr/>
        </p:nvSpPr>
        <p:spPr>
          <a:xfrm rot="3786864">
            <a:off x="1771755" y="514801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6" name="Рівнобедрений трикутник 31">
            <a:extLst>
              <a:ext uri="{FF2B5EF4-FFF2-40B4-BE49-F238E27FC236}">
                <a16:creationId xmlns="" xmlns:a16="http://schemas.microsoft.com/office/drawing/2014/main" id="{A0E17BC0-BC3D-B6FA-0089-46505BBEEC38}"/>
              </a:ext>
            </a:extLst>
          </p:cNvPr>
          <p:cNvSpPr/>
          <p:nvPr/>
        </p:nvSpPr>
        <p:spPr>
          <a:xfrm rot="16417526" flipH="1">
            <a:off x="2827889" y="3411337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7" name="Рівнобедрений трикутник 32">
            <a:extLst>
              <a:ext uri="{FF2B5EF4-FFF2-40B4-BE49-F238E27FC236}">
                <a16:creationId xmlns="" xmlns:a16="http://schemas.microsoft.com/office/drawing/2014/main" id="{B23F0632-896D-7D4B-A9FE-92DE1F7F9A8A}"/>
              </a:ext>
            </a:extLst>
          </p:cNvPr>
          <p:cNvSpPr/>
          <p:nvPr/>
        </p:nvSpPr>
        <p:spPr>
          <a:xfrm rot="5182474">
            <a:off x="2329295" y="3953021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8" name="Рівнобедрений трикутник 33">
            <a:extLst>
              <a:ext uri="{FF2B5EF4-FFF2-40B4-BE49-F238E27FC236}">
                <a16:creationId xmlns="" xmlns:a16="http://schemas.microsoft.com/office/drawing/2014/main" id="{B7A9CE63-CFC1-C97C-C3E4-05AE56BF92EB}"/>
              </a:ext>
            </a:extLst>
          </p:cNvPr>
          <p:cNvSpPr/>
          <p:nvPr/>
        </p:nvSpPr>
        <p:spPr>
          <a:xfrm rot="5182474">
            <a:off x="2403436" y="3411337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Рівнобедрений трикутник 34">
            <a:extLst>
              <a:ext uri="{FF2B5EF4-FFF2-40B4-BE49-F238E27FC236}">
                <a16:creationId xmlns="" xmlns:a16="http://schemas.microsoft.com/office/drawing/2014/main" id="{D332E0F3-4BF2-BA06-EBC6-9596051BE57B}"/>
              </a:ext>
            </a:extLst>
          </p:cNvPr>
          <p:cNvSpPr/>
          <p:nvPr/>
        </p:nvSpPr>
        <p:spPr>
          <a:xfrm rot="3549275">
            <a:off x="2597236" y="449647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Рівнобедрений трикутник 35">
            <a:extLst>
              <a:ext uri="{FF2B5EF4-FFF2-40B4-BE49-F238E27FC236}">
                <a16:creationId xmlns="" xmlns:a16="http://schemas.microsoft.com/office/drawing/2014/main" id="{811289DC-8712-C0EA-0851-9EC48802A9AA}"/>
              </a:ext>
            </a:extLst>
          </p:cNvPr>
          <p:cNvSpPr/>
          <p:nvPr/>
        </p:nvSpPr>
        <p:spPr>
          <a:xfrm rot="3549275">
            <a:off x="3014715" y="478249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1" name="Рівнобедрений трикутник 36">
            <a:extLst>
              <a:ext uri="{FF2B5EF4-FFF2-40B4-BE49-F238E27FC236}">
                <a16:creationId xmlns="" xmlns:a16="http://schemas.microsoft.com/office/drawing/2014/main" id="{A7EA80CE-929D-7D48-6AD4-C7607512F909}"/>
              </a:ext>
            </a:extLst>
          </p:cNvPr>
          <p:cNvSpPr/>
          <p:nvPr/>
        </p:nvSpPr>
        <p:spPr>
          <a:xfrm rot="3549275">
            <a:off x="3247165" y="5326054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2" name="Рівнобедрений трикутник 37">
            <a:extLst>
              <a:ext uri="{FF2B5EF4-FFF2-40B4-BE49-F238E27FC236}">
                <a16:creationId xmlns="" xmlns:a16="http://schemas.microsoft.com/office/drawing/2014/main" id="{20EEFCC9-F9E2-CBAC-C214-5BEBDC2A5855}"/>
              </a:ext>
            </a:extLst>
          </p:cNvPr>
          <p:cNvSpPr/>
          <p:nvPr/>
        </p:nvSpPr>
        <p:spPr>
          <a:xfrm rot="16417526" flipH="1">
            <a:off x="2765461" y="3961448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3" name="Рівнобедрений трикутник 38">
            <a:extLst>
              <a:ext uri="{FF2B5EF4-FFF2-40B4-BE49-F238E27FC236}">
                <a16:creationId xmlns="" xmlns:a16="http://schemas.microsoft.com/office/drawing/2014/main" id="{9C472172-9AC0-3DCE-FCD0-CE91363AE5C4}"/>
              </a:ext>
            </a:extLst>
          </p:cNvPr>
          <p:cNvSpPr/>
          <p:nvPr/>
        </p:nvSpPr>
        <p:spPr>
          <a:xfrm rot="15021916" flipH="1">
            <a:off x="3637008" y="5172338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4" name="Рівнобедрений трикутник 39">
            <a:extLst>
              <a:ext uri="{FF2B5EF4-FFF2-40B4-BE49-F238E27FC236}">
                <a16:creationId xmlns="" xmlns:a16="http://schemas.microsoft.com/office/drawing/2014/main" id="{248E665A-4BF5-6031-8AE1-0A7C2BDC2119}"/>
              </a:ext>
            </a:extLst>
          </p:cNvPr>
          <p:cNvSpPr/>
          <p:nvPr/>
        </p:nvSpPr>
        <p:spPr>
          <a:xfrm rot="15021916" flipH="1">
            <a:off x="3400857" y="4594329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5" name="Рівнобедрений трикутник 40">
            <a:extLst>
              <a:ext uri="{FF2B5EF4-FFF2-40B4-BE49-F238E27FC236}">
                <a16:creationId xmlns="" xmlns:a16="http://schemas.microsoft.com/office/drawing/2014/main" id="{266F0025-937E-1FC5-4001-AEC3F163355A}"/>
              </a:ext>
            </a:extLst>
          </p:cNvPr>
          <p:cNvSpPr/>
          <p:nvPr/>
        </p:nvSpPr>
        <p:spPr>
          <a:xfrm rot="16417526" flipH="1">
            <a:off x="4534105" y="3738335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6" name="Рівнобедрений трикутник 41">
            <a:extLst>
              <a:ext uri="{FF2B5EF4-FFF2-40B4-BE49-F238E27FC236}">
                <a16:creationId xmlns="" xmlns:a16="http://schemas.microsoft.com/office/drawing/2014/main" id="{E07DCEA6-CF4F-CB5A-73E5-82FA9FC27E30}"/>
              </a:ext>
            </a:extLst>
          </p:cNvPr>
          <p:cNvSpPr/>
          <p:nvPr/>
        </p:nvSpPr>
        <p:spPr>
          <a:xfrm rot="5989551">
            <a:off x="4084655" y="3695200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Рівнобедрений трикутник 42">
            <a:extLst>
              <a:ext uri="{FF2B5EF4-FFF2-40B4-BE49-F238E27FC236}">
                <a16:creationId xmlns="" xmlns:a16="http://schemas.microsoft.com/office/drawing/2014/main" id="{974299A1-4B11-7990-4040-64777B96E02F}"/>
              </a:ext>
            </a:extLst>
          </p:cNvPr>
          <p:cNvSpPr/>
          <p:nvPr/>
        </p:nvSpPr>
        <p:spPr>
          <a:xfrm rot="5182474">
            <a:off x="3998210" y="420651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" name="Рівнобедрений трикутник 43">
            <a:extLst>
              <a:ext uri="{FF2B5EF4-FFF2-40B4-BE49-F238E27FC236}">
                <a16:creationId xmlns="" xmlns:a16="http://schemas.microsoft.com/office/drawing/2014/main" id="{CAC59F0A-0578-645F-948B-7EAE6A231F8A}"/>
              </a:ext>
            </a:extLst>
          </p:cNvPr>
          <p:cNvSpPr/>
          <p:nvPr/>
        </p:nvSpPr>
        <p:spPr>
          <a:xfrm rot="16417526" flipH="1">
            <a:off x="4434376" y="4214940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9" name="Рівнобедрений трикутник 44">
            <a:extLst>
              <a:ext uri="{FF2B5EF4-FFF2-40B4-BE49-F238E27FC236}">
                <a16:creationId xmlns="" xmlns:a16="http://schemas.microsoft.com/office/drawing/2014/main" id="{03DE99A7-F00E-6929-7AB8-6AAFBFCFB560}"/>
              </a:ext>
            </a:extLst>
          </p:cNvPr>
          <p:cNvSpPr/>
          <p:nvPr/>
        </p:nvSpPr>
        <p:spPr>
          <a:xfrm rot="3549275">
            <a:off x="4371182" y="487974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0" name="Рівнобедрений трикутник 45">
            <a:extLst>
              <a:ext uri="{FF2B5EF4-FFF2-40B4-BE49-F238E27FC236}">
                <a16:creationId xmlns="" xmlns:a16="http://schemas.microsoft.com/office/drawing/2014/main" id="{145E031A-9C75-ACEF-1676-C98B95199FD6}"/>
              </a:ext>
            </a:extLst>
          </p:cNvPr>
          <p:cNvSpPr/>
          <p:nvPr/>
        </p:nvSpPr>
        <p:spPr>
          <a:xfrm rot="15021916" flipH="1">
            <a:off x="4757324" y="4691577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1" name="Рівнобедрений трикутник 46">
            <a:extLst>
              <a:ext uri="{FF2B5EF4-FFF2-40B4-BE49-F238E27FC236}">
                <a16:creationId xmlns="" xmlns:a16="http://schemas.microsoft.com/office/drawing/2014/main" id="{F461F201-FEA0-F51B-5964-029933FFCD57}"/>
              </a:ext>
            </a:extLst>
          </p:cNvPr>
          <p:cNvSpPr/>
          <p:nvPr/>
        </p:nvSpPr>
        <p:spPr>
          <a:xfrm rot="2613643">
            <a:off x="5101774" y="5119322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2" name="Рівнобедрений трикутник 47">
            <a:extLst>
              <a:ext uri="{FF2B5EF4-FFF2-40B4-BE49-F238E27FC236}">
                <a16:creationId xmlns="" xmlns:a16="http://schemas.microsoft.com/office/drawing/2014/main" id="{488DD2F8-85C2-0865-C542-8AD1091359FE}"/>
              </a:ext>
            </a:extLst>
          </p:cNvPr>
          <p:cNvSpPr/>
          <p:nvPr/>
        </p:nvSpPr>
        <p:spPr>
          <a:xfrm rot="14087615" flipH="1">
            <a:off x="5431669" y="4841489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3" name="Рівнобедрений трикутник 48">
            <a:extLst>
              <a:ext uri="{FF2B5EF4-FFF2-40B4-BE49-F238E27FC236}">
                <a16:creationId xmlns="" xmlns:a16="http://schemas.microsoft.com/office/drawing/2014/main" id="{010F245E-E849-4B29-64F7-F5B5ED8B056C}"/>
              </a:ext>
            </a:extLst>
          </p:cNvPr>
          <p:cNvSpPr/>
          <p:nvPr/>
        </p:nvSpPr>
        <p:spPr>
          <a:xfrm rot="3202409">
            <a:off x="5482105" y="551437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5" name="Рівнобедрений трикутник 49">
            <a:extLst>
              <a:ext uri="{FF2B5EF4-FFF2-40B4-BE49-F238E27FC236}">
                <a16:creationId xmlns="" xmlns:a16="http://schemas.microsoft.com/office/drawing/2014/main" id="{DE23CE4F-589D-3CF1-6475-5D20C1341A3C}"/>
              </a:ext>
            </a:extLst>
          </p:cNvPr>
          <p:cNvSpPr/>
          <p:nvPr/>
        </p:nvSpPr>
        <p:spPr>
          <a:xfrm rot="14676381" flipH="1">
            <a:off x="5820825" y="5308042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6" name="Рівнобедрений трикутник 50">
            <a:extLst>
              <a:ext uri="{FF2B5EF4-FFF2-40B4-BE49-F238E27FC236}">
                <a16:creationId xmlns="" xmlns:a16="http://schemas.microsoft.com/office/drawing/2014/main" id="{35555EFC-8BAA-A1BC-0109-CE0316EF21D8}"/>
              </a:ext>
            </a:extLst>
          </p:cNvPr>
          <p:cNvSpPr/>
          <p:nvPr/>
        </p:nvSpPr>
        <p:spPr>
          <a:xfrm rot="15651872" flipH="1">
            <a:off x="7274022" y="3045571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7" name="Рівнобедрений трикутник 51">
            <a:extLst>
              <a:ext uri="{FF2B5EF4-FFF2-40B4-BE49-F238E27FC236}">
                <a16:creationId xmlns="" xmlns:a16="http://schemas.microsoft.com/office/drawing/2014/main" id="{7677F6CA-9DFB-A0EB-67EC-74BBE807CD7A}"/>
              </a:ext>
            </a:extLst>
          </p:cNvPr>
          <p:cNvSpPr/>
          <p:nvPr/>
        </p:nvSpPr>
        <p:spPr>
          <a:xfrm rot="5400000">
            <a:off x="6854782" y="3021939"/>
            <a:ext cx="401517" cy="49499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8" name="Рівнобедрений трикутник 52">
            <a:extLst>
              <a:ext uri="{FF2B5EF4-FFF2-40B4-BE49-F238E27FC236}">
                <a16:creationId xmlns="" xmlns:a16="http://schemas.microsoft.com/office/drawing/2014/main" id="{1C09295C-7D02-4938-6361-AA555BC13549}"/>
              </a:ext>
            </a:extLst>
          </p:cNvPr>
          <p:cNvSpPr/>
          <p:nvPr/>
        </p:nvSpPr>
        <p:spPr>
          <a:xfrm rot="15651872" flipH="1">
            <a:off x="7152428" y="3579995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9" name="Рівнобедрений трикутник 53">
            <a:extLst>
              <a:ext uri="{FF2B5EF4-FFF2-40B4-BE49-F238E27FC236}">
                <a16:creationId xmlns="" xmlns:a16="http://schemas.microsoft.com/office/drawing/2014/main" id="{C09F930E-3A94-5476-C866-FA8E6195DB30}"/>
              </a:ext>
            </a:extLst>
          </p:cNvPr>
          <p:cNvSpPr/>
          <p:nvPr/>
        </p:nvSpPr>
        <p:spPr>
          <a:xfrm rot="5400000">
            <a:off x="6733188" y="3556363"/>
            <a:ext cx="401517" cy="49499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0" name="Рівнобедрений трикутник 54">
            <a:extLst>
              <a:ext uri="{FF2B5EF4-FFF2-40B4-BE49-F238E27FC236}">
                <a16:creationId xmlns="" xmlns:a16="http://schemas.microsoft.com/office/drawing/2014/main" id="{7E8A94DD-2B26-814A-90E4-069299D6F97E}"/>
              </a:ext>
            </a:extLst>
          </p:cNvPr>
          <p:cNvSpPr/>
          <p:nvPr/>
        </p:nvSpPr>
        <p:spPr>
          <a:xfrm rot="3549275">
            <a:off x="6989296" y="4206397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1" name="Рівнобедрений трикутник 55">
            <a:extLst>
              <a:ext uri="{FF2B5EF4-FFF2-40B4-BE49-F238E27FC236}">
                <a16:creationId xmlns="" xmlns:a16="http://schemas.microsoft.com/office/drawing/2014/main" id="{B6A7055D-A5BE-177E-E7E1-D7E3D9D55F98}"/>
              </a:ext>
            </a:extLst>
          </p:cNvPr>
          <p:cNvSpPr/>
          <p:nvPr/>
        </p:nvSpPr>
        <p:spPr>
          <a:xfrm rot="15021916" flipH="1">
            <a:off x="7375438" y="4018231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2" name="Рівнобедрений трикутник 56">
            <a:extLst>
              <a:ext uri="{FF2B5EF4-FFF2-40B4-BE49-F238E27FC236}">
                <a16:creationId xmlns="" xmlns:a16="http://schemas.microsoft.com/office/drawing/2014/main" id="{A2E98B2A-BC36-416C-7B11-09C5B58CE792}"/>
              </a:ext>
            </a:extLst>
          </p:cNvPr>
          <p:cNvSpPr/>
          <p:nvPr/>
        </p:nvSpPr>
        <p:spPr>
          <a:xfrm rot="2613643">
            <a:off x="7525078" y="4529618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3" name="Рівнобедрений трикутник 57">
            <a:extLst>
              <a:ext uri="{FF2B5EF4-FFF2-40B4-BE49-F238E27FC236}">
                <a16:creationId xmlns="" xmlns:a16="http://schemas.microsoft.com/office/drawing/2014/main" id="{40566D0C-C0D8-0703-863E-B8405E2E1D12}"/>
              </a:ext>
            </a:extLst>
          </p:cNvPr>
          <p:cNvSpPr/>
          <p:nvPr/>
        </p:nvSpPr>
        <p:spPr>
          <a:xfrm rot="14087615" flipH="1">
            <a:off x="7854973" y="425178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5" name="Рівнобедрений трикутник 58">
            <a:extLst>
              <a:ext uri="{FF2B5EF4-FFF2-40B4-BE49-F238E27FC236}">
                <a16:creationId xmlns="" xmlns:a16="http://schemas.microsoft.com/office/drawing/2014/main" id="{53BF1C6F-3287-3722-670E-01FCB23CAAF2}"/>
              </a:ext>
            </a:extLst>
          </p:cNvPr>
          <p:cNvSpPr/>
          <p:nvPr/>
        </p:nvSpPr>
        <p:spPr>
          <a:xfrm rot="3202409">
            <a:off x="8054332" y="4803554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6" name="Рівнобедрений трикутник 59">
            <a:extLst>
              <a:ext uri="{FF2B5EF4-FFF2-40B4-BE49-F238E27FC236}">
                <a16:creationId xmlns="" xmlns:a16="http://schemas.microsoft.com/office/drawing/2014/main" id="{F7C1EB86-6E0A-B7B3-2124-5F424960ABF7}"/>
              </a:ext>
            </a:extLst>
          </p:cNvPr>
          <p:cNvSpPr/>
          <p:nvPr/>
        </p:nvSpPr>
        <p:spPr>
          <a:xfrm rot="14676381" flipH="1">
            <a:off x="8393052" y="4597221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7" name="Рівнобедрений трикутник 60">
            <a:extLst>
              <a:ext uri="{FF2B5EF4-FFF2-40B4-BE49-F238E27FC236}">
                <a16:creationId xmlns="" xmlns:a16="http://schemas.microsoft.com/office/drawing/2014/main" id="{5AA7CB14-A47A-12AE-999C-72508941B671}"/>
              </a:ext>
            </a:extLst>
          </p:cNvPr>
          <p:cNvSpPr/>
          <p:nvPr/>
        </p:nvSpPr>
        <p:spPr>
          <a:xfrm rot="15651872" flipH="1">
            <a:off x="9171544" y="2970366"/>
            <a:ext cx="401517" cy="38082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8" name="Рівнобедрений трикутник 61">
            <a:extLst>
              <a:ext uri="{FF2B5EF4-FFF2-40B4-BE49-F238E27FC236}">
                <a16:creationId xmlns="" xmlns:a16="http://schemas.microsoft.com/office/drawing/2014/main" id="{80C311A5-1ADA-F34D-733B-3D42AB6793C6}"/>
              </a:ext>
            </a:extLst>
          </p:cNvPr>
          <p:cNvSpPr/>
          <p:nvPr/>
        </p:nvSpPr>
        <p:spPr>
          <a:xfrm rot="5400000">
            <a:off x="8748219" y="2946021"/>
            <a:ext cx="401517" cy="4315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9" name="Рівнобедрений трикутник 62">
            <a:extLst>
              <a:ext uri="{FF2B5EF4-FFF2-40B4-BE49-F238E27FC236}">
                <a16:creationId xmlns="" xmlns:a16="http://schemas.microsoft.com/office/drawing/2014/main" id="{F0C6C962-275E-86FA-BAC4-53FF1677A53F}"/>
              </a:ext>
            </a:extLst>
          </p:cNvPr>
          <p:cNvSpPr/>
          <p:nvPr/>
        </p:nvSpPr>
        <p:spPr>
          <a:xfrm rot="15651872" flipH="1">
            <a:off x="9113140" y="3463930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0" name="Рівнобедрений трикутник 63">
            <a:extLst>
              <a:ext uri="{FF2B5EF4-FFF2-40B4-BE49-F238E27FC236}">
                <a16:creationId xmlns="" xmlns:a16="http://schemas.microsoft.com/office/drawing/2014/main" id="{06A47F10-7454-6885-3432-A6640C8437D3}"/>
              </a:ext>
            </a:extLst>
          </p:cNvPr>
          <p:cNvSpPr/>
          <p:nvPr/>
        </p:nvSpPr>
        <p:spPr>
          <a:xfrm rot="5400000">
            <a:off x="8693900" y="3440298"/>
            <a:ext cx="401517" cy="49499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Рівнобедрений трикутник 64">
            <a:extLst>
              <a:ext uri="{FF2B5EF4-FFF2-40B4-BE49-F238E27FC236}">
                <a16:creationId xmlns="" xmlns:a16="http://schemas.microsoft.com/office/drawing/2014/main" id="{789D040A-CB19-9B9B-B8B2-34BC1FBC24DB}"/>
              </a:ext>
            </a:extLst>
          </p:cNvPr>
          <p:cNvSpPr/>
          <p:nvPr/>
        </p:nvSpPr>
        <p:spPr>
          <a:xfrm rot="5182474">
            <a:off x="8724016" y="3940158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Рівнобедрений трикутник 65">
            <a:extLst>
              <a:ext uri="{FF2B5EF4-FFF2-40B4-BE49-F238E27FC236}">
                <a16:creationId xmlns="" xmlns:a16="http://schemas.microsoft.com/office/drawing/2014/main" id="{85092F78-A2DA-248C-F7A2-FEA8F610BB56}"/>
              </a:ext>
            </a:extLst>
          </p:cNvPr>
          <p:cNvSpPr/>
          <p:nvPr/>
        </p:nvSpPr>
        <p:spPr>
          <a:xfrm rot="16417526" flipH="1">
            <a:off x="9160182" y="3948585"/>
            <a:ext cx="401517" cy="4367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3" name="Рівнобедрений трикутник 67">
            <a:extLst>
              <a:ext uri="{FF2B5EF4-FFF2-40B4-BE49-F238E27FC236}">
                <a16:creationId xmlns="" xmlns:a16="http://schemas.microsoft.com/office/drawing/2014/main" id="{193497AB-8D57-3096-E65D-2E2EE27B00D9}"/>
              </a:ext>
            </a:extLst>
          </p:cNvPr>
          <p:cNvSpPr/>
          <p:nvPr/>
        </p:nvSpPr>
        <p:spPr>
          <a:xfrm rot="2613643">
            <a:off x="9153789" y="451084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Рівнобедрений трикутник 68">
            <a:extLst>
              <a:ext uri="{FF2B5EF4-FFF2-40B4-BE49-F238E27FC236}">
                <a16:creationId xmlns="" xmlns:a16="http://schemas.microsoft.com/office/drawing/2014/main" id="{5E036831-55EB-2756-D176-344D1E46B516}"/>
              </a:ext>
            </a:extLst>
          </p:cNvPr>
          <p:cNvSpPr/>
          <p:nvPr/>
        </p:nvSpPr>
        <p:spPr>
          <a:xfrm rot="14087615" flipH="1">
            <a:off x="9483684" y="4233010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5" name="Рівнобедрений трикутник 69">
            <a:extLst>
              <a:ext uri="{FF2B5EF4-FFF2-40B4-BE49-F238E27FC236}">
                <a16:creationId xmlns="" xmlns:a16="http://schemas.microsoft.com/office/drawing/2014/main" id="{A0032895-47B0-92BF-39E8-41402355ECC3}"/>
              </a:ext>
            </a:extLst>
          </p:cNvPr>
          <p:cNvSpPr/>
          <p:nvPr/>
        </p:nvSpPr>
        <p:spPr>
          <a:xfrm rot="2613643">
            <a:off x="9563309" y="4822898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6" name="Рівнобедрений трикутник 70">
            <a:extLst>
              <a:ext uri="{FF2B5EF4-FFF2-40B4-BE49-F238E27FC236}">
                <a16:creationId xmlns="" xmlns:a16="http://schemas.microsoft.com/office/drawing/2014/main" id="{9D82C772-035C-9B63-554F-8FB9978BD160}"/>
              </a:ext>
            </a:extLst>
          </p:cNvPr>
          <p:cNvSpPr/>
          <p:nvPr/>
        </p:nvSpPr>
        <p:spPr>
          <a:xfrm rot="14087615" flipH="1">
            <a:off x="9893204" y="4545065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7" name="Рівнобедрений трикутник 71">
            <a:extLst>
              <a:ext uri="{FF2B5EF4-FFF2-40B4-BE49-F238E27FC236}">
                <a16:creationId xmlns="" xmlns:a16="http://schemas.microsoft.com/office/drawing/2014/main" id="{CE3449B3-D8A3-EF12-C79A-3691093F31D1}"/>
              </a:ext>
            </a:extLst>
          </p:cNvPr>
          <p:cNvSpPr/>
          <p:nvPr/>
        </p:nvSpPr>
        <p:spPr>
          <a:xfrm rot="16839576" flipH="1">
            <a:off x="10857075" y="3439321"/>
            <a:ext cx="401517" cy="38082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8" name="Рівнобедрений трикутник 72">
            <a:extLst>
              <a:ext uri="{FF2B5EF4-FFF2-40B4-BE49-F238E27FC236}">
                <a16:creationId xmlns="" xmlns:a16="http://schemas.microsoft.com/office/drawing/2014/main" id="{B0A4E716-92A9-F7BF-3885-BF0B45982540}"/>
              </a:ext>
            </a:extLst>
          </p:cNvPr>
          <p:cNvSpPr/>
          <p:nvPr/>
        </p:nvSpPr>
        <p:spPr>
          <a:xfrm rot="5400000">
            <a:off x="10433752" y="3374251"/>
            <a:ext cx="401517" cy="4315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Рівнобедрений трикутник 73">
            <a:extLst>
              <a:ext uri="{FF2B5EF4-FFF2-40B4-BE49-F238E27FC236}">
                <a16:creationId xmlns="" xmlns:a16="http://schemas.microsoft.com/office/drawing/2014/main" id="{1175CA95-711D-8251-0425-C6446BFBC421}"/>
              </a:ext>
            </a:extLst>
          </p:cNvPr>
          <p:cNvSpPr/>
          <p:nvPr/>
        </p:nvSpPr>
        <p:spPr>
          <a:xfrm rot="16839576" flipH="1">
            <a:off x="10770814" y="3940985"/>
            <a:ext cx="401517" cy="38082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1" name="Рівнобедрений трикутник 74">
            <a:extLst>
              <a:ext uri="{FF2B5EF4-FFF2-40B4-BE49-F238E27FC236}">
                <a16:creationId xmlns="" xmlns:a16="http://schemas.microsoft.com/office/drawing/2014/main" id="{FBACEF8D-6195-E299-4287-5C1C323726AF}"/>
              </a:ext>
            </a:extLst>
          </p:cNvPr>
          <p:cNvSpPr/>
          <p:nvPr/>
        </p:nvSpPr>
        <p:spPr>
          <a:xfrm rot="5400000">
            <a:off x="10347491" y="3875915"/>
            <a:ext cx="401517" cy="4315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Рівнобедрений трикутник 75">
            <a:extLst>
              <a:ext uri="{FF2B5EF4-FFF2-40B4-BE49-F238E27FC236}">
                <a16:creationId xmlns="" xmlns:a16="http://schemas.microsoft.com/office/drawing/2014/main" id="{346156D7-58E9-974C-A7A7-09768CD3088E}"/>
              </a:ext>
            </a:extLst>
          </p:cNvPr>
          <p:cNvSpPr/>
          <p:nvPr/>
        </p:nvSpPr>
        <p:spPr>
          <a:xfrm rot="16839576" flipH="1">
            <a:off x="10824147" y="4376565"/>
            <a:ext cx="401517" cy="38082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3" name="Рівнобедрений трикутник 76">
            <a:extLst>
              <a:ext uri="{FF2B5EF4-FFF2-40B4-BE49-F238E27FC236}">
                <a16:creationId xmlns="" xmlns:a16="http://schemas.microsoft.com/office/drawing/2014/main" id="{A879D365-93C8-7D12-DBAC-267C7493A12A}"/>
              </a:ext>
            </a:extLst>
          </p:cNvPr>
          <p:cNvSpPr/>
          <p:nvPr/>
        </p:nvSpPr>
        <p:spPr>
          <a:xfrm rot="4366775">
            <a:off x="10469045" y="4388805"/>
            <a:ext cx="401517" cy="4315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4" name="Рівнобедрений трикутник 77">
            <a:extLst>
              <a:ext uri="{FF2B5EF4-FFF2-40B4-BE49-F238E27FC236}">
                <a16:creationId xmlns="" xmlns:a16="http://schemas.microsoft.com/office/drawing/2014/main" id="{16370F34-C869-299F-8C2E-B41F55CCE692}"/>
              </a:ext>
            </a:extLst>
          </p:cNvPr>
          <p:cNvSpPr/>
          <p:nvPr/>
        </p:nvSpPr>
        <p:spPr>
          <a:xfrm rot="2613643">
            <a:off x="10842533" y="4889982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5" name="Рівнобедрений трикутник 78">
            <a:extLst>
              <a:ext uri="{FF2B5EF4-FFF2-40B4-BE49-F238E27FC236}">
                <a16:creationId xmlns="" xmlns:a16="http://schemas.microsoft.com/office/drawing/2014/main" id="{3072959B-C298-70FB-BEE6-93FA9047AF3D}"/>
              </a:ext>
            </a:extLst>
          </p:cNvPr>
          <p:cNvSpPr/>
          <p:nvPr/>
        </p:nvSpPr>
        <p:spPr>
          <a:xfrm rot="14087615" flipH="1">
            <a:off x="11172428" y="4612149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6" name="Рівнобедрений трикутник 79">
            <a:extLst>
              <a:ext uri="{FF2B5EF4-FFF2-40B4-BE49-F238E27FC236}">
                <a16:creationId xmlns="" xmlns:a16="http://schemas.microsoft.com/office/drawing/2014/main" id="{3061071E-D156-4474-83A0-415AEFB0B938}"/>
              </a:ext>
            </a:extLst>
          </p:cNvPr>
          <p:cNvSpPr/>
          <p:nvPr/>
        </p:nvSpPr>
        <p:spPr>
          <a:xfrm rot="2613643">
            <a:off x="11220527" y="5145849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7" name="Рівнобедрений трикутник 80">
            <a:extLst>
              <a:ext uri="{FF2B5EF4-FFF2-40B4-BE49-F238E27FC236}">
                <a16:creationId xmlns="" xmlns:a16="http://schemas.microsoft.com/office/drawing/2014/main" id="{524844A1-B3D5-AEAC-63BF-EFB15D872E77}"/>
              </a:ext>
            </a:extLst>
          </p:cNvPr>
          <p:cNvSpPr/>
          <p:nvPr/>
        </p:nvSpPr>
        <p:spPr>
          <a:xfrm rot="14087615" flipH="1">
            <a:off x="11550422" y="4868016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8" name="Прямокутник: округлені кути 9">
            <a:extLst>
              <a:ext uri="{FF2B5EF4-FFF2-40B4-BE49-F238E27FC236}">
                <a16:creationId xmlns="" xmlns:a16="http://schemas.microsoft.com/office/drawing/2014/main" id="{0BFFD1A7-E5DD-115B-A823-B816E024D278}"/>
              </a:ext>
            </a:extLst>
          </p:cNvPr>
          <p:cNvSpPr/>
          <p:nvPr/>
        </p:nvSpPr>
        <p:spPr>
          <a:xfrm>
            <a:off x="1114454" y="5743593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9 + 1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Прямокутник: округлені кути 82">
            <a:extLst>
              <a:ext uri="{FF2B5EF4-FFF2-40B4-BE49-F238E27FC236}">
                <a16:creationId xmlns="" xmlns:a16="http://schemas.microsoft.com/office/drawing/2014/main" id="{4CBEDC35-A2CE-FC35-1730-AE9CAC6D4B49}"/>
              </a:ext>
            </a:extLst>
          </p:cNvPr>
          <p:cNvSpPr/>
          <p:nvPr/>
        </p:nvSpPr>
        <p:spPr>
          <a:xfrm>
            <a:off x="2702972" y="6150377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8 + 2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Прямокутник: округлені кути 83">
            <a:extLst>
              <a:ext uri="{FF2B5EF4-FFF2-40B4-BE49-F238E27FC236}">
                <a16:creationId xmlns="" xmlns:a16="http://schemas.microsoft.com/office/drawing/2014/main" id="{1AF79E29-F487-56E8-536C-0B9999BB7D7A}"/>
              </a:ext>
            </a:extLst>
          </p:cNvPr>
          <p:cNvSpPr/>
          <p:nvPr/>
        </p:nvSpPr>
        <p:spPr>
          <a:xfrm>
            <a:off x="5049682" y="6103557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7 + 3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Прямокутник: округлені кути 84">
            <a:extLst>
              <a:ext uri="{FF2B5EF4-FFF2-40B4-BE49-F238E27FC236}">
                <a16:creationId xmlns="" xmlns:a16="http://schemas.microsoft.com/office/drawing/2014/main" id="{7AFCD804-7DFA-A2C6-67F8-E33B1E5A6B0A}"/>
              </a:ext>
            </a:extLst>
          </p:cNvPr>
          <p:cNvSpPr/>
          <p:nvPr/>
        </p:nvSpPr>
        <p:spPr>
          <a:xfrm>
            <a:off x="6899617" y="5486023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6 + 4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Прямокутник: округлені кути 85">
            <a:extLst>
              <a:ext uri="{FF2B5EF4-FFF2-40B4-BE49-F238E27FC236}">
                <a16:creationId xmlns="" xmlns:a16="http://schemas.microsoft.com/office/drawing/2014/main" id="{92874CB7-5FF7-4056-F6F7-C7A556F3C0AE}"/>
              </a:ext>
            </a:extLst>
          </p:cNvPr>
          <p:cNvSpPr/>
          <p:nvPr/>
        </p:nvSpPr>
        <p:spPr>
          <a:xfrm>
            <a:off x="8932559" y="5709001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5 + 5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Прямокутник: округлені кути 86">
            <a:extLst>
              <a:ext uri="{FF2B5EF4-FFF2-40B4-BE49-F238E27FC236}">
                <a16:creationId xmlns="" xmlns:a16="http://schemas.microsoft.com/office/drawing/2014/main" id="{58635F4E-4582-BD35-AAC6-7F0BF8E896BD}"/>
              </a:ext>
            </a:extLst>
          </p:cNvPr>
          <p:cNvSpPr/>
          <p:nvPr/>
        </p:nvSpPr>
        <p:spPr>
          <a:xfrm>
            <a:off x="10248083" y="6150377"/>
            <a:ext cx="1797286" cy="52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=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Рівнобедрений трикутник 87">
            <a:extLst>
              <a:ext uri="{FF2B5EF4-FFF2-40B4-BE49-F238E27FC236}">
                <a16:creationId xmlns="" xmlns:a16="http://schemas.microsoft.com/office/drawing/2014/main" id="{5EE6BE1B-D7B2-2887-7528-18A8D2E95C62}"/>
              </a:ext>
            </a:extLst>
          </p:cNvPr>
          <p:cNvSpPr/>
          <p:nvPr/>
        </p:nvSpPr>
        <p:spPr>
          <a:xfrm rot="15021916" flipH="1">
            <a:off x="1751055" y="4551543"/>
            <a:ext cx="401517" cy="4367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63502" y="461872"/>
            <a:ext cx="8732066" cy="6811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числа 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820192"/>
            <a:ext cx="1153886" cy="1065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5" name="Picture 6" descr="Как сделать воздушный змей своими руками | Распечатай и играй">
            <a:extLst>
              <a:ext uri="{FF2B5EF4-FFF2-40B4-BE49-F238E27FC236}">
                <a16:creationId xmlns="" xmlns:a16="http://schemas.microsoft.com/office/drawing/2014/main" id="{19979928-71A9-F412-CC99-DAB9D2744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5" b="41518"/>
          <a:stretch/>
        </p:blipFill>
        <p:spPr bwMode="auto">
          <a:xfrm>
            <a:off x="9120613" y="1689399"/>
            <a:ext cx="1470521" cy="14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Воздушный змей PNG">
            <a:extLst>
              <a:ext uri="{FF2B5EF4-FFF2-40B4-BE49-F238E27FC236}">
                <a16:creationId xmlns="" xmlns:a16="http://schemas.microsoft.com/office/drawing/2014/main" id="{0DC1297C-6F3B-73BA-5A37-DA9A173E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 b="41100"/>
          <a:stretch/>
        </p:blipFill>
        <p:spPr bwMode="auto">
          <a:xfrm>
            <a:off x="2500023" y="1771676"/>
            <a:ext cx="1314925" cy="17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35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4" grpId="0" animBg="1"/>
      <p:bldP spid="2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601</Words>
  <Application>Microsoft Office PowerPoint</Application>
  <PresentationFormat>Произвольный</PresentationFormat>
  <Paragraphs>226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711</cp:revision>
  <dcterms:created xsi:type="dcterms:W3CDTF">2018-01-05T16:38:53Z</dcterms:created>
  <dcterms:modified xsi:type="dcterms:W3CDTF">2023-11-01T19:55:43Z</dcterms:modified>
</cp:coreProperties>
</file>