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9" r:id="rId3"/>
    <p:sldId id="1565" r:id="rId4"/>
    <p:sldId id="1300" r:id="rId5"/>
    <p:sldId id="1533" r:id="rId6"/>
    <p:sldId id="1301" r:id="rId7"/>
    <p:sldId id="1564" r:id="rId8"/>
    <p:sldId id="1479" r:id="rId9"/>
    <p:sldId id="1516" r:id="rId10"/>
    <p:sldId id="1555" r:id="rId11"/>
    <p:sldId id="1556" r:id="rId12"/>
    <p:sldId id="1557" r:id="rId13"/>
    <p:sldId id="1559" r:id="rId14"/>
    <p:sldId id="1536" r:id="rId15"/>
    <p:sldId id="1537" r:id="rId16"/>
    <p:sldId id="1560" r:id="rId17"/>
    <p:sldId id="1561" r:id="rId18"/>
    <p:sldId id="1563" r:id="rId19"/>
    <p:sldId id="1548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9FF"/>
    <a:srgbClr val="FFB7FF"/>
    <a:srgbClr val="CCFF66"/>
    <a:srgbClr val="FF99FF"/>
    <a:srgbClr val="ECDAB2"/>
    <a:srgbClr val="E6CEA0"/>
    <a:srgbClr val="354B8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037064" y="4632137"/>
            <a:ext cx="9608590" cy="146423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4000" b="1" dirty="0">
                <a:solidFill>
                  <a:schemeClr val="bg1"/>
                </a:solidFill>
              </a:rPr>
              <a:t>дії додавання.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Знаходження </a:t>
            </a:r>
            <a:r>
              <a:rPr lang="uk-UA" sz="4000" b="1" dirty="0">
                <a:solidFill>
                  <a:schemeClr val="bg1"/>
                </a:solidFill>
              </a:rPr>
              <a:t>суми чисел </a:t>
            </a:r>
            <a:r>
              <a:rPr lang="uk-UA" sz="4000" b="1" dirty="0" smtClean="0">
                <a:solidFill>
                  <a:schemeClr val="bg1"/>
                </a:solidFill>
              </a:rPr>
              <a:t>за </a:t>
            </a:r>
            <a:r>
              <a:rPr lang="uk-UA" sz="4000" b="1" dirty="0">
                <a:solidFill>
                  <a:schemeClr val="bg1"/>
                </a:solidFill>
              </a:rPr>
              <a:t>малюнками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1950AE-F015-DCE5-E4D2-15A79C50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68" y="966573"/>
            <a:ext cx="3456463" cy="344760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617791-2FAD-654B-FE8A-6C439EDEB9B2}"/>
              </a:ext>
            </a:extLst>
          </p:cNvPr>
          <p:cNvSpPr txBox="1"/>
          <p:nvPr/>
        </p:nvSpPr>
        <p:spPr>
          <a:xfrm rot="20740830">
            <a:off x="1969171" y="2505709"/>
            <a:ext cx="77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2+3=5</a:t>
            </a:r>
            <a:endParaRPr lang="x-none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01BA0F-B50B-AD0E-A73A-3BF228C9C3C1}"/>
              </a:ext>
            </a:extLst>
          </p:cNvPr>
          <p:cNvSpPr txBox="1"/>
          <p:nvPr/>
        </p:nvSpPr>
        <p:spPr>
          <a:xfrm rot="20740830">
            <a:off x="2226303" y="2931665"/>
            <a:ext cx="77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2+2=4</a:t>
            </a:r>
            <a:endParaRPr lang="x-none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5754" y="2061964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4D7CF39-3D81-1C83-97C0-C7E6392B4679}"/>
              </a:ext>
            </a:extLst>
          </p:cNvPr>
          <p:cNvSpPr txBox="1"/>
          <p:nvPr/>
        </p:nvSpPr>
        <p:spPr>
          <a:xfrm>
            <a:off x="2296886" y="1227774"/>
            <a:ext cx="7542917" cy="1047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</a:rPr>
              <a:t>Виконай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 чисел за </a:t>
            </a:r>
            <a:r>
              <a:rPr lang="ru-RU" sz="2400" dirty="0" err="1">
                <a:solidFill>
                  <a:srgbClr val="7030A0"/>
                </a:solidFill>
              </a:rPr>
              <a:t>кожним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малюнком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Назви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компоненти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1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1373146" y="4960325"/>
            <a:ext cx="6347534" cy="1003969"/>
          </a:xfrm>
          <a:prstGeom prst="wedgeRoundRectCallout">
            <a:avLst>
              <a:gd name="adj1" fmla="val 44121"/>
              <a:gd name="adj2" fmla="val -104362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Перший доданок – сім,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другий доданок – один, сума – вісім.</a:t>
            </a:r>
          </a:p>
        </p:txBody>
      </p:sp>
      <p:pic>
        <p:nvPicPr>
          <p:cNvPr id="17" name="Picture 6" descr="Mr Peabody Stickers | Redbubble">
            <a:extLst>
              <a:ext uri="{FF2B5EF4-FFF2-40B4-BE49-F238E27FC236}">
                <a16:creationId xmlns:a16="http://schemas.microsoft.com/office/drawing/2014/main" xmlns="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1427" y="1581011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івнобедрений трикутник 1">
            <a:extLst>
              <a:ext uri="{FF2B5EF4-FFF2-40B4-BE49-F238E27FC236}">
                <a16:creationId xmlns:a16="http://schemas.microsoft.com/office/drawing/2014/main" xmlns="" id="{6915F47E-12AA-3A31-0529-89386649E49E}"/>
              </a:ext>
            </a:extLst>
          </p:cNvPr>
          <p:cNvSpPr/>
          <p:nvPr/>
        </p:nvSpPr>
        <p:spPr>
          <a:xfrm>
            <a:off x="2804267" y="3218105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Рівнобедрений трикутник 15">
            <a:extLst>
              <a:ext uri="{FF2B5EF4-FFF2-40B4-BE49-F238E27FC236}">
                <a16:creationId xmlns:a16="http://schemas.microsoft.com/office/drawing/2014/main" xmlns="" id="{F093D7AF-74C6-5C26-7169-CADFFF0CD73C}"/>
              </a:ext>
            </a:extLst>
          </p:cNvPr>
          <p:cNvSpPr/>
          <p:nvPr/>
        </p:nvSpPr>
        <p:spPr>
          <a:xfrm>
            <a:off x="3892018" y="3210275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Рівнобедрений трикутник 16">
            <a:extLst>
              <a:ext uri="{FF2B5EF4-FFF2-40B4-BE49-F238E27FC236}">
                <a16:creationId xmlns:a16="http://schemas.microsoft.com/office/drawing/2014/main" xmlns="" id="{51E1758E-1413-C964-D934-1C508B6138EA}"/>
              </a:ext>
            </a:extLst>
          </p:cNvPr>
          <p:cNvSpPr/>
          <p:nvPr/>
        </p:nvSpPr>
        <p:spPr>
          <a:xfrm>
            <a:off x="4973654" y="3210276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Рівнобедрений трикутник 18">
            <a:extLst>
              <a:ext uri="{FF2B5EF4-FFF2-40B4-BE49-F238E27FC236}">
                <a16:creationId xmlns:a16="http://schemas.microsoft.com/office/drawing/2014/main" xmlns="" id="{7FF76145-91BF-7F36-2998-97EE3ABDF8B7}"/>
              </a:ext>
            </a:extLst>
          </p:cNvPr>
          <p:cNvSpPr/>
          <p:nvPr/>
        </p:nvSpPr>
        <p:spPr>
          <a:xfrm>
            <a:off x="6055290" y="3144762"/>
            <a:ext cx="1020932" cy="1013894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Рівнобедрений трикутник 20">
            <a:extLst>
              <a:ext uri="{FF2B5EF4-FFF2-40B4-BE49-F238E27FC236}">
                <a16:creationId xmlns:a16="http://schemas.microsoft.com/office/drawing/2014/main" xmlns="" id="{8CF55B8A-2EAA-005F-1630-5062A30A9B11}"/>
              </a:ext>
            </a:extLst>
          </p:cNvPr>
          <p:cNvSpPr/>
          <p:nvPr/>
        </p:nvSpPr>
        <p:spPr>
          <a:xfrm>
            <a:off x="7136926" y="3144762"/>
            <a:ext cx="1020932" cy="1013894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Рівнобедрений трикутник 21">
            <a:extLst>
              <a:ext uri="{FF2B5EF4-FFF2-40B4-BE49-F238E27FC236}">
                <a16:creationId xmlns:a16="http://schemas.microsoft.com/office/drawing/2014/main" xmlns="" id="{1356251F-022C-D12E-2F64-35F467FF2A38}"/>
              </a:ext>
            </a:extLst>
          </p:cNvPr>
          <p:cNvSpPr/>
          <p:nvPr/>
        </p:nvSpPr>
        <p:spPr>
          <a:xfrm>
            <a:off x="8218562" y="3144762"/>
            <a:ext cx="1020932" cy="1013894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Рівнобедрений трикутник 22">
            <a:extLst>
              <a:ext uri="{FF2B5EF4-FFF2-40B4-BE49-F238E27FC236}">
                <a16:creationId xmlns:a16="http://schemas.microsoft.com/office/drawing/2014/main" xmlns="" id="{3FF9578F-660D-72E6-8416-804DC1F219D3}"/>
              </a:ext>
            </a:extLst>
          </p:cNvPr>
          <p:cNvSpPr/>
          <p:nvPr/>
        </p:nvSpPr>
        <p:spPr>
          <a:xfrm>
            <a:off x="9307209" y="3144762"/>
            <a:ext cx="1020932" cy="1013894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Рівнобедрений трикутник 23">
            <a:extLst>
              <a:ext uri="{FF2B5EF4-FFF2-40B4-BE49-F238E27FC236}">
                <a16:creationId xmlns:a16="http://schemas.microsoft.com/office/drawing/2014/main" xmlns="" id="{06D1C665-B967-B3D2-C2BC-73ACB02B9496}"/>
              </a:ext>
            </a:extLst>
          </p:cNvPr>
          <p:cNvSpPr/>
          <p:nvPr/>
        </p:nvSpPr>
        <p:spPr>
          <a:xfrm>
            <a:off x="10465280" y="3136932"/>
            <a:ext cx="1020932" cy="1013894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71B27A6-2041-24BE-6D61-B97C863F6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097493" y="5133224"/>
            <a:ext cx="3484620" cy="1226694"/>
          </a:xfrm>
          <a:prstGeom prst="rect">
            <a:avLst/>
          </a:prstGeom>
        </p:spPr>
      </p:pic>
      <p:sp>
        <p:nvSpPr>
          <p:cNvPr id="27" name="Прямокутник: округлені кути 25">
            <a:extLst>
              <a:ext uri="{FF2B5EF4-FFF2-40B4-BE49-F238E27FC236}">
                <a16:creationId xmlns:a16="http://schemas.microsoft.com/office/drawing/2014/main" xmlns="" id="{6A8EB2ED-9D39-AA59-6140-CB4526CA90D2}"/>
              </a:ext>
            </a:extLst>
          </p:cNvPr>
          <p:cNvSpPr/>
          <p:nvPr/>
        </p:nvSpPr>
        <p:spPr>
          <a:xfrm>
            <a:off x="8005212" y="5244589"/>
            <a:ext cx="3753102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F725B04-7F61-F04D-300C-1E83C197DA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784886" y="5437292"/>
            <a:ext cx="381740" cy="6043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5891062-C616-DC6E-6586-C4D1B08E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043938" y="5449251"/>
            <a:ext cx="317675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25957E6-7023-406B-FE2F-E67EA5616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470168" y="5458808"/>
            <a:ext cx="424330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C776538-96D7-8728-14B4-FFDEAB29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29196" y="5682386"/>
            <a:ext cx="336084" cy="2206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73ACE5F-AC1E-ECD6-3178-69C0874B3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52462" y="5682386"/>
            <a:ext cx="429443" cy="281908"/>
          </a:xfrm>
          <a:prstGeom prst="rect">
            <a:avLst/>
          </a:prstGeom>
        </p:spPr>
      </p:pic>
      <p:sp>
        <p:nvSpPr>
          <p:cNvPr id="33" name="Прямоугольник 9">
            <a:extLst>
              <a:ext uri="{FF2B5EF4-FFF2-40B4-BE49-F238E27FC236}">
                <a16:creationId xmlns:a16="http://schemas.microsoft.com/office/drawing/2014/main" xmlns="" id="{5D2B0677-1021-1D28-42FF-0A62C902BDBA}"/>
              </a:ext>
            </a:extLst>
          </p:cNvPr>
          <p:cNvSpPr/>
          <p:nvPr/>
        </p:nvSpPr>
        <p:spPr>
          <a:xfrm>
            <a:off x="1736121" y="422212"/>
            <a:ext cx="8732066" cy="6630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Дія додавання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3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1346615" y="4903571"/>
            <a:ext cx="6347534" cy="1003969"/>
          </a:xfrm>
          <a:prstGeom prst="wedgeRoundRectCallout">
            <a:avLst>
              <a:gd name="adj1" fmla="val 44121"/>
              <a:gd name="adj2" fmla="val -104362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Перший доданок – шість,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другий доданок – три, сума – дев'ять.</a:t>
            </a:r>
          </a:p>
        </p:txBody>
      </p:sp>
      <p:pic>
        <p:nvPicPr>
          <p:cNvPr id="34" name="Picture 6" descr="Mr Peabody Stickers | Redbubble">
            <a:extLst>
              <a:ext uri="{FF2B5EF4-FFF2-40B4-BE49-F238E27FC236}">
                <a16:creationId xmlns:a16="http://schemas.microsoft.com/office/drawing/2014/main" xmlns="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1427" y="177606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71B27A6-2041-24BE-6D61-B97C863F6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097493" y="5133224"/>
            <a:ext cx="3484620" cy="1226694"/>
          </a:xfrm>
          <a:prstGeom prst="rect">
            <a:avLst/>
          </a:prstGeom>
        </p:spPr>
      </p:pic>
      <p:sp>
        <p:nvSpPr>
          <p:cNvPr id="36" name="Прямокутник: округлені кути 25">
            <a:extLst>
              <a:ext uri="{FF2B5EF4-FFF2-40B4-BE49-F238E27FC236}">
                <a16:creationId xmlns:a16="http://schemas.microsoft.com/office/drawing/2014/main" xmlns="" id="{6A8EB2ED-9D39-AA59-6140-CB4526CA90D2}"/>
              </a:ext>
            </a:extLst>
          </p:cNvPr>
          <p:cNvSpPr/>
          <p:nvPr/>
        </p:nvSpPr>
        <p:spPr>
          <a:xfrm>
            <a:off x="8005212" y="5244589"/>
            <a:ext cx="3753102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0CB6898-2BFA-B9A3-7866-5D6A27122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740283" y="5449251"/>
            <a:ext cx="424330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675B3DD-420C-86E5-8343-6F54DE2EB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998778" y="5437292"/>
            <a:ext cx="38174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90D990A-44D9-877C-9429-94A22AF1BF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524378" y="5455901"/>
            <a:ext cx="387602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C776538-96D7-8728-14B4-FFDEAB29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29196" y="5682386"/>
            <a:ext cx="336084" cy="22062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73ACE5F-AC1E-ECD6-3178-69C0874B3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52462" y="5682386"/>
            <a:ext cx="429443" cy="281908"/>
          </a:xfrm>
          <a:prstGeom prst="rect">
            <a:avLst/>
          </a:prstGeom>
        </p:spPr>
      </p:pic>
      <p:sp>
        <p:nvSpPr>
          <p:cNvPr id="42" name="Прямокутник 3">
            <a:extLst>
              <a:ext uri="{FF2B5EF4-FFF2-40B4-BE49-F238E27FC236}">
                <a16:creationId xmlns:a16="http://schemas.microsoft.com/office/drawing/2014/main" xmlns="" id="{361AC316-9844-87B5-63FD-B3A917AB8B7C}"/>
              </a:ext>
            </a:extLst>
          </p:cNvPr>
          <p:cNvSpPr/>
          <p:nvPr/>
        </p:nvSpPr>
        <p:spPr>
          <a:xfrm>
            <a:off x="2283986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 39">
            <a:extLst>
              <a:ext uri="{FF2B5EF4-FFF2-40B4-BE49-F238E27FC236}">
                <a16:creationId xmlns:a16="http://schemas.microsoft.com/office/drawing/2014/main" xmlns="" id="{75A89627-D6C8-09DA-7AC7-DFA0F344B720}"/>
              </a:ext>
            </a:extLst>
          </p:cNvPr>
          <p:cNvSpPr/>
          <p:nvPr/>
        </p:nvSpPr>
        <p:spPr>
          <a:xfrm>
            <a:off x="3402184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 40">
            <a:extLst>
              <a:ext uri="{FF2B5EF4-FFF2-40B4-BE49-F238E27FC236}">
                <a16:creationId xmlns:a16="http://schemas.microsoft.com/office/drawing/2014/main" xmlns="" id="{63938BFA-9455-7F60-0976-872E39B2C4D1}"/>
              </a:ext>
            </a:extLst>
          </p:cNvPr>
          <p:cNvSpPr/>
          <p:nvPr/>
        </p:nvSpPr>
        <p:spPr>
          <a:xfrm>
            <a:off x="4520382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 41">
            <a:extLst>
              <a:ext uri="{FF2B5EF4-FFF2-40B4-BE49-F238E27FC236}">
                <a16:creationId xmlns:a16="http://schemas.microsoft.com/office/drawing/2014/main" xmlns="" id="{503F0671-472E-8ABE-7B9C-6F1866579EB1}"/>
              </a:ext>
            </a:extLst>
          </p:cNvPr>
          <p:cNvSpPr/>
          <p:nvPr/>
        </p:nvSpPr>
        <p:spPr>
          <a:xfrm>
            <a:off x="5638580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 42">
            <a:extLst>
              <a:ext uri="{FF2B5EF4-FFF2-40B4-BE49-F238E27FC236}">
                <a16:creationId xmlns:a16="http://schemas.microsoft.com/office/drawing/2014/main" xmlns="" id="{9446578F-EF63-45EC-F310-D780BD1930C1}"/>
              </a:ext>
            </a:extLst>
          </p:cNvPr>
          <p:cNvSpPr/>
          <p:nvPr/>
        </p:nvSpPr>
        <p:spPr>
          <a:xfrm>
            <a:off x="6756778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 43">
            <a:extLst>
              <a:ext uri="{FF2B5EF4-FFF2-40B4-BE49-F238E27FC236}">
                <a16:creationId xmlns:a16="http://schemas.microsoft.com/office/drawing/2014/main" xmlns="" id="{4CB06CD8-3EAD-A122-A29F-28AE36B66B88}"/>
              </a:ext>
            </a:extLst>
          </p:cNvPr>
          <p:cNvSpPr/>
          <p:nvPr/>
        </p:nvSpPr>
        <p:spPr>
          <a:xfrm>
            <a:off x="7874976" y="3188563"/>
            <a:ext cx="973082" cy="88305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DD457888-5184-41E5-094D-0B5A75F17BF5}"/>
              </a:ext>
            </a:extLst>
          </p:cNvPr>
          <p:cNvSpPr/>
          <p:nvPr/>
        </p:nvSpPr>
        <p:spPr>
          <a:xfrm>
            <a:off x="8963665" y="3188563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4FC2702E-B06E-F0AE-E009-143AB5CBAFA2}"/>
              </a:ext>
            </a:extLst>
          </p:cNvPr>
          <p:cNvSpPr/>
          <p:nvPr/>
        </p:nvSpPr>
        <p:spPr>
          <a:xfrm>
            <a:off x="9899662" y="3188563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34366000-AD7C-1648-4336-A9A7B547B7E0}"/>
              </a:ext>
            </a:extLst>
          </p:cNvPr>
          <p:cNvSpPr/>
          <p:nvPr/>
        </p:nvSpPr>
        <p:spPr>
          <a:xfrm>
            <a:off x="10835659" y="3188563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xmlns="" id="{5D2B0677-1021-1D28-42FF-0A62C902BDBA}"/>
              </a:ext>
            </a:extLst>
          </p:cNvPr>
          <p:cNvSpPr/>
          <p:nvPr/>
        </p:nvSpPr>
        <p:spPr>
          <a:xfrm>
            <a:off x="1736121" y="422212"/>
            <a:ext cx="8732066" cy="6630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Дія додавання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D7CF39-3D81-1C83-97C0-C7E6392B4679}"/>
              </a:ext>
            </a:extLst>
          </p:cNvPr>
          <p:cNvSpPr txBox="1"/>
          <p:nvPr/>
        </p:nvSpPr>
        <p:spPr>
          <a:xfrm>
            <a:off x="2296886" y="1227774"/>
            <a:ext cx="7542917" cy="1047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</a:rPr>
              <a:t>Виконай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 чисел за </a:t>
            </a:r>
            <a:r>
              <a:rPr lang="ru-RU" sz="2400" dirty="0" err="1">
                <a:solidFill>
                  <a:srgbClr val="7030A0"/>
                </a:solidFill>
              </a:rPr>
              <a:t>кожним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малюнком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Назви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компоненти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endParaRPr lang="uk-U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1169993" y="5370273"/>
            <a:ext cx="4218671" cy="1003969"/>
          </a:xfrm>
          <a:prstGeom prst="wedgeRoundRectCallout">
            <a:avLst>
              <a:gd name="adj1" fmla="val 44121"/>
              <a:gd name="adj2" fmla="val -104362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Перший доданок – чотири, 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другий доданок – три, сума – сім.</a:t>
            </a:r>
          </a:p>
        </p:txBody>
      </p:sp>
      <p:pic>
        <p:nvPicPr>
          <p:cNvPr id="27" name="Picture 6" descr="Mr Peabody Stickers | Redbubble">
            <a:extLst>
              <a:ext uri="{FF2B5EF4-FFF2-40B4-BE49-F238E27FC236}">
                <a16:creationId xmlns:a16="http://schemas.microsoft.com/office/drawing/2014/main" xmlns="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1427" y="142678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кутник: округлені кути 25">
            <a:extLst>
              <a:ext uri="{FF2B5EF4-FFF2-40B4-BE49-F238E27FC236}">
                <a16:creationId xmlns:a16="http://schemas.microsoft.com/office/drawing/2014/main" xmlns="" id="{6A8EB2ED-9D39-AA59-6140-CB4526CA90D2}"/>
              </a:ext>
            </a:extLst>
          </p:cNvPr>
          <p:cNvSpPr/>
          <p:nvPr/>
        </p:nvSpPr>
        <p:spPr>
          <a:xfrm>
            <a:off x="9455422" y="2407532"/>
            <a:ext cx="1996880" cy="77398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0CB6898-2BFA-B9A3-7866-5D6A27122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243910" y="2475491"/>
            <a:ext cx="424330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1D08D9E-265F-569F-7825-213A23D5F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455422" y="2463532"/>
            <a:ext cx="424330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5891062-C616-DC6E-6586-C4D1B08E7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1056056" y="2463531"/>
            <a:ext cx="317675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C776538-96D7-8728-14B4-FFDEAB294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632823" y="2708626"/>
            <a:ext cx="336084" cy="2206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673ACE5F-AC1E-ECD6-3178-69C0874B3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756089" y="2708626"/>
            <a:ext cx="429443" cy="281908"/>
          </a:xfrm>
          <a:prstGeom prst="rect">
            <a:avLst/>
          </a:prstGeom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D457888-5184-41E5-094D-0B5A75F17BF5}"/>
              </a:ext>
            </a:extLst>
          </p:cNvPr>
          <p:cNvSpPr/>
          <p:nvPr/>
        </p:nvSpPr>
        <p:spPr>
          <a:xfrm>
            <a:off x="6084689" y="2401824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4FC2702E-B06E-F0AE-E009-143AB5CBAFA2}"/>
              </a:ext>
            </a:extLst>
          </p:cNvPr>
          <p:cNvSpPr/>
          <p:nvPr/>
        </p:nvSpPr>
        <p:spPr>
          <a:xfrm>
            <a:off x="7237247" y="2377410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34366000-AD7C-1648-4336-A9A7B547B7E0}"/>
              </a:ext>
            </a:extLst>
          </p:cNvPr>
          <p:cNvSpPr/>
          <p:nvPr/>
        </p:nvSpPr>
        <p:spPr>
          <a:xfrm>
            <a:off x="8389944" y="2352996"/>
            <a:ext cx="892945" cy="8830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77A866A6-2A87-BE3D-B8C0-0542F8071E03}"/>
              </a:ext>
            </a:extLst>
          </p:cNvPr>
          <p:cNvSpPr/>
          <p:nvPr/>
        </p:nvSpPr>
        <p:spPr>
          <a:xfrm>
            <a:off x="2135351" y="2663610"/>
            <a:ext cx="643883" cy="60567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281A824A-70D2-196E-56BF-37056F17735E}"/>
              </a:ext>
            </a:extLst>
          </p:cNvPr>
          <p:cNvSpPr/>
          <p:nvPr/>
        </p:nvSpPr>
        <p:spPr>
          <a:xfrm>
            <a:off x="3052116" y="2663610"/>
            <a:ext cx="643883" cy="60567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44BC9070-9FD5-C8F6-5AE0-6EE397A236DA}"/>
              </a:ext>
            </a:extLst>
          </p:cNvPr>
          <p:cNvSpPr/>
          <p:nvPr/>
        </p:nvSpPr>
        <p:spPr>
          <a:xfrm>
            <a:off x="4070082" y="2663610"/>
            <a:ext cx="643883" cy="60567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5358070A-0A15-977C-D08F-45FCEE930B1A}"/>
              </a:ext>
            </a:extLst>
          </p:cNvPr>
          <p:cNvSpPr/>
          <p:nvPr/>
        </p:nvSpPr>
        <p:spPr>
          <a:xfrm>
            <a:off x="5066723" y="2663610"/>
            <a:ext cx="643883" cy="60567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угольник 9">
            <a:extLst>
              <a:ext uri="{FF2B5EF4-FFF2-40B4-BE49-F238E27FC236}">
                <a16:creationId xmlns:a16="http://schemas.microsoft.com/office/drawing/2014/main" xmlns="" id="{5D2B0677-1021-1D28-42FF-0A62C902BDBA}"/>
              </a:ext>
            </a:extLst>
          </p:cNvPr>
          <p:cNvSpPr/>
          <p:nvPr/>
        </p:nvSpPr>
        <p:spPr>
          <a:xfrm>
            <a:off x="1736121" y="422212"/>
            <a:ext cx="8732066" cy="6630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Дія додавання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Рівнобедрений трикутник 39">
            <a:extLst>
              <a:ext uri="{FF2B5EF4-FFF2-40B4-BE49-F238E27FC236}">
                <a16:creationId xmlns:a16="http://schemas.microsoft.com/office/drawing/2014/main" xmlns="" id="{88D766B2-20CC-1EFC-CF65-C944F36EB964}"/>
              </a:ext>
            </a:extLst>
          </p:cNvPr>
          <p:cNvSpPr/>
          <p:nvPr/>
        </p:nvSpPr>
        <p:spPr>
          <a:xfrm>
            <a:off x="9199482" y="3713654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Рівнобедрений трикутник 40">
            <a:extLst>
              <a:ext uri="{FF2B5EF4-FFF2-40B4-BE49-F238E27FC236}">
                <a16:creationId xmlns:a16="http://schemas.microsoft.com/office/drawing/2014/main" xmlns="" id="{09EE7F86-B2D7-97C1-5F72-2EEA61A92DCF}"/>
              </a:ext>
            </a:extLst>
          </p:cNvPr>
          <p:cNvSpPr/>
          <p:nvPr/>
        </p:nvSpPr>
        <p:spPr>
          <a:xfrm>
            <a:off x="8011283" y="3713654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Рівнобедрений трикутник 41">
            <a:extLst>
              <a:ext uri="{FF2B5EF4-FFF2-40B4-BE49-F238E27FC236}">
                <a16:creationId xmlns:a16="http://schemas.microsoft.com/office/drawing/2014/main" xmlns="" id="{A2FDC976-D5CC-2BC1-811A-902558FB5E21}"/>
              </a:ext>
            </a:extLst>
          </p:cNvPr>
          <p:cNvSpPr/>
          <p:nvPr/>
        </p:nvSpPr>
        <p:spPr>
          <a:xfrm>
            <a:off x="6840210" y="3713654"/>
            <a:ext cx="1020932" cy="940551"/>
          </a:xfrm>
          <a:prstGeom prst="triangle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’ятикутник 1">
            <a:extLst>
              <a:ext uri="{FF2B5EF4-FFF2-40B4-BE49-F238E27FC236}">
                <a16:creationId xmlns:a16="http://schemas.microsoft.com/office/drawing/2014/main" xmlns="" id="{62221E3E-55F5-9D18-8D79-5C211A2E347F}"/>
              </a:ext>
            </a:extLst>
          </p:cNvPr>
          <p:cNvSpPr/>
          <p:nvPr/>
        </p:nvSpPr>
        <p:spPr>
          <a:xfrm>
            <a:off x="5246703" y="3636831"/>
            <a:ext cx="1207363" cy="1003969"/>
          </a:xfrm>
          <a:prstGeom prst="pentagon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’ятикутник 42">
            <a:extLst>
              <a:ext uri="{FF2B5EF4-FFF2-40B4-BE49-F238E27FC236}">
                <a16:creationId xmlns:a16="http://schemas.microsoft.com/office/drawing/2014/main" xmlns="" id="{7DFB2345-5836-77E9-4F31-119077FF2194}"/>
              </a:ext>
            </a:extLst>
          </p:cNvPr>
          <p:cNvSpPr/>
          <p:nvPr/>
        </p:nvSpPr>
        <p:spPr>
          <a:xfrm>
            <a:off x="3897072" y="3636831"/>
            <a:ext cx="1207363" cy="1003969"/>
          </a:xfrm>
          <a:prstGeom prst="pentagon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’ятикутник 43">
            <a:extLst>
              <a:ext uri="{FF2B5EF4-FFF2-40B4-BE49-F238E27FC236}">
                <a16:creationId xmlns:a16="http://schemas.microsoft.com/office/drawing/2014/main" xmlns="" id="{B9E01FCA-25E8-36CE-D4EA-25E5A37BEAE9}"/>
              </a:ext>
            </a:extLst>
          </p:cNvPr>
          <p:cNvSpPr/>
          <p:nvPr/>
        </p:nvSpPr>
        <p:spPr>
          <a:xfrm>
            <a:off x="2522442" y="3636831"/>
            <a:ext cx="1207363" cy="1003969"/>
          </a:xfrm>
          <a:prstGeom prst="pentagon">
            <a:avLst/>
          </a:prstGeom>
          <a:solidFill>
            <a:srgbClr val="00BD6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25">
            <a:extLst>
              <a:ext uri="{FF2B5EF4-FFF2-40B4-BE49-F238E27FC236}">
                <a16:creationId xmlns:a16="http://schemas.microsoft.com/office/drawing/2014/main" xmlns="" id="{6A8EB2ED-9D39-AA59-6140-CB4526CA90D2}"/>
              </a:ext>
            </a:extLst>
          </p:cNvPr>
          <p:cNvSpPr/>
          <p:nvPr/>
        </p:nvSpPr>
        <p:spPr>
          <a:xfrm>
            <a:off x="5289167" y="4640914"/>
            <a:ext cx="2260210" cy="7530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0CB6898-2BFA-B9A3-7866-5D6A27122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235824" y="4668666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675B3DD-420C-86E5-8343-6F54DE2EB4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967994" y="4672222"/>
            <a:ext cx="381740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C776538-96D7-8728-14B4-FFDEAB294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24737" y="4901801"/>
            <a:ext cx="336084" cy="22062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73ACE5F-AC1E-ECD6-3178-69C0874B3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48003" y="4901801"/>
            <a:ext cx="429443" cy="28190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E830271-329A-7EEA-859E-EBD9CE526D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00211" y="4668666"/>
            <a:ext cx="424330" cy="686891"/>
          </a:xfrm>
          <a:prstGeom prst="rect">
            <a:avLst/>
          </a:prstGeom>
        </p:spPr>
      </p:pic>
      <p:sp>
        <p:nvSpPr>
          <p:cNvPr id="4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7350676" y="5336675"/>
            <a:ext cx="4287829" cy="1003969"/>
          </a:xfrm>
          <a:prstGeom prst="wedgeRoundRectCallout">
            <a:avLst>
              <a:gd name="adj1" fmla="val 35279"/>
              <a:gd name="adj2" fmla="val -89923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Перший доданок – три, 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другий доданок – три, сума – шість.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4D7CF39-3D81-1C83-97C0-C7E6392B4679}"/>
              </a:ext>
            </a:extLst>
          </p:cNvPr>
          <p:cNvSpPr txBox="1"/>
          <p:nvPr/>
        </p:nvSpPr>
        <p:spPr>
          <a:xfrm>
            <a:off x="2296886" y="1227774"/>
            <a:ext cx="7542917" cy="1047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</a:rPr>
              <a:t>Виконай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 чисел за </a:t>
            </a:r>
            <a:r>
              <a:rPr lang="ru-RU" sz="2400" dirty="0" err="1">
                <a:solidFill>
                  <a:srgbClr val="7030A0"/>
                </a:solidFill>
              </a:rPr>
              <a:t>кожним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малюнком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Назви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компоненти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додавання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endParaRPr lang="uk-U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4D7CF39-3D81-1C83-97C0-C7E6392B4679}"/>
              </a:ext>
            </a:extLst>
          </p:cNvPr>
          <p:cNvSpPr txBox="1"/>
          <p:nvPr/>
        </p:nvSpPr>
        <p:spPr>
          <a:xfrm>
            <a:off x="646772" y="489998"/>
            <a:ext cx="10783228" cy="863182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</a:rPr>
              <a:t>Яких</a:t>
            </a:r>
            <a:r>
              <a:rPr lang="ru-RU" sz="3600" dirty="0">
                <a:solidFill>
                  <a:schemeClr val="bg1"/>
                </a:solidFill>
              </a:rPr>
              <a:t> комах на </a:t>
            </a:r>
            <a:r>
              <a:rPr lang="ru-RU" sz="3600" dirty="0" err="1">
                <a:solidFill>
                  <a:schemeClr val="bg1"/>
                </a:solidFill>
              </a:rPr>
              <a:t>малюнку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більше</a:t>
            </a:r>
            <a:r>
              <a:rPr lang="ru-RU" sz="3600" dirty="0">
                <a:solidFill>
                  <a:schemeClr val="bg1"/>
                </a:solidFill>
              </a:rPr>
              <a:t>? </a:t>
            </a:r>
            <a:r>
              <a:rPr lang="ru-RU" sz="3600" dirty="0" err="1" smtClean="0">
                <a:solidFill>
                  <a:schemeClr val="bg1"/>
                </a:solidFill>
              </a:rPr>
              <a:t>Склади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нерівність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DDB95E8-BC54-1C85-5F3C-7F109C22F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5584430" y="4978759"/>
            <a:ext cx="3484620" cy="1226694"/>
          </a:xfrm>
          <a:prstGeom prst="rect">
            <a:avLst/>
          </a:prstGeom>
        </p:spPr>
      </p:pic>
      <p:sp>
        <p:nvSpPr>
          <p:cNvPr id="26" name="Прямокутник: округлені кути 16">
            <a:extLst>
              <a:ext uri="{FF2B5EF4-FFF2-40B4-BE49-F238E27FC236}">
                <a16:creationId xmlns:a16="http://schemas.microsoft.com/office/drawing/2014/main" xmlns="" id="{43742600-8CB7-AE4C-05FD-FC05548C5D96}"/>
              </a:ext>
            </a:extLst>
          </p:cNvPr>
          <p:cNvSpPr/>
          <p:nvPr/>
        </p:nvSpPr>
        <p:spPr>
          <a:xfrm>
            <a:off x="5666879" y="5090124"/>
            <a:ext cx="3402171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кутник: округлені кути 3">
            <a:extLst>
              <a:ext uri="{FF2B5EF4-FFF2-40B4-BE49-F238E27FC236}">
                <a16:creationId xmlns:a16="http://schemas.microsoft.com/office/drawing/2014/main" xmlns="" id="{99CAFBC5-29FF-0E9E-7431-D7A86D62CE22}"/>
              </a:ext>
            </a:extLst>
          </p:cNvPr>
          <p:cNvSpPr/>
          <p:nvPr/>
        </p:nvSpPr>
        <p:spPr>
          <a:xfrm>
            <a:off x="2435844" y="1753188"/>
            <a:ext cx="4039340" cy="3039416"/>
          </a:xfrm>
          <a:prstGeom prst="roundRect">
            <a:avLst/>
          </a:prstGeom>
          <a:noFill/>
          <a:ln w="57150">
            <a:solidFill>
              <a:srgbClr val="00B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: округлені кути 18">
            <a:extLst>
              <a:ext uri="{FF2B5EF4-FFF2-40B4-BE49-F238E27FC236}">
                <a16:creationId xmlns:a16="http://schemas.microsoft.com/office/drawing/2014/main" xmlns="" id="{8AE0E058-EF77-4484-CF49-7A0AB5A210A0}"/>
              </a:ext>
            </a:extLst>
          </p:cNvPr>
          <p:cNvSpPr/>
          <p:nvPr/>
        </p:nvSpPr>
        <p:spPr>
          <a:xfrm>
            <a:off x="7049380" y="1714398"/>
            <a:ext cx="4039340" cy="3039416"/>
          </a:xfrm>
          <a:prstGeom prst="roundRect">
            <a:avLst/>
          </a:prstGeom>
          <a:noFill/>
          <a:ln w="57150">
            <a:solidFill>
              <a:srgbClr val="00B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6F48B32A-1DC2-A327-8AD9-17E1CC6F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8022" y="1709882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D1BA2DA5-5EB8-FA1C-0534-EFEC64B6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7702" y="1709882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CD048573-3E7A-537E-82AD-B4A2155B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8504" y="1871008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6D25291E-5138-E901-459E-764D0252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9823" y="2725720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1AB7C08B-5062-9C63-78B8-DB4D8BE5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6943" y="2638929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уха иллюстрация (27 фото) » Рисунки для срисовки и не только">
            <a:extLst>
              <a:ext uri="{FF2B5EF4-FFF2-40B4-BE49-F238E27FC236}">
                <a16:creationId xmlns:a16="http://schemas.microsoft.com/office/drawing/2014/main" xmlns="" id="{52A4E8BB-4232-4A96-18B5-DDF80538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9025" y="3652654"/>
            <a:ext cx="894984" cy="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2C7872E1-2CC8-3D23-3884-1D0AB80B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61" y="2050708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66DA37C7-042F-1FDD-C600-33235B3F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58" y="3967961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4A13209F-E27B-A4F6-AF70-87DF6434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74" y="1922775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E5D71B7E-AEF6-CE44-D429-9EC7973C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60" y="2514175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4FD22F0E-C881-9C50-343D-AC47E546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12" y="2881123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A753103A-3672-CCAB-28ED-60F6619B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07" y="2744756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DA3EA357-DC0C-4453-FFBE-3B9DEEDD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82" y="3210101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Клипарт насекомые на прозрачном фоне для детей - фото и картинки  abrakadabra.fun">
            <a:extLst>
              <a:ext uri="{FF2B5EF4-FFF2-40B4-BE49-F238E27FC236}">
                <a16:creationId xmlns:a16="http://schemas.microsoft.com/office/drawing/2014/main" xmlns="" id="{7912C058-33A6-9E80-D215-56A6353D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12" y="3752022"/>
            <a:ext cx="1252197" cy="6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1E34DF4-E775-265E-E574-90541FE584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827243" y="5304343"/>
            <a:ext cx="38174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3C34D25-E25A-C551-7BE3-15BFCBEBFC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568724" y="5281820"/>
            <a:ext cx="424330" cy="686891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B07EBF52-AB44-847A-5281-74A08137F174}"/>
              </a:ext>
            </a:extLst>
          </p:cNvPr>
          <p:cNvSpPr/>
          <p:nvPr/>
        </p:nvSpPr>
        <p:spPr>
          <a:xfrm>
            <a:off x="5551927" y="4009962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E1677CB-261B-988E-934A-059946B7B977}"/>
              </a:ext>
            </a:extLst>
          </p:cNvPr>
          <p:cNvSpPr/>
          <p:nvPr/>
        </p:nvSpPr>
        <p:spPr>
          <a:xfrm>
            <a:off x="7208983" y="3926137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DB595D99-24AE-A7E9-55F1-830A4BD8C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52207" y="5455097"/>
            <a:ext cx="399318" cy="342306"/>
          </a:xfrm>
          <a:prstGeom prst="rect">
            <a:avLst/>
          </a:prstGeom>
        </p:spPr>
      </p:pic>
      <p:pic>
        <p:nvPicPr>
          <p:cNvPr id="33" name="Picture 6" descr="Mr Peabody Stickers | Redbubble">
            <a:extLst>
              <a:ext uri="{FF2B5EF4-FFF2-40B4-BE49-F238E27FC236}">
                <a16:creationId xmlns:a16="http://schemas.microsoft.com/office/drawing/2014/main" xmlns="" id="{85012EC5-3CB3-FCC3-E91A-DFDBF5BC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1427" y="2744756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491750" y="1491188"/>
            <a:ext cx="7391384" cy="706827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Знайди</a:t>
            </a:r>
            <a:r>
              <a:rPr lang="ru-RU" sz="2000" dirty="0">
                <a:solidFill>
                  <a:srgbClr val="7030A0"/>
                </a:solidFill>
              </a:rPr>
              <a:t> суму чисел, </a:t>
            </a:r>
            <a:r>
              <a:rPr lang="ru-RU" sz="2000" dirty="0" err="1">
                <a:solidFill>
                  <a:srgbClr val="7030A0"/>
                </a:solidFill>
              </a:rPr>
              <a:t>скориставшись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кожним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малюнком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9" name="Прямокутник: округлені кути 1">
            <a:extLst>
              <a:ext uri="{FF2B5EF4-FFF2-40B4-BE49-F238E27FC236}">
                <a16:creationId xmlns:a16="http://schemas.microsoft.com/office/drawing/2014/main" xmlns="" id="{C08ECE46-08D2-B026-684D-25A09127A0EE}"/>
              </a:ext>
            </a:extLst>
          </p:cNvPr>
          <p:cNvSpPr/>
          <p:nvPr/>
        </p:nvSpPr>
        <p:spPr>
          <a:xfrm>
            <a:off x="3355596" y="2499135"/>
            <a:ext cx="6086000" cy="1784412"/>
          </a:xfrm>
          <a:prstGeom prst="roundRect">
            <a:avLst/>
          </a:prstGeom>
          <a:noFill/>
          <a:ln w="57150">
            <a:solidFill>
              <a:srgbClr val="00B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9">
            <a:extLst>
              <a:ext uri="{FF2B5EF4-FFF2-40B4-BE49-F238E27FC236}">
                <a16:creationId xmlns:a16="http://schemas.microsoft.com/office/drawing/2014/main" xmlns="" id="{8780B493-8103-029C-518E-1C0C389A8363}"/>
              </a:ext>
            </a:extLst>
          </p:cNvPr>
          <p:cNvSpPr/>
          <p:nvPr/>
        </p:nvSpPr>
        <p:spPr>
          <a:xfrm>
            <a:off x="3355596" y="4692838"/>
            <a:ext cx="6086000" cy="1784412"/>
          </a:xfrm>
          <a:prstGeom prst="roundRect">
            <a:avLst/>
          </a:prstGeom>
          <a:noFill/>
          <a:ln w="57150">
            <a:solidFill>
              <a:srgbClr val="00B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рямокутник: округлені кути 12">
            <a:extLst>
              <a:ext uri="{FF2B5EF4-FFF2-40B4-BE49-F238E27FC236}">
                <a16:creationId xmlns:a16="http://schemas.microsoft.com/office/drawing/2014/main" xmlns="" id="{E57C8FBC-D10E-8EB9-A78E-A707126095D9}"/>
              </a:ext>
            </a:extLst>
          </p:cNvPr>
          <p:cNvSpPr/>
          <p:nvPr/>
        </p:nvSpPr>
        <p:spPr>
          <a:xfrm>
            <a:off x="9663536" y="3054956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 + 4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кутник 13">
            <a:extLst>
              <a:ext uri="{FF2B5EF4-FFF2-40B4-BE49-F238E27FC236}">
                <a16:creationId xmlns:a16="http://schemas.microsoft.com/office/drawing/2014/main" xmlns="" id="{40FB9469-3DA5-4D81-1E2B-C8D097D22AF0}"/>
              </a:ext>
            </a:extLst>
          </p:cNvPr>
          <p:cNvSpPr/>
          <p:nvPr/>
        </p:nvSpPr>
        <p:spPr>
          <a:xfrm>
            <a:off x="11261519" y="3173688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Прямокутник: округлені кути 14">
            <a:extLst>
              <a:ext uri="{FF2B5EF4-FFF2-40B4-BE49-F238E27FC236}">
                <a16:creationId xmlns:a16="http://schemas.microsoft.com/office/drawing/2014/main" xmlns="" id="{89ED1485-9699-6255-F5AE-E0AD0DF56450}"/>
              </a:ext>
            </a:extLst>
          </p:cNvPr>
          <p:cNvSpPr/>
          <p:nvPr/>
        </p:nvSpPr>
        <p:spPr>
          <a:xfrm>
            <a:off x="9663537" y="5098133"/>
            <a:ext cx="2199210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 + 2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Прямокутник 15">
            <a:extLst>
              <a:ext uri="{FF2B5EF4-FFF2-40B4-BE49-F238E27FC236}">
                <a16:creationId xmlns:a16="http://schemas.microsoft.com/office/drawing/2014/main" xmlns="" id="{9B2E665D-7745-CE6D-C894-50D201753821}"/>
              </a:ext>
            </a:extLst>
          </p:cNvPr>
          <p:cNvSpPr/>
          <p:nvPr/>
        </p:nvSpPr>
        <p:spPr>
          <a:xfrm>
            <a:off x="11268835" y="5216865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Picture 2" descr="Кашт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51F0C3D1-E409-7F8D-77F0-705D0BBE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50" y="2890368"/>
            <a:ext cx="836308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ашт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FC7EDE82-DCBA-FE43-3A81-E2619C25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0" y="2890368"/>
            <a:ext cx="836308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Кашт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531F1EC-CC29-0D56-23C1-23C4BD7C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13" y="2890368"/>
            <a:ext cx="836308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Желудь Векторные клипарты с лицензией «роялти-фри». 18 839 Желудь клипарты  и векторные иллюстрации и изображения в формате EPS от тысяч стоковых  иллюстраторов.">
            <a:extLst>
              <a:ext uri="{FF2B5EF4-FFF2-40B4-BE49-F238E27FC236}">
                <a16:creationId xmlns:a16="http://schemas.microsoft.com/office/drawing/2014/main" xmlns="" id="{E3058539-7463-27A9-6C82-A196605F1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4"/>
          <a:stretch/>
        </p:blipFill>
        <p:spPr bwMode="auto">
          <a:xfrm>
            <a:off x="6446622" y="2890368"/>
            <a:ext cx="548371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Желудь Векторные клипарты с лицензией «роялти-фри». 18 839 Желудь клипарты  и векторные иллюстрации и изображения в формате EPS от тысяч стоковых  иллюстраторов.">
            <a:extLst>
              <a:ext uri="{FF2B5EF4-FFF2-40B4-BE49-F238E27FC236}">
                <a16:creationId xmlns:a16="http://schemas.microsoft.com/office/drawing/2014/main" xmlns="" id="{F3E471D4-B54D-5210-92DE-379A7B587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4"/>
          <a:stretch/>
        </p:blipFill>
        <p:spPr bwMode="auto">
          <a:xfrm>
            <a:off x="7187789" y="2890368"/>
            <a:ext cx="548371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Желудь Векторные клипарты с лицензией «роялти-фри». 18 839 Желудь клипарты  и векторные иллюстрации и изображения в формате EPS от тысяч стоковых  иллюстраторов.">
            <a:extLst>
              <a:ext uri="{FF2B5EF4-FFF2-40B4-BE49-F238E27FC236}">
                <a16:creationId xmlns:a16="http://schemas.microsoft.com/office/drawing/2014/main" xmlns="" id="{A9531BC0-D9E2-28C4-5B25-4FA18C6DD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4"/>
          <a:stretch/>
        </p:blipFill>
        <p:spPr bwMode="auto">
          <a:xfrm>
            <a:off x="7928956" y="2890368"/>
            <a:ext cx="548371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Желудь Векторные клипарты с лицензией «роялти-фри». 18 839 Желудь клипарты  и векторные иллюстрации и изображения в формате EPS от тысяч стоковых  иллюстраторов.">
            <a:extLst>
              <a:ext uri="{FF2B5EF4-FFF2-40B4-BE49-F238E27FC236}">
                <a16:creationId xmlns:a16="http://schemas.microsoft.com/office/drawing/2014/main" xmlns="" id="{7C1CD0E0-4D9B-959A-22C3-75879959D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4"/>
          <a:stretch/>
        </p:blipFill>
        <p:spPr bwMode="auto">
          <a:xfrm>
            <a:off x="8699267" y="2890368"/>
            <a:ext cx="548371" cy="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EDB64A5-5A03-C829-58FE-F3D7B0E9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1363721" y="3078150"/>
            <a:ext cx="317675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9EFC48E-4007-894C-A933-1D04A1E6E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1363721" y="5098133"/>
            <a:ext cx="317675" cy="686891"/>
          </a:xfrm>
          <a:prstGeom prst="rect">
            <a:avLst/>
          </a:prstGeom>
        </p:spPr>
      </p:pic>
      <p:pic>
        <p:nvPicPr>
          <p:cNvPr id="61" name="Picture 8" descr="Клипарт &quot;Грибы&quot;. Картинки в png на прозрачном фоне - Кира-скрап - клипарт и  рамки на прозрачном фоне">
            <a:extLst>
              <a:ext uri="{FF2B5EF4-FFF2-40B4-BE49-F238E27FC236}">
                <a16:creationId xmlns:a16="http://schemas.microsoft.com/office/drawing/2014/main" xmlns="" id="{6CE682BD-825A-1F8B-2BA1-95A1CF9C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41" y="5169522"/>
            <a:ext cx="780476" cy="7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Клипарт &quot;Грибы&quot;. Картинки в png на прозрачном фоне - Кира-скрап - клипарт и  рамки на прозрачном фоне">
            <a:extLst>
              <a:ext uri="{FF2B5EF4-FFF2-40B4-BE49-F238E27FC236}">
                <a16:creationId xmlns:a16="http://schemas.microsoft.com/office/drawing/2014/main" xmlns="" id="{C272D803-5B03-1D3D-D00C-D80EBAB4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93" y="5169522"/>
            <a:ext cx="780476" cy="7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Клипарт &quot;Грибы&quot;. Картинки в png на прозрачном фоне - Кира-скрап - клипарт и  рамки на прозрачном фоне">
            <a:extLst>
              <a:ext uri="{FF2B5EF4-FFF2-40B4-BE49-F238E27FC236}">
                <a16:creationId xmlns:a16="http://schemas.microsoft.com/office/drawing/2014/main" xmlns="" id="{AA98B402-5749-8CBA-A04F-E7030A23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04" y="5169522"/>
            <a:ext cx="780476" cy="7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Клипарт &quot;Грибы&quot;. Картинки в png на прозрачном фоне - Кира-скрап - клипарт и  рамки на прозрачном фоне">
            <a:extLst>
              <a:ext uri="{FF2B5EF4-FFF2-40B4-BE49-F238E27FC236}">
                <a16:creationId xmlns:a16="http://schemas.microsoft.com/office/drawing/2014/main" xmlns="" id="{53F930CE-7388-AC77-08B7-A350BD75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7" y="5169522"/>
            <a:ext cx="780476" cy="7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Клипарт &quot;Грибы&quot;. Картинки в png на прозрачном фоне - Кира-скрап - клипарт и  рамки на прозрачном фоне">
            <a:extLst>
              <a:ext uri="{FF2B5EF4-FFF2-40B4-BE49-F238E27FC236}">
                <a16:creationId xmlns:a16="http://schemas.microsoft.com/office/drawing/2014/main" xmlns="" id="{AC7EF613-3635-88C5-A7A4-B9B62D0E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01" y="5169522"/>
            <a:ext cx="780476" cy="7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4A0FC5FC-E4F3-0299-79DD-2270E74E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32" y="5037765"/>
            <a:ext cx="866842" cy="8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5AD2D54E-88A0-7F8E-DCB0-A2364E00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58" y="5037765"/>
            <a:ext cx="866842" cy="8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2" y="1615004"/>
            <a:ext cx="1956170" cy="4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0892" y="1468254"/>
            <a:ext cx="8022241" cy="66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>
                <a:solidFill>
                  <a:srgbClr val="7030A0"/>
                </a:solidFill>
              </a:rPr>
              <a:t>Заповни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кожну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таблицю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Назви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доданки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суму.</a:t>
            </a: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0" y="1800449"/>
            <a:ext cx="1956170" cy="4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" name="Таблиця 4">
            <a:extLst>
              <a:ext uri="{FF2B5EF4-FFF2-40B4-BE49-F238E27FC236}">
                <a16:creationId xmlns:a16="http://schemas.microsoft.com/office/drawing/2014/main" xmlns="" id="{C7DD8D56-0357-F919-04C5-71CDA9C5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60776"/>
              </p:ext>
            </p:extLst>
          </p:nvPr>
        </p:nvGraphicFramePr>
        <p:xfrm>
          <a:off x="3355596" y="4041617"/>
          <a:ext cx="4883705" cy="1644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741">
                  <a:extLst>
                    <a:ext uri="{9D8B030D-6E8A-4147-A177-3AD203B41FA5}">
                      <a16:colId xmlns:a16="http://schemas.microsoft.com/office/drawing/2014/main" xmlns="" val="2443228260"/>
                    </a:ext>
                  </a:extLst>
                </a:gridCol>
                <a:gridCol w="976741">
                  <a:extLst>
                    <a:ext uri="{9D8B030D-6E8A-4147-A177-3AD203B41FA5}">
                      <a16:colId xmlns:a16="http://schemas.microsoft.com/office/drawing/2014/main" xmlns="" val="2771278707"/>
                    </a:ext>
                  </a:extLst>
                </a:gridCol>
                <a:gridCol w="976741">
                  <a:extLst>
                    <a:ext uri="{9D8B030D-6E8A-4147-A177-3AD203B41FA5}">
                      <a16:colId xmlns:a16="http://schemas.microsoft.com/office/drawing/2014/main" xmlns="" val="374671017"/>
                    </a:ext>
                  </a:extLst>
                </a:gridCol>
                <a:gridCol w="976741">
                  <a:extLst>
                    <a:ext uri="{9D8B030D-6E8A-4147-A177-3AD203B41FA5}">
                      <a16:colId xmlns:a16="http://schemas.microsoft.com/office/drawing/2014/main" xmlns="" val="2939300040"/>
                    </a:ext>
                  </a:extLst>
                </a:gridCol>
                <a:gridCol w="976741">
                  <a:extLst>
                    <a:ext uri="{9D8B030D-6E8A-4147-A177-3AD203B41FA5}">
                      <a16:colId xmlns:a16="http://schemas.microsoft.com/office/drawing/2014/main" xmlns="" val="3394447138"/>
                    </a:ext>
                  </a:extLst>
                </a:gridCol>
              </a:tblGrid>
              <a:tr h="82212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3147254"/>
                  </a:ext>
                </a:extLst>
              </a:tr>
              <a:tr h="82212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1759869"/>
                  </a:ext>
                </a:extLst>
              </a:tr>
            </a:tbl>
          </a:graphicData>
        </a:graphic>
      </p:graphicFrame>
      <p:graphicFrame>
        <p:nvGraphicFramePr>
          <p:cNvPr id="113" name="Таблиця 8">
            <a:extLst>
              <a:ext uri="{FF2B5EF4-FFF2-40B4-BE49-F238E27FC236}">
                <a16:creationId xmlns:a16="http://schemas.microsoft.com/office/drawing/2014/main" xmlns="" id="{20977F6F-4B3C-D292-C249-249A57E0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52576"/>
              </p:ext>
            </p:extLst>
          </p:nvPr>
        </p:nvGraphicFramePr>
        <p:xfrm>
          <a:off x="9464601" y="2852567"/>
          <a:ext cx="1958804" cy="2833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402">
                  <a:extLst>
                    <a:ext uri="{9D8B030D-6E8A-4147-A177-3AD203B41FA5}">
                      <a16:colId xmlns:a16="http://schemas.microsoft.com/office/drawing/2014/main" xmlns="" val="4150151905"/>
                    </a:ext>
                  </a:extLst>
                </a:gridCol>
                <a:gridCol w="979402">
                  <a:extLst>
                    <a:ext uri="{9D8B030D-6E8A-4147-A177-3AD203B41FA5}">
                      <a16:colId xmlns:a16="http://schemas.microsoft.com/office/drawing/2014/main" xmlns="" val="2276742778"/>
                    </a:ext>
                  </a:extLst>
                </a:gridCol>
              </a:tblGrid>
              <a:tr h="7083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7741751"/>
                  </a:ext>
                </a:extLst>
              </a:tr>
              <a:tr h="7083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680872"/>
                  </a:ext>
                </a:extLst>
              </a:tr>
              <a:tr h="7083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934733"/>
                  </a:ext>
                </a:extLst>
              </a:tr>
              <a:tr h="70832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086869"/>
                  </a:ext>
                </a:extLst>
              </a:tr>
            </a:tbl>
          </a:graphicData>
        </a:graphic>
      </p:graphicFrame>
      <p:sp>
        <p:nvSpPr>
          <p:cNvPr id="114" name="Стрілка: вигнута 8">
            <a:extLst>
              <a:ext uri="{FF2B5EF4-FFF2-40B4-BE49-F238E27FC236}">
                <a16:creationId xmlns:a16="http://schemas.microsoft.com/office/drawing/2014/main" xmlns="" id="{3C92EA3C-A4C8-BF98-B2A4-83419531AAC6}"/>
              </a:ext>
            </a:extLst>
          </p:cNvPr>
          <p:cNvSpPr/>
          <p:nvPr/>
        </p:nvSpPr>
        <p:spPr>
          <a:xfrm>
            <a:off x="3444535" y="4154750"/>
            <a:ext cx="745725" cy="649449"/>
          </a:xfrm>
          <a:prstGeom prst="bentArrow">
            <a:avLst>
              <a:gd name="adj1" fmla="val 8602"/>
              <a:gd name="adj2" fmla="val 24152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471CE10-6F85-6D3B-383F-C5EFB65D8731}"/>
              </a:ext>
            </a:extLst>
          </p:cNvPr>
          <p:cNvSpPr txBox="1"/>
          <p:nvPr/>
        </p:nvSpPr>
        <p:spPr>
          <a:xfrm>
            <a:off x="3635368" y="4209446"/>
            <a:ext cx="55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Стрілка: вигнута 13">
            <a:extLst>
              <a:ext uri="{FF2B5EF4-FFF2-40B4-BE49-F238E27FC236}">
                <a16:creationId xmlns:a16="http://schemas.microsoft.com/office/drawing/2014/main" xmlns="" id="{11C899EE-0AAE-C4D0-0251-2694EE5A5987}"/>
              </a:ext>
            </a:extLst>
          </p:cNvPr>
          <p:cNvSpPr/>
          <p:nvPr/>
        </p:nvSpPr>
        <p:spPr>
          <a:xfrm>
            <a:off x="9595169" y="2913232"/>
            <a:ext cx="745725" cy="649449"/>
          </a:xfrm>
          <a:prstGeom prst="bentArrow">
            <a:avLst>
              <a:gd name="adj1" fmla="val 8602"/>
              <a:gd name="adj2" fmla="val 24152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65033DD-EF3E-44EA-7257-1F5D4904585E}"/>
              </a:ext>
            </a:extLst>
          </p:cNvPr>
          <p:cNvSpPr txBox="1"/>
          <p:nvPr/>
        </p:nvSpPr>
        <p:spPr>
          <a:xfrm>
            <a:off x="9786002" y="2967928"/>
            <a:ext cx="55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кутник 15">
            <a:extLst>
              <a:ext uri="{FF2B5EF4-FFF2-40B4-BE49-F238E27FC236}">
                <a16:creationId xmlns:a16="http://schemas.microsoft.com/office/drawing/2014/main" xmlns="" id="{F2FD0950-151B-639B-64C8-E1F848E114CD}"/>
              </a:ext>
            </a:extLst>
          </p:cNvPr>
          <p:cNvSpPr/>
          <p:nvPr/>
        </p:nvSpPr>
        <p:spPr>
          <a:xfrm>
            <a:off x="4611483" y="5004819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Прямокутник 16">
            <a:extLst>
              <a:ext uri="{FF2B5EF4-FFF2-40B4-BE49-F238E27FC236}">
                <a16:creationId xmlns:a16="http://schemas.microsoft.com/office/drawing/2014/main" xmlns="" id="{3524C1CD-ECFF-85C3-A310-1AC97FCD8119}"/>
              </a:ext>
            </a:extLst>
          </p:cNvPr>
          <p:cNvSpPr/>
          <p:nvPr/>
        </p:nvSpPr>
        <p:spPr>
          <a:xfrm>
            <a:off x="5587509" y="5004819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кутник 17">
            <a:extLst>
              <a:ext uri="{FF2B5EF4-FFF2-40B4-BE49-F238E27FC236}">
                <a16:creationId xmlns:a16="http://schemas.microsoft.com/office/drawing/2014/main" xmlns="" id="{F8AB20F5-E8A4-3F52-F7FC-ABF738E5A87D}"/>
              </a:ext>
            </a:extLst>
          </p:cNvPr>
          <p:cNvSpPr/>
          <p:nvPr/>
        </p:nvSpPr>
        <p:spPr>
          <a:xfrm>
            <a:off x="6567614" y="5004819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Прямокутник 18">
            <a:extLst>
              <a:ext uri="{FF2B5EF4-FFF2-40B4-BE49-F238E27FC236}">
                <a16:creationId xmlns:a16="http://schemas.microsoft.com/office/drawing/2014/main" xmlns="" id="{7395B1FB-AD46-1440-8FFD-D56337F06314}"/>
              </a:ext>
            </a:extLst>
          </p:cNvPr>
          <p:cNvSpPr/>
          <p:nvPr/>
        </p:nvSpPr>
        <p:spPr>
          <a:xfrm>
            <a:off x="7487588" y="5004819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кутник 19">
            <a:extLst>
              <a:ext uri="{FF2B5EF4-FFF2-40B4-BE49-F238E27FC236}">
                <a16:creationId xmlns:a16="http://schemas.microsoft.com/office/drawing/2014/main" xmlns="" id="{8FE222FF-5EB6-B2D0-DEBA-D3E290E1AB2D}"/>
              </a:ext>
            </a:extLst>
          </p:cNvPr>
          <p:cNvSpPr/>
          <p:nvPr/>
        </p:nvSpPr>
        <p:spPr>
          <a:xfrm>
            <a:off x="10679362" y="5066567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Прямокутник 20">
            <a:extLst>
              <a:ext uri="{FF2B5EF4-FFF2-40B4-BE49-F238E27FC236}">
                <a16:creationId xmlns:a16="http://schemas.microsoft.com/office/drawing/2014/main" xmlns="" id="{9AFB4FEA-3247-EE3D-6C6B-253B4CB0B1DB}"/>
              </a:ext>
            </a:extLst>
          </p:cNvPr>
          <p:cNvSpPr/>
          <p:nvPr/>
        </p:nvSpPr>
        <p:spPr>
          <a:xfrm>
            <a:off x="10679362" y="4355526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кутник 21">
            <a:extLst>
              <a:ext uri="{FF2B5EF4-FFF2-40B4-BE49-F238E27FC236}">
                <a16:creationId xmlns:a16="http://schemas.microsoft.com/office/drawing/2014/main" xmlns="" id="{2A02E806-9A51-21BD-51BD-32345CEC24F9}"/>
              </a:ext>
            </a:extLst>
          </p:cNvPr>
          <p:cNvSpPr/>
          <p:nvPr/>
        </p:nvSpPr>
        <p:spPr>
          <a:xfrm>
            <a:off x="10679362" y="3673291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4130ED54-C7C1-C57E-EE35-A76911E8B970}"/>
              </a:ext>
            </a:extLst>
          </p:cNvPr>
          <p:cNvSpPr txBox="1"/>
          <p:nvPr/>
        </p:nvSpPr>
        <p:spPr>
          <a:xfrm>
            <a:off x="3615202" y="4904982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CF60EF1-08F9-AEEF-ED2C-21C2A3827BF9}"/>
              </a:ext>
            </a:extLst>
          </p:cNvPr>
          <p:cNvSpPr txBox="1"/>
          <p:nvPr/>
        </p:nvSpPr>
        <p:spPr>
          <a:xfrm>
            <a:off x="4611483" y="4138331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B61ADEB-77E1-581F-7902-37D3D5358041}"/>
              </a:ext>
            </a:extLst>
          </p:cNvPr>
          <p:cNvSpPr txBox="1"/>
          <p:nvPr/>
        </p:nvSpPr>
        <p:spPr>
          <a:xfrm>
            <a:off x="5587509" y="4138331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3AD00A3E-63CB-8A5F-1517-9A7622A60F8B}"/>
              </a:ext>
            </a:extLst>
          </p:cNvPr>
          <p:cNvSpPr txBox="1"/>
          <p:nvPr/>
        </p:nvSpPr>
        <p:spPr>
          <a:xfrm>
            <a:off x="6563535" y="4138331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54BF427D-1FC8-8468-3F47-914EFDCFE5F1}"/>
              </a:ext>
            </a:extLst>
          </p:cNvPr>
          <p:cNvSpPr txBox="1"/>
          <p:nvPr/>
        </p:nvSpPr>
        <p:spPr>
          <a:xfrm>
            <a:off x="7473796" y="4138331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F784086-5F41-AC3F-C4EA-B4E2010892DE}"/>
              </a:ext>
            </a:extLst>
          </p:cNvPr>
          <p:cNvSpPr txBox="1"/>
          <p:nvPr/>
        </p:nvSpPr>
        <p:spPr>
          <a:xfrm>
            <a:off x="10662295" y="2852567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6AE0F76-104B-85A2-A6B2-56DF508D2ACF}"/>
              </a:ext>
            </a:extLst>
          </p:cNvPr>
          <p:cNvSpPr txBox="1"/>
          <p:nvPr/>
        </p:nvSpPr>
        <p:spPr>
          <a:xfrm>
            <a:off x="9765792" y="3573454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BD305DB-E41A-3BA6-404B-62B45B5C3709}"/>
              </a:ext>
            </a:extLst>
          </p:cNvPr>
          <p:cNvSpPr txBox="1"/>
          <p:nvPr/>
        </p:nvSpPr>
        <p:spPr>
          <a:xfrm>
            <a:off x="9786002" y="4266031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2C7B5CA3-2D6B-5CD3-55C4-B727ED3D71BD}"/>
              </a:ext>
            </a:extLst>
          </p:cNvPr>
          <p:cNvSpPr txBox="1"/>
          <p:nvPr/>
        </p:nvSpPr>
        <p:spPr>
          <a:xfrm>
            <a:off x="9786002" y="495704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E22A070B-4320-26C7-AEF7-4971656F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580955" y="4903683"/>
            <a:ext cx="470074" cy="68689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8B33AF92-4965-F58E-383F-C4846F618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574902" y="4915479"/>
            <a:ext cx="424330" cy="68689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C2789E49-E0B1-64B4-A4F4-A4B92DDF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648910" y="3533405"/>
            <a:ext cx="424330" cy="68689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D385207-287E-04A8-B767-D72CD1934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679919" y="4998968"/>
            <a:ext cx="387602" cy="68689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12411EC4-C158-5830-99BC-91ECA5DD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576016" y="4915478"/>
            <a:ext cx="381740" cy="68689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6FFDECFD-95F1-454C-30D5-7C5DB063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498994" y="4942931"/>
            <a:ext cx="424330" cy="68689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1874291-3D45-325E-9A0A-1E09DD729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677135" y="4276528"/>
            <a:ext cx="424330" cy="68689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786684" y="1399034"/>
            <a:ext cx="4157617" cy="7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Знайди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суми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скориставшись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числовими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відрізками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37" name="Прямая соединительная линия 7">
            <a:extLst>
              <a:ext uri="{FF2B5EF4-FFF2-40B4-BE49-F238E27FC236}">
                <a16:creationId xmlns:a16="http://schemas.microsoft.com/office/drawing/2014/main" xmlns="" id="{5F13DACA-79FB-2752-DAE1-F3AA0D9F5092}"/>
              </a:ext>
            </a:extLst>
          </p:cNvPr>
          <p:cNvCxnSpPr/>
          <p:nvPr/>
        </p:nvCxnSpPr>
        <p:spPr>
          <a:xfrm flipV="1">
            <a:off x="911197" y="2372651"/>
            <a:ext cx="10453889" cy="513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11">
            <a:extLst>
              <a:ext uri="{FF2B5EF4-FFF2-40B4-BE49-F238E27FC236}">
                <a16:creationId xmlns:a16="http://schemas.microsoft.com/office/drawing/2014/main" xmlns="" id="{9ED8BCDF-22B5-71E2-70B5-D322E6537B1F}"/>
              </a:ext>
            </a:extLst>
          </p:cNvPr>
          <p:cNvCxnSpPr/>
          <p:nvPr/>
        </p:nvCxnSpPr>
        <p:spPr>
          <a:xfrm>
            <a:off x="2745251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24">
            <a:extLst>
              <a:ext uri="{FF2B5EF4-FFF2-40B4-BE49-F238E27FC236}">
                <a16:creationId xmlns:a16="http://schemas.microsoft.com/office/drawing/2014/main" xmlns="" id="{EA2FBFE9-F1B2-B194-1302-8CAFC43AFF11}"/>
              </a:ext>
            </a:extLst>
          </p:cNvPr>
          <p:cNvCxnSpPr/>
          <p:nvPr/>
        </p:nvCxnSpPr>
        <p:spPr>
          <a:xfrm>
            <a:off x="3675923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28">
            <a:extLst>
              <a:ext uri="{FF2B5EF4-FFF2-40B4-BE49-F238E27FC236}">
                <a16:creationId xmlns:a16="http://schemas.microsoft.com/office/drawing/2014/main" xmlns="" id="{872F4737-477F-E7F9-B973-5F77D96706A4}"/>
              </a:ext>
            </a:extLst>
          </p:cNvPr>
          <p:cNvCxnSpPr/>
          <p:nvPr/>
        </p:nvCxnSpPr>
        <p:spPr>
          <a:xfrm>
            <a:off x="4647273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29">
            <a:extLst>
              <a:ext uri="{FF2B5EF4-FFF2-40B4-BE49-F238E27FC236}">
                <a16:creationId xmlns:a16="http://schemas.microsoft.com/office/drawing/2014/main" xmlns="" id="{227B4413-762E-9F21-E231-0A8CC0E36D26}"/>
              </a:ext>
            </a:extLst>
          </p:cNvPr>
          <p:cNvCxnSpPr/>
          <p:nvPr/>
        </p:nvCxnSpPr>
        <p:spPr>
          <a:xfrm>
            <a:off x="5700820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31">
            <a:extLst>
              <a:ext uri="{FF2B5EF4-FFF2-40B4-BE49-F238E27FC236}">
                <a16:creationId xmlns:a16="http://schemas.microsoft.com/office/drawing/2014/main" xmlns="" id="{D6FF9F27-6E58-BCE9-B2D3-2F89758A11C9}"/>
              </a:ext>
            </a:extLst>
          </p:cNvPr>
          <p:cNvCxnSpPr/>
          <p:nvPr/>
        </p:nvCxnSpPr>
        <p:spPr>
          <a:xfrm>
            <a:off x="6699206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20">
            <a:extLst>
              <a:ext uri="{FF2B5EF4-FFF2-40B4-BE49-F238E27FC236}">
                <a16:creationId xmlns:a16="http://schemas.microsoft.com/office/drawing/2014/main" xmlns="" id="{A216E950-D6BC-FE73-C781-CF6BF53E280E}"/>
              </a:ext>
            </a:extLst>
          </p:cNvPr>
          <p:cNvSpPr/>
          <p:nvPr/>
        </p:nvSpPr>
        <p:spPr>
          <a:xfrm>
            <a:off x="1525330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4">
            <a:extLst>
              <a:ext uri="{FF2B5EF4-FFF2-40B4-BE49-F238E27FC236}">
                <a16:creationId xmlns:a16="http://schemas.microsoft.com/office/drawing/2014/main" xmlns="" id="{B39D3AB3-B2C9-09AD-9CB2-88E656426A7A}"/>
              </a:ext>
            </a:extLst>
          </p:cNvPr>
          <p:cNvSpPr/>
          <p:nvPr/>
        </p:nvSpPr>
        <p:spPr>
          <a:xfrm>
            <a:off x="3357625" y="2552227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35">
            <a:extLst>
              <a:ext uri="{FF2B5EF4-FFF2-40B4-BE49-F238E27FC236}">
                <a16:creationId xmlns:a16="http://schemas.microsoft.com/office/drawing/2014/main" xmlns="" id="{F69069FB-8054-F54D-D42E-DE05FEFF3052}"/>
              </a:ext>
            </a:extLst>
          </p:cNvPr>
          <p:cNvSpPr/>
          <p:nvPr/>
        </p:nvSpPr>
        <p:spPr>
          <a:xfrm>
            <a:off x="2437684" y="2545232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36">
            <a:extLst>
              <a:ext uri="{FF2B5EF4-FFF2-40B4-BE49-F238E27FC236}">
                <a16:creationId xmlns:a16="http://schemas.microsoft.com/office/drawing/2014/main" xmlns="" id="{CA49D828-7789-A742-4192-5B45680DDFCF}"/>
              </a:ext>
            </a:extLst>
          </p:cNvPr>
          <p:cNvSpPr/>
          <p:nvPr/>
        </p:nvSpPr>
        <p:spPr>
          <a:xfrm>
            <a:off x="4357334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37">
            <a:extLst>
              <a:ext uri="{FF2B5EF4-FFF2-40B4-BE49-F238E27FC236}">
                <a16:creationId xmlns:a16="http://schemas.microsoft.com/office/drawing/2014/main" xmlns="" id="{733E2E9E-FAD0-E5E3-4E44-5F0ABBCE4E5D}"/>
              </a:ext>
            </a:extLst>
          </p:cNvPr>
          <p:cNvSpPr/>
          <p:nvPr/>
        </p:nvSpPr>
        <p:spPr>
          <a:xfrm>
            <a:off x="5379118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7258776-9415-A0A6-BED1-E1B382A0C36D}"/>
              </a:ext>
            </a:extLst>
          </p:cNvPr>
          <p:cNvSpPr txBox="1"/>
          <p:nvPr/>
        </p:nvSpPr>
        <p:spPr>
          <a:xfrm>
            <a:off x="1643197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0C0F8C5-FD7E-9ED8-95BA-CD5DF6AAE6FE}"/>
              </a:ext>
            </a:extLst>
          </p:cNvPr>
          <p:cNvSpPr txBox="1"/>
          <p:nvPr/>
        </p:nvSpPr>
        <p:spPr>
          <a:xfrm>
            <a:off x="2530808" y="2480952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CB34D81-3D24-8E29-116A-6C7858484DD8}"/>
              </a:ext>
            </a:extLst>
          </p:cNvPr>
          <p:cNvSpPr txBox="1"/>
          <p:nvPr/>
        </p:nvSpPr>
        <p:spPr>
          <a:xfrm>
            <a:off x="3461894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CB06CEA-C7CE-108E-F28E-D6A80AEB5CAF}"/>
              </a:ext>
            </a:extLst>
          </p:cNvPr>
          <p:cNvSpPr txBox="1"/>
          <p:nvPr/>
        </p:nvSpPr>
        <p:spPr>
          <a:xfrm>
            <a:off x="4438370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610E8E1-1A2E-7056-0833-A2B09ABD179B}"/>
              </a:ext>
            </a:extLst>
          </p:cNvPr>
          <p:cNvSpPr txBox="1"/>
          <p:nvPr/>
        </p:nvSpPr>
        <p:spPr>
          <a:xfrm>
            <a:off x="5497639" y="245092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57" name="Прямая соединительная линия 68">
            <a:extLst>
              <a:ext uri="{FF2B5EF4-FFF2-40B4-BE49-F238E27FC236}">
                <a16:creationId xmlns:a16="http://schemas.microsoft.com/office/drawing/2014/main" xmlns="" id="{62A9A48E-CB1E-3E80-C312-E8A8BB3FF4D0}"/>
              </a:ext>
            </a:extLst>
          </p:cNvPr>
          <p:cNvCxnSpPr/>
          <p:nvPr/>
        </p:nvCxnSpPr>
        <p:spPr>
          <a:xfrm>
            <a:off x="1761035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69">
            <a:extLst>
              <a:ext uri="{FF2B5EF4-FFF2-40B4-BE49-F238E27FC236}">
                <a16:creationId xmlns:a16="http://schemas.microsoft.com/office/drawing/2014/main" xmlns="" id="{748B433D-1F8C-7C24-29C6-19F24826D09D}"/>
              </a:ext>
            </a:extLst>
          </p:cNvPr>
          <p:cNvSpPr/>
          <p:nvPr/>
        </p:nvSpPr>
        <p:spPr>
          <a:xfrm>
            <a:off x="6354423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1E5C24C-F355-998E-EC20-C4AFE5ED3877}"/>
              </a:ext>
            </a:extLst>
          </p:cNvPr>
          <p:cNvSpPr txBox="1"/>
          <p:nvPr/>
        </p:nvSpPr>
        <p:spPr>
          <a:xfrm>
            <a:off x="6450915" y="248095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угольник 71">
            <a:extLst>
              <a:ext uri="{FF2B5EF4-FFF2-40B4-BE49-F238E27FC236}">
                <a16:creationId xmlns:a16="http://schemas.microsoft.com/office/drawing/2014/main" xmlns="" id="{1A213681-0B60-BE4E-8ADE-B8EC05DF4380}"/>
              </a:ext>
            </a:extLst>
          </p:cNvPr>
          <p:cNvSpPr/>
          <p:nvPr/>
        </p:nvSpPr>
        <p:spPr>
          <a:xfrm>
            <a:off x="7330780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280E5AD-C36C-8E66-E9DC-C46449A59E8C}"/>
              </a:ext>
            </a:extLst>
          </p:cNvPr>
          <p:cNvSpPr txBox="1"/>
          <p:nvPr/>
        </p:nvSpPr>
        <p:spPr>
          <a:xfrm>
            <a:off x="7449301" y="248095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73">
            <a:extLst>
              <a:ext uri="{FF2B5EF4-FFF2-40B4-BE49-F238E27FC236}">
                <a16:creationId xmlns:a16="http://schemas.microsoft.com/office/drawing/2014/main" xmlns="" id="{95798869-224C-75E6-1005-1BCB9022333D}"/>
              </a:ext>
            </a:extLst>
          </p:cNvPr>
          <p:cNvSpPr/>
          <p:nvPr/>
        </p:nvSpPr>
        <p:spPr>
          <a:xfrm>
            <a:off x="8329165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1774BCB-F2C7-3BC5-D749-E5C0B0B15B67}"/>
              </a:ext>
            </a:extLst>
          </p:cNvPr>
          <p:cNvSpPr txBox="1"/>
          <p:nvPr/>
        </p:nvSpPr>
        <p:spPr>
          <a:xfrm>
            <a:off x="8447687" y="248850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я соединительная линия 75">
            <a:extLst>
              <a:ext uri="{FF2B5EF4-FFF2-40B4-BE49-F238E27FC236}">
                <a16:creationId xmlns:a16="http://schemas.microsoft.com/office/drawing/2014/main" xmlns="" id="{433594D7-4D74-2BC9-471E-CCFC5EF679F5}"/>
              </a:ext>
            </a:extLst>
          </p:cNvPr>
          <p:cNvCxnSpPr/>
          <p:nvPr/>
        </p:nvCxnSpPr>
        <p:spPr>
          <a:xfrm>
            <a:off x="7637217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77">
            <a:extLst>
              <a:ext uri="{FF2B5EF4-FFF2-40B4-BE49-F238E27FC236}">
                <a16:creationId xmlns:a16="http://schemas.microsoft.com/office/drawing/2014/main" xmlns="" id="{A24CAD49-C797-2044-C191-7F4DF34E54DB}"/>
              </a:ext>
            </a:extLst>
          </p:cNvPr>
          <p:cNvCxnSpPr/>
          <p:nvPr/>
        </p:nvCxnSpPr>
        <p:spPr>
          <a:xfrm>
            <a:off x="8644525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78">
            <a:extLst>
              <a:ext uri="{FF2B5EF4-FFF2-40B4-BE49-F238E27FC236}">
                <a16:creationId xmlns:a16="http://schemas.microsoft.com/office/drawing/2014/main" xmlns="" id="{1A1E4E31-D05B-BBB1-F54D-998872B71569}"/>
              </a:ext>
            </a:extLst>
          </p:cNvPr>
          <p:cNvSpPr/>
          <p:nvPr/>
        </p:nvSpPr>
        <p:spPr>
          <a:xfrm>
            <a:off x="584427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40E28F5-CBCB-B068-9D46-241198503738}"/>
              </a:ext>
            </a:extLst>
          </p:cNvPr>
          <p:cNvSpPr txBox="1"/>
          <p:nvPr/>
        </p:nvSpPr>
        <p:spPr>
          <a:xfrm>
            <a:off x="702294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Прямая соединительная линия 58">
            <a:extLst>
              <a:ext uri="{FF2B5EF4-FFF2-40B4-BE49-F238E27FC236}">
                <a16:creationId xmlns:a16="http://schemas.microsoft.com/office/drawing/2014/main" xmlns="" id="{F6AA9712-8470-0B00-D23C-E8193CB7A13A}"/>
              </a:ext>
            </a:extLst>
          </p:cNvPr>
          <p:cNvCxnSpPr/>
          <p:nvPr/>
        </p:nvCxnSpPr>
        <p:spPr>
          <a:xfrm>
            <a:off x="9574446" y="222170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76">
            <a:extLst>
              <a:ext uri="{FF2B5EF4-FFF2-40B4-BE49-F238E27FC236}">
                <a16:creationId xmlns:a16="http://schemas.microsoft.com/office/drawing/2014/main" xmlns="" id="{959914E1-60AF-9EE5-5A89-50DFD453346F}"/>
              </a:ext>
            </a:extLst>
          </p:cNvPr>
          <p:cNvSpPr/>
          <p:nvPr/>
        </p:nvSpPr>
        <p:spPr>
          <a:xfrm>
            <a:off x="9260588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0475676-12F8-7F53-955E-9AACB8D8C276}"/>
              </a:ext>
            </a:extLst>
          </p:cNvPr>
          <p:cNvSpPr txBox="1"/>
          <p:nvPr/>
        </p:nvSpPr>
        <p:spPr>
          <a:xfrm>
            <a:off x="9379110" y="248850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угольник 82">
            <a:extLst>
              <a:ext uri="{FF2B5EF4-FFF2-40B4-BE49-F238E27FC236}">
                <a16:creationId xmlns:a16="http://schemas.microsoft.com/office/drawing/2014/main" xmlns="" id="{D3AE30E2-57E6-1A5A-4F83-F0DB428FB44E}"/>
              </a:ext>
            </a:extLst>
          </p:cNvPr>
          <p:cNvSpPr/>
          <p:nvPr/>
        </p:nvSpPr>
        <p:spPr>
          <a:xfrm>
            <a:off x="10115874" y="2559775"/>
            <a:ext cx="843785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ADFC934-B8C8-F118-A936-8C4D64A7E616}"/>
              </a:ext>
            </a:extLst>
          </p:cNvPr>
          <p:cNvSpPr txBox="1"/>
          <p:nvPr/>
        </p:nvSpPr>
        <p:spPr>
          <a:xfrm>
            <a:off x="10173331" y="2491010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3" name="Прямая соединительная линия 84">
            <a:extLst>
              <a:ext uri="{FF2B5EF4-FFF2-40B4-BE49-F238E27FC236}">
                <a16:creationId xmlns:a16="http://schemas.microsoft.com/office/drawing/2014/main" xmlns="" id="{DB4D75B0-CDEE-8775-2FC6-B2B71D579C02}"/>
              </a:ext>
            </a:extLst>
          </p:cNvPr>
          <p:cNvCxnSpPr/>
          <p:nvPr/>
        </p:nvCxnSpPr>
        <p:spPr>
          <a:xfrm>
            <a:off x="10470630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трілка: вигнута вгору 47">
            <a:extLst>
              <a:ext uri="{FF2B5EF4-FFF2-40B4-BE49-F238E27FC236}">
                <a16:creationId xmlns:a16="http://schemas.microsoft.com/office/drawing/2014/main" xmlns="" id="{BBC39A01-ED58-F43C-5127-ABD4FF9A1958}"/>
              </a:ext>
            </a:extLst>
          </p:cNvPr>
          <p:cNvSpPr/>
          <p:nvPr/>
        </p:nvSpPr>
        <p:spPr>
          <a:xfrm>
            <a:off x="2731845" y="1656526"/>
            <a:ext cx="4136873" cy="5068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5" name="Прямокутник: округлені кути 53">
            <a:extLst>
              <a:ext uri="{FF2B5EF4-FFF2-40B4-BE49-F238E27FC236}">
                <a16:creationId xmlns:a16="http://schemas.microsoft.com/office/drawing/2014/main" xmlns="" id="{5700E0AA-3FE3-0DCD-1CBE-D4BB43B2F5D1}"/>
              </a:ext>
            </a:extLst>
          </p:cNvPr>
          <p:cNvSpPr/>
          <p:nvPr/>
        </p:nvSpPr>
        <p:spPr>
          <a:xfrm>
            <a:off x="9585164" y="3446671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 + 4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Прямокутник 54">
            <a:extLst>
              <a:ext uri="{FF2B5EF4-FFF2-40B4-BE49-F238E27FC236}">
                <a16:creationId xmlns:a16="http://schemas.microsoft.com/office/drawing/2014/main" xmlns="" id="{89B218E8-953F-DB9E-84FD-F13B20F67B70}"/>
              </a:ext>
            </a:extLst>
          </p:cNvPr>
          <p:cNvSpPr/>
          <p:nvPr/>
        </p:nvSpPr>
        <p:spPr>
          <a:xfrm>
            <a:off x="11183147" y="3565403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453DB74-9262-3F0E-FB4A-46C9C648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1159619" y="3504236"/>
            <a:ext cx="381740" cy="686891"/>
          </a:xfrm>
          <a:prstGeom prst="rect">
            <a:avLst/>
          </a:prstGeom>
        </p:spPr>
      </p:pic>
      <p:cxnSp>
        <p:nvCxnSpPr>
          <p:cNvPr id="78" name="Прямая соединительная линия 7">
            <a:extLst>
              <a:ext uri="{FF2B5EF4-FFF2-40B4-BE49-F238E27FC236}">
                <a16:creationId xmlns:a16="http://schemas.microsoft.com/office/drawing/2014/main" xmlns="" id="{4BF270F0-CDFB-1734-654C-A302A8785B5F}"/>
              </a:ext>
            </a:extLst>
          </p:cNvPr>
          <p:cNvCxnSpPr/>
          <p:nvPr/>
        </p:nvCxnSpPr>
        <p:spPr>
          <a:xfrm flipV="1">
            <a:off x="911197" y="4749990"/>
            <a:ext cx="10453889" cy="513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11">
            <a:extLst>
              <a:ext uri="{FF2B5EF4-FFF2-40B4-BE49-F238E27FC236}">
                <a16:creationId xmlns:a16="http://schemas.microsoft.com/office/drawing/2014/main" xmlns="" id="{13D85D32-2384-CB9E-A3EB-159FBFF32C56}"/>
              </a:ext>
            </a:extLst>
          </p:cNvPr>
          <p:cNvCxnSpPr/>
          <p:nvPr/>
        </p:nvCxnSpPr>
        <p:spPr>
          <a:xfrm>
            <a:off x="2745251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24">
            <a:extLst>
              <a:ext uri="{FF2B5EF4-FFF2-40B4-BE49-F238E27FC236}">
                <a16:creationId xmlns:a16="http://schemas.microsoft.com/office/drawing/2014/main" xmlns="" id="{5CC9B966-205D-DF02-4C32-59364DCC88A5}"/>
              </a:ext>
            </a:extLst>
          </p:cNvPr>
          <p:cNvCxnSpPr/>
          <p:nvPr/>
        </p:nvCxnSpPr>
        <p:spPr>
          <a:xfrm>
            <a:off x="3675923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28">
            <a:extLst>
              <a:ext uri="{FF2B5EF4-FFF2-40B4-BE49-F238E27FC236}">
                <a16:creationId xmlns:a16="http://schemas.microsoft.com/office/drawing/2014/main" xmlns="" id="{3C3A30FE-673F-847F-1350-FB95EE0CE0DF}"/>
              </a:ext>
            </a:extLst>
          </p:cNvPr>
          <p:cNvCxnSpPr/>
          <p:nvPr/>
        </p:nvCxnSpPr>
        <p:spPr>
          <a:xfrm>
            <a:off x="4647273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9">
            <a:extLst>
              <a:ext uri="{FF2B5EF4-FFF2-40B4-BE49-F238E27FC236}">
                <a16:creationId xmlns:a16="http://schemas.microsoft.com/office/drawing/2014/main" xmlns="" id="{32E27DD7-BD85-FB76-9D45-62AA40A5C339}"/>
              </a:ext>
            </a:extLst>
          </p:cNvPr>
          <p:cNvCxnSpPr/>
          <p:nvPr/>
        </p:nvCxnSpPr>
        <p:spPr>
          <a:xfrm>
            <a:off x="5700820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31">
            <a:extLst>
              <a:ext uri="{FF2B5EF4-FFF2-40B4-BE49-F238E27FC236}">
                <a16:creationId xmlns:a16="http://schemas.microsoft.com/office/drawing/2014/main" xmlns="" id="{9B1A60ED-16F1-E547-82DC-FF9DAA2C273B}"/>
              </a:ext>
            </a:extLst>
          </p:cNvPr>
          <p:cNvCxnSpPr/>
          <p:nvPr/>
        </p:nvCxnSpPr>
        <p:spPr>
          <a:xfrm>
            <a:off x="6699206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20">
            <a:extLst>
              <a:ext uri="{FF2B5EF4-FFF2-40B4-BE49-F238E27FC236}">
                <a16:creationId xmlns:a16="http://schemas.microsoft.com/office/drawing/2014/main" xmlns="" id="{5E5E7D62-9D34-7843-6519-A07129663309}"/>
              </a:ext>
            </a:extLst>
          </p:cNvPr>
          <p:cNvSpPr/>
          <p:nvPr/>
        </p:nvSpPr>
        <p:spPr>
          <a:xfrm>
            <a:off x="1525330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34">
            <a:extLst>
              <a:ext uri="{FF2B5EF4-FFF2-40B4-BE49-F238E27FC236}">
                <a16:creationId xmlns:a16="http://schemas.microsoft.com/office/drawing/2014/main" xmlns="" id="{BCEAD6E0-2A4C-75BC-AD2A-85C8B448C7C2}"/>
              </a:ext>
            </a:extLst>
          </p:cNvPr>
          <p:cNvSpPr/>
          <p:nvPr/>
        </p:nvSpPr>
        <p:spPr>
          <a:xfrm>
            <a:off x="3357625" y="4929566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35">
            <a:extLst>
              <a:ext uri="{FF2B5EF4-FFF2-40B4-BE49-F238E27FC236}">
                <a16:creationId xmlns:a16="http://schemas.microsoft.com/office/drawing/2014/main" xmlns="" id="{258C62FF-71F1-D171-A97D-5FED432A6E32}"/>
              </a:ext>
            </a:extLst>
          </p:cNvPr>
          <p:cNvSpPr/>
          <p:nvPr/>
        </p:nvSpPr>
        <p:spPr>
          <a:xfrm>
            <a:off x="2437684" y="4922571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36">
            <a:extLst>
              <a:ext uri="{FF2B5EF4-FFF2-40B4-BE49-F238E27FC236}">
                <a16:creationId xmlns:a16="http://schemas.microsoft.com/office/drawing/2014/main" xmlns="" id="{2179EBEC-2B35-44E7-CC62-6128545D5934}"/>
              </a:ext>
            </a:extLst>
          </p:cNvPr>
          <p:cNvSpPr/>
          <p:nvPr/>
        </p:nvSpPr>
        <p:spPr>
          <a:xfrm>
            <a:off x="4357334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37">
            <a:extLst>
              <a:ext uri="{FF2B5EF4-FFF2-40B4-BE49-F238E27FC236}">
                <a16:creationId xmlns:a16="http://schemas.microsoft.com/office/drawing/2014/main" xmlns="" id="{9371A215-5181-0898-4FA9-46EA3F489635}"/>
              </a:ext>
            </a:extLst>
          </p:cNvPr>
          <p:cNvSpPr/>
          <p:nvPr/>
        </p:nvSpPr>
        <p:spPr>
          <a:xfrm>
            <a:off x="5379118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4591AFF-0B44-A531-2224-7C9FB62E2673}"/>
              </a:ext>
            </a:extLst>
          </p:cNvPr>
          <p:cNvSpPr txBox="1"/>
          <p:nvPr/>
        </p:nvSpPr>
        <p:spPr>
          <a:xfrm>
            <a:off x="1643197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98371BA-8C97-C413-1743-BC1B5123E41A}"/>
              </a:ext>
            </a:extLst>
          </p:cNvPr>
          <p:cNvSpPr txBox="1"/>
          <p:nvPr/>
        </p:nvSpPr>
        <p:spPr>
          <a:xfrm>
            <a:off x="2530808" y="4858291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9507586-4F08-41E6-56C7-5166D7427D34}"/>
              </a:ext>
            </a:extLst>
          </p:cNvPr>
          <p:cNvSpPr txBox="1"/>
          <p:nvPr/>
        </p:nvSpPr>
        <p:spPr>
          <a:xfrm>
            <a:off x="3461894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A566A06-BE0A-123C-37DE-9D0B6F050E1A}"/>
              </a:ext>
            </a:extLst>
          </p:cNvPr>
          <p:cNvSpPr txBox="1"/>
          <p:nvPr/>
        </p:nvSpPr>
        <p:spPr>
          <a:xfrm>
            <a:off x="4438370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0C2EDAD-101F-062E-A621-7EEB6FE947FA}"/>
              </a:ext>
            </a:extLst>
          </p:cNvPr>
          <p:cNvSpPr txBox="1"/>
          <p:nvPr/>
        </p:nvSpPr>
        <p:spPr>
          <a:xfrm>
            <a:off x="5497639" y="482826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94" name="Прямая соединительная линия 68">
            <a:extLst>
              <a:ext uri="{FF2B5EF4-FFF2-40B4-BE49-F238E27FC236}">
                <a16:creationId xmlns:a16="http://schemas.microsoft.com/office/drawing/2014/main" xmlns="" id="{8FBBC5BD-9931-B229-503D-117AE5C31231}"/>
              </a:ext>
            </a:extLst>
          </p:cNvPr>
          <p:cNvCxnSpPr/>
          <p:nvPr/>
        </p:nvCxnSpPr>
        <p:spPr>
          <a:xfrm>
            <a:off x="1761035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69">
            <a:extLst>
              <a:ext uri="{FF2B5EF4-FFF2-40B4-BE49-F238E27FC236}">
                <a16:creationId xmlns:a16="http://schemas.microsoft.com/office/drawing/2014/main" xmlns="" id="{309C374B-B375-B3DF-9BA3-95E2ADD1A5A5}"/>
              </a:ext>
            </a:extLst>
          </p:cNvPr>
          <p:cNvSpPr/>
          <p:nvPr/>
        </p:nvSpPr>
        <p:spPr>
          <a:xfrm>
            <a:off x="6354423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A6A55E7-89FF-4054-2C13-BE3C067A6A93}"/>
              </a:ext>
            </a:extLst>
          </p:cNvPr>
          <p:cNvSpPr txBox="1"/>
          <p:nvPr/>
        </p:nvSpPr>
        <p:spPr>
          <a:xfrm>
            <a:off x="6450915" y="485829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угольник 71">
            <a:extLst>
              <a:ext uri="{FF2B5EF4-FFF2-40B4-BE49-F238E27FC236}">
                <a16:creationId xmlns:a16="http://schemas.microsoft.com/office/drawing/2014/main" xmlns="" id="{CE042984-D6F7-91B4-8E3A-82C7D93F9786}"/>
              </a:ext>
            </a:extLst>
          </p:cNvPr>
          <p:cNvSpPr/>
          <p:nvPr/>
        </p:nvSpPr>
        <p:spPr>
          <a:xfrm>
            <a:off x="7330780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1F814B5-6DD1-CBDD-EAFF-E5CF49DFF34C}"/>
              </a:ext>
            </a:extLst>
          </p:cNvPr>
          <p:cNvSpPr txBox="1"/>
          <p:nvPr/>
        </p:nvSpPr>
        <p:spPr>
          <a:xfrm>
            <a:off x="7449301" y="485829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Прямоугольник 73">
            <a:extLst>
              <a:ext uri="{FF2B5EF4-FFF2-40B4-BE49-F238E27FC236}">
                <a16:creationId xmlns:a16="http://schemas.microsoft.com/office/drawing/2014/main" xmlns="" id="{DE2035A3-DDB0-E034-7FC5-0D47200BDC4B}"/>
              </a:ext>
            </a:extLst>
          </p:cNvPr>
          <p:cNvSpPr/>
          <p:nvPr/>
        </p:nvSpPr>
        <p:spPr>
          <a:xfrm>
            <a:off x="8329165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6579A55-BC84-47BD-680C-851B7B4D551E}"/>
              </a:ext>
            </a:extLst>
          </p:cNvPr>
          <p:cNvSpPr txBox="1"/>
          <p:nvPr/>
        </p:nvSpPr>
        <p:spPr>
          <a:xfrm>
            <a:off x="8447687" y="486583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Прямая соединительная линия 75">
            <a:extLst>
              <a:ext uri="{FF2B5EF4-FFF2-40B4-BE49-F238E27FC236}">
                <a16:creationId xmlns:a16="http://schemas.microsoft.com/office/drawing/2014/main" xmlns="" id="{4E8029D6-974A-9519-9567-9391B1555A50}"/>
              </a:ext>
            </a:extLst>
          </p:cNvPr>
          <p:cNvCxnSpPr/>
          <p:nvPr/>
        </p:nvCxnSpPr>
        <p:spPr>
          <a:xfrm>
            <a:off x="7637217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77">
            <a:extLst>
              <a:ext uri="{FF2B5EF4-FFF2-40B4-BE49-F238E27FC236}">
                <a16:creationId xmlns:a16="http://schemas.microsoft.com/office/drawing/2014/main" xmlns="" id="{1F8B2B22-ED65-8A50-B56B-F163DCAF8744}"/>
              </a:ext>
            </a:extLst>
          </p:cNvPr>
          <p:cNvCxnSpPr/>
          <p:nvPr/>
        </p:nvCxnSpPr>
        <p:spPr>
          <a:xfrm>
            <a:off x="8644525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78">
            <a:extLst>
              <a:ext uri="{FF2B5EF4-FFF2-40B4-BE49-F238E27FC236}">
                <a16:creationId xmlns:a16="http://schemas.microsoft.com/office/drawing/2014/main" xmlns="" id="{1B9E310D-DD7A-6035-15F8-20D43F000108}"/>
              </a:ext>
            </a:extLst>
          </p:cNvPr>
          <p:cNvSpPr/>
          <p:nvPr/>
        </p:nvSpPr>
        <p:spPr>
          <a:xfrm>
            <a:off x="584427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16250D-FFD1-EF66-9D76-126C6BBBFED1}"/>
              </a:ext>
            </a:extLst>
          </p:cNvPr>
          <p:cNvSpPr txBox="1"/>
          <p:nvPr/>
        </p:nvSpPr>
        <p:spPr>
          <a:xfrm>
            <a:off x="702294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" name="Прямая соединительная линия 58">
            <a:extLst>
              <a:ext uri="{FF2B5EF4-FFF2-40B4-BE49-F238E27FC236}">
                <a16:creationId xmlns:a16="http://schemas.microsoft.com/office/drawing/2014/main" xmlns="" id="{7C3EC33E-15B5-6621-AF82-50D6A95B8A21}"/>
              </a:ext>
            </a:extLst>
          </p:cNvPr>
          <p:cNvCxnSpPr/>
          <p:nvPr/>
        </p:nvCxnSpPr>
        <p:spPr>
          <a:xfrm>
            <a:off x="9574446" y="459904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76">
            <a:extLst>
              <a:ext uri="{FF2B5EF4-FFF2-40B4-BE49-F238E27FC236}">
                <a16:creationId xmlns:a16="http://schemas.microsoft.com/office/drawing/2014/main" xmlns="" id="{280CAD51-45A4-1CCC-1626-1419AF4442E4}"/>
              </a:ext>
            </a:extLst>
          </p:cNvPr>
          <p:cNvSpPr/>
          <p:nvPr/>
        </p:nvSpPr>
        <p:spPr>
          <a:xfrm>
            <a:off x="9260588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F6A5F6B-333F-ECAB-A2EE-2CDA487E00D0}"/>
              </a:ext>
            </a:extLst>
          </p:cNvPr>
          <p:cNvSpPr txBox="1"/>
          <p:nvPr/>
        </p:nvSpPr>
        <p:spPr>
          <a:xfrm>
            <a:off x="9379110" y="486583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Прямоугольник 82">
            <a:extLst>
              <a:ext uri="{FF2B5EF4-FFF2-40B4-BE49-F238E27FC236}">
                <a16:creationId xmlns:a16="http://schemas.microsoft.com/office/drawing/2014/main" xmlns="" id="{E85E16FD-1312-0868-4E51-F9BBB7EC85CE}"/>
              </a:ext>
            </a:extLst>
          </p:cNvPr>
          <p:cNvSpPr/>
          <p:nvPr/>
        </p:nvSpPr>
        <p:spPr>
          <a:xfrm>
            <a:off x="10115874" y="4937114"/>
            <a:ext cx="843785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B7760B8-0181-9EEA-4B86-2A56360049CB}"/>
              </a:ext>
            </a:extLst>
          </p:cNvPr>
          <p:cNvSpPr txBox="1"/>
          <p:nvPr/>
        </p:nvSpPr>
        <p:spPr>
          <a:xfrm>
            <a:off x="10173331" y="4868349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0" name="Прямая соединительная линия 84">
            <a:extLst>
              <a:ext uri="{FF2B5EF4-FFF2-40B4-BE49-F238E27FC236}">
                <a16:creationId xmlns:a16="http://schemas.microsoft.com/office/drawing/2014/main" xmlns="" id="{543795E3-FC21-8913-4CCC-9CB53B59A0B2}"/>
              </a:ext>
            </a:extLst>
          </p:cNvPr>
          <p:cNvCxnSpPr/>
          <p:nvPr/>
        </p:nvCxnSpPr>
        <p:spPr>
          <a:xfrm>
            <a:off x="10470630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трілка: вигнута вгору 93">
            <a:extLst>
              <a:ext uri="{FF2B5EF4-FFF2-40B4-BE49-F238E27FC236}">
                <a16:creationId xmlns:a16="http://schemas.microsoft.com/office/drawing/2014/main" xmlns="" id="{1FC1AB29-0A94-F45F-BD06-B6A619EE07D0}"/>
              </a:ext>
            </a:extLst>
          </p:cNvPr>
          <p:cNvSpPr/>
          <p:nvPr/>
        </p:nvSpPr>
        <p:spPr>
          <a:xfrm>
            <a:off x="6672722" y="3998299"/>
            <a:ext cx="3049248" cy="5068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41" name="Прямокутник: округлені кути 94">
            <a:extLst>
              <a:ext uri="{FF2B5EF4-FFF2-40B4-BE49-F238E27FC236}">
                <a16:creationId xmlns:a16="http://schemas.microsoft.com/office/drawing/2014/main" xmlns="" id="{639B30D1-50E0-F99A-BB2D-B630507F197A}"/>
              </a:ext>
            </a:extLst>
          </p:cNvPr>
          <p:cNvSpPr/>
          <p:nvPr/>
        </p:nvSpPr>
        <p:spPr>
          <a:xfrm>
            <a:off x="9585164" y="5814300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 + 3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" name="Прямокутник 95">
            <a:extLst>
              <a:ext uri="{FF2B5EF4-FFF2-40B4-BE49-F238E27FC236}">
                <a16:creationId xmlns:a16="http://schemas.microsoft.com/office/drawing/2014/main" xmlns="" id="{FB8CD520-BFC4-D279-E31E-E92969E44539}"/>
              </a:ext>
            </a:extLst>
          </p:cNvPr>
          <p:cNvSpPr/>
          <p:nvPr/>
        </p:nvSpPr>
        <p:spPr>
          <a:xfrm>
            <a:off x="11183147" y="5933032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AABBBD39-CBBE-791E-91C9-66D9C92D6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1204512" y="5852255"/>
            <a:ext cx="387602" cy="686891"/>
          </a:xfrm>
          <a:prstGeom prst="rect">
            <a:avLst/>
          </a:prstGeom>
        </p:spPr>
      </p:pic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BE0CB05C-95B3-582A-DACF-3E955AD2BB53}"/>
              </a:ext>
            </a:extLst>
          </p:cNvPr>
          <p:cNvSpPr/>
          <p:nvPr/>
        </p:nvSpPr>
        <p:spPr>
          <a:xfrm>
            <a:off x="784314" y="2277746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DC073D7A-64C4-3FC4-7085-5A2CD223D972}"/>
              </a:ext>
            </a:extLst>
          </p:cNvPr>
          <p:cNvSpPr/>
          <p:nvPr/>
        </p:nvSpPr>
        <p:spPr>
          <a:xfrm>
            <a:off x="11206017" y="2277746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59FEB80-F04B-3CA3-DF34-C2928314A477}"/>
              </a:ext>
            </a:extLst>
          </p:cNvPr>
          <p:cNvSpPr/>
          <p:nvPr/>
        </p:nvSpPr>
        <p:spPr>
          <a:xfrm>
            <a:off x="11206017" y="465509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80EFD09D-FFC8-70AF-3AF1-7C2EEBD440F7}"/>
              </a:ext>
            </a:extLst>
          </p:cNvPr>
          <p:cNvSpPr/>
          <p:nvPr/>
        </p:nvSpPr>
        <p:spPr>
          <a:xfrm>
            <a:off x="829524" y="465509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Прямоугольник 111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29914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1428" y="1387372"/>
            <a:ext cx="3241962" cy="13171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Намалюй ще по 2 м'ячі в кожній сітці.</a:t>
            </a:r>
          </a:p>
          <a:p>
            <a:r>
              <a:rPr lang="uk-UA" sz="2000" dirty="0">
                <a:solidFill>
                  <a:srgbClr val="7030A0"/>
                </a:solidFill>
              </a:rPr>
              <a:t>Скільки м'ячів стало?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D7305449-78FF-1B3F-A30F-BFE5D4424AE7}"/>
              </a:ext>
            </a:extLst>
          </p:cNvPr>
          <p:cNvSpPr/>
          <p:nvPr/>
        </p:nvSpPr>
        <p:spPr>
          <a:xfrm>
            <a:off x="5052424" y="5321714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 + 2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кутник 9">
            <a:extLst>
              <a:ext uri="{FF2B5EF4-FFF2-40B4-BE49-F238E27FC236}">
                <a16:creationId xmlns:a16="http://schemas.microsoft.com/office/drawing/2014/main" xmlns="" id="{D8FB360D-E9CD-B795-47C0-12B4E522B539}"/>
              </a:ext>
            </a:extLst>
          </p:cNvPr>
          <p:cNvSpPr/>
          <p:nvPr/>
        </p:nvSpPr>
        <p:spPr>
          <a:xfrm>
            <a:off x="6650407" y="5440446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кутник: округлені кути 16">
            <a:extLst>
              <a:ext uri="{FF2B5EF4-FFF2-40B4-BE49-F238E27FC236}">
                <a16:creationId xmlns:a16="http://schemas.microsoft.com/office/drawing/2014/main" xmlns="" id="{DFD4807C-6CAA-F3F5-5305-407E39360F71}"/>
              </a:ext>
            </a:extLst>
          </p:cNvPr>
          <p:cNvSpPr/>
          <p:nvPr/>
        </p:nvSpPr>
        <p:spPr>
          <a:xfrm>
            <a:off x="8943987" y="5321714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 + 2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кутник 17">
            <a:extLst>
              <a:ext uri="{FF2B5EF4-FFF2-40B4-BE49-F238E27FC236}">
                <a16:creationId xmlns:a16="http://schemas.microsoft.com/office/drawing/2014/main" xmlns="" id="{6F4834BA-9744-84F6-FA14-A5DD1427D82A}"/>
              </a:ext>
            </a:extLst>
          </p:cNvPr>
          <p:cNvSpPr/>
          <p:nvPr/>
        </p:nvSpPr>
        <p:spPr>
          <a:xfrm>
            <a:off x="10541970" y="5440446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1FEA4762-3197-89F4-4525-B1E72B61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68" y="3859410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E7E5354E-64FB-D243-F4F4-E4228DF3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1" y="3978142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AF9CE11E-6998-81E3-B59A-AFB840B6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07" y="3557212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8F1BC384-C4AE-D449-1E57-17CEC93F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45" y="3175939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2E7BD2D5-CC77-2DBB-3F7D-FA358E3A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34" y="3235320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C961FBBF-B6FD-797E-6801-F00A2D99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43" y="2433117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Basketball Ball Sports - Free vector graphic on Pixabay">
            <a:extLst>
              <a:ext uri="{FF2B5EF4-FFF2-40B4-BE49-F238E27FC236}">
                <a16:creationId xmlns:a16="http://schemas.microsoft.com/office/drawing/2014/main" xmlns="" id="{9CB0F6B4-0136-F13B-DBE2-EC4284A7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33" y="2616447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D6B0DC7-E537-F637-B8DE-FB027D88A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867" l="9880" r="93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824" y="3610176"/>
            <a:ext cx="1377228" cy="117147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C74D49FC-C88D-B212-CD7B-E597D327A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867" l="9880" r="93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2192" y="3820842"/>
            <a:ext cx="1377228" cy="117147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4C12C74-9A98-CEB4-F7B2-AE0DC2126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867" l="9880" r="93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8563" y="3476372"/>
            <a:ext cx="1377228" cy="117147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BC42820-FC06-87C3-E3A6-14F93EBC2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867" l="9880" r="93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6866" y="2875270"/>
            <a:ext cx="1377228" cy="117147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1B4727E-A0CB-1D0F-FD93-E352FFAB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867" l="9880" r="934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237" y="2756538"/>
            <a:ext cx="1377228" cy="117147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E826978-3501-3D87-82E0-C7E8755C34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752609" y="5329919"/>
            <a:ext cx="317675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5344EE50-87C0-F2E3-BCEA-C5A189092C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541970" y="5300464"/>
            <a:ext cx="424330" cy="686891"/>
          </a:xfrm>
          <a:prstGeom prst="rect">
            <a:avLst/>
          </a:prstGeom>
        </p:spPr>
      </p:pic>
      <p:pic>
        <p:nvPicPr>
          <p:cNvPr id="57" name="Picture 2" descr="Vector cartoon brown empty grocery string bag or turtle mesh bag for  healthy organic food. 4747370 Vector Art at Vecteezy">
            <a:extLst>
              <a:ext uri="{FF2B5EF4-FFF2-40B4-BE49-F238E27FC236}">
                <a16:creationId xmlns:a16="http://schemas.microsoft.com/office/drawing/2014/main" xmlns="" id="{E010CEEE-6728-F851-599D-F64EC2A80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2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27324" r="16757"/>
          <a:stretch/>
        </p:blipFill>
        <p:spPr bwMode="auto">
          <a:xfrm>
            <a:off x="4069013" y="1652280"/>
            <a:ext cx="3950898" cy="35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ector cartoon brown empty grocery string bag or turtle mesh bag for  healthy organic food. 4747370 Vector Art at Vecteezy">
            <a:extLst>
              <a:ext uri="{FF2B5EF4-FFF2-40B4-BE49-F238E27FC236}">
                <a16:creationId xmlns:a16="http://schemas.microsoft.com/office/drawing/2014/main" xmlns="" id="{EF7A0522-10C7-84CD-24D7-C72B3CFFA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42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27324" r="16757"/>
          <a:stretch/>
        </p:blipFill>
        <p:spPr bwMode="auto">
          <a:xfrm>
            <a:off x="7838757" y="1749762"/>
            <a:ext cx="3950898" cy="34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Клипарт полянка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45" y="2941788"/>
            <a:ext cx="5715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15279" y="389940"/>
            <a:ext cx="8753713" cy="6047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Усно обчисли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 rot="1499989">
            <a:off x="5790211" y="2196120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5400000">
            <a:off x="7302375" y="1265168"/>
            <a:ext cx="2142913" cy="1602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0378293">
            <a:off x="5757239" y="3750146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5071968">
            <a:off x="7344253" y="4552724"/>
            <a:ext cx="2063969" cy="150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20233909">
            <a:off x="8815095" y="2130281"/>
            <a:ext cx="2204692" cy="1576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499989">
            <a:off x="8733637" y="3811897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52261" y="2833288"/>
            <a:ext cx="1910968" cy="1730041"/>
          </a:xfrm>
          <a:prstGeom prst="ellipse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990846" y="3150976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+1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81202" y="399374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9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91509" y="241049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21818" y="155836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94388" y="243972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587588" y="4071583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29154" y="486997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5" name="Picture 4" descr="Клипарт полянка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" y="2518183"/>
            <a:ext cx="6344116" cy="42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0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935469" y="410524"/>
            <a:ext cx="8732066" cy="7268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Закріплення вивченого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83542"/>
              </p:ext>
            </p:extLst>
          </p:nvPr>
        </p:nvGraphicFramePr>
        <p:xfrm>
          <a:off x="3574501" y="1479756"/>
          <a:ext cx="388848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1400375413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166914474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09734568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90353383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171706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10757"/>
              </p:ext>
            </p:extLst>
          </p:nvPr>
        </p:nvGraphicFramePr>
        <p:xfrm>
          <a:off x="6493164" y="2059710"/>
          <a:ext cx="969817" cy="159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7">
                  <a:extLst>
                    <a:ext uri="{9D8B030D-6E8A-4147-A177-3AD203B41FA5}">
                      <a16:colId xmlns:a16="http://schemas.microsoft.com/office/drawing/2014/main" xmlns="" val="1563073622"/>
                    </a:ext>
                  </a:extLst>
                </a:gridCol>
              </a:tblGrid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433108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650268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37563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05851"/>
              </p:ext>
            </p:extLst>
          </p:nvPr>
        </p:nvGraphicFramePr>
        <p:xfrm>
          <a:off x="7465284" y="3119102"/>
          <a:ext cx="2916360" cy="53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2208310313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543464552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207198891"/>
                    </a:ext>
                  </a:extLst>
                </a:gridCol>
              </a:tblGrid>
              <a:tr h="53849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0002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04005"/>
              </p:ext>
            </p:extLst>
          </p:nvPr>
        </p:nvGraphicFramePr>
        <p:xfrm>
          <a:off x="9411827" y="3657600"/>
          <a:ext cx="969817" cy="159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7">
                  <a:extLst>
                    <a:ext uri="{9D8B030D-6E8A-4147-A177-3AD203B41FA5}">
                      <a16:colId xmlns:a16="http://schemas.microsoft.com/office/drawing/2014/main" xmlns="" val="2295138137"/>
                    </a:ext>
                  </a:extLst>
                </a:gridCol>
              </a:tblGrid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9057759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0555203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89157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27192"/>
              </p:ext>
            </p:extLst>
          </p:nvPr>
        </p:nvGraphicFramePr>
        <p:xfrm>
          <a:off x="5523347" y="4716992"/>
          <a:ext cx="388848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423908944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632623355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338781106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786198095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34553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28820"/>
              </p:ext>
            </p:extLst>
          </p:nvPr>
        </p:nvGraphicFramePr>
        <p:xfrm>
          <a:off x="5523347" y="5291078"/>
          <a:ext cx="965211" cy="111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11">
                  <a:extLst>
                    <a:ext uri="{9D8B030D-6E8A-4147-A177-3AD203B41FA5}">
                      <a16:colId xmlns:a16="http://schemas.microsoft.com/office/drawing/2014/main" xmlns="" val="2370799467"/>
                    </a:ext>
                  </a:extLst>
                </a:gridCol>
              </a:tblGrid>
              <a:tr h="556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857015"/>
                  </a:ext>
                </a:extLst>
              </a:tr>
              <a:tr h="556292">
                <a:tc>
                  <a:txBody>
                    <a:bodyPr/>
                    <a:lstStyle/>
                    <a:p>
                      <a:pPr algn="ctr"/>
                      <a:endParaRPr lang="uk-UA" sz="2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07635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89867"/>
              </p:ext>
            </p:extLst>
          </p:nvPr>
        </p:nvGraphicFramePr>
        <p:xfrm>
          <a:off x="6495467" y="5823708"/>
          <a:ext cx="291636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3660993304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88687411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636438705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430453"/>
                  </a:ext>
                </a:extLst>
              </a:tr>
            </a:tbl>
          </a:graphicData>
        </a:graphic>
      </p:graphicFrame>
      <p:pic>
        <p:nvPicPr>
          <p:cNvPr id="3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0" y="14668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endCxn id="2" idx="1"/>
          </p:cNvCxnSpPr>
          <p:nvPr/>
        </p:nvCxnSpPr>
        <p:spPr>
          <a:xfrm flipV="1">
            <a:off x="2495068" y="1769733"/>
            <a:ext cx="1079433" cy="16186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122325" y="329970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82522" y="1508123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82522" y="3126741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30074" y="3126741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01185" y="4739909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52783" y="4732270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10402" y="5880442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54499" y="5859373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8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85522" y="538131"/>
            <a:ext cx="8732066" cy="7627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7" name="Picture 4" descr="Cute Cartoon Girl Sitting Desk Different : image vectorielle de stock  (libre de droits) 11408873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7" r="8047" b="6040"/>
          <a:stretch/>
        </p:blipFill>
        <p:spPr bwMode="auto">
          <a:xfrm>
            <a:off x="784370" y="2708700"/>
            <a:ext cx="2571226" cy="31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ute Cartoon Girl Sitting Desk Little Stock Vector (Royalty Free) 11450556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5775" b="7597"/>
          <a:stretch/>
        </p:blipFill>
        <p:spPr bwMode="auto">
          <a:xfrm flipH="1">
            <a:off x="9211486" y="2697418"/>
            <a:ext cx="2196144" cy="31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Школьные принадлежности в векторе - Школ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6" t="2717" r="10831" b="72548"/>
          <a:stretch/>
        </p:blipFill>
        <p:spPr bwMode="auto">
          <a:xfrm>
            <a:off x="3745347" y="1300887"/>
            <a:ext cx="5115833" cy="3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120896" y="1670304"/>
            <a:ext cx="4425696" cy="2332292"/>
          </a:xfrm>
          <a:prstGeom prst="rect">
            <a:avLst/>
          </a:prstGeom>
          <a:solidFill>
            <a:srgbClr val="5B6C6B"/>
          </a:solidFill>
          <a:ln>
            <a:solidFill>
              <a:srgbClr val="5B6C6B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 descr="Веселый карандаш (60 фото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600" y1="86223" x2="17600" y2="86223"/>
                        <a14:foregroundMark x1="32800" y1="65604" x2="32800" y2="65604"/>
                        <a14:foregroundMark x1="7467" y1="96532" x2="7467" y2="96532"/>
                        <a14:foregroundMark x1="30667" y1="5155" x2="30667" y2="5155"/>
                        <a14:foregroundMark x1="32267" y1="43112" x2="32267" y2="43112"/>
                        <a14:foregroundMark x1="33467" y1="40581" x2="33467" y2="40581"/>
                        <a14:foregroundMark x1="27600" y1="43580" x2="27600" y2="43580"/>
                        <a14:foregroundMark x1="27067" y1="47423" x2="27067" y2="47423"/>
                        <a14:foregroundMark x1="14000" y1="87348" x2="14000" y2="87348"/>
                        <a14:foregroundMark x1="80133" y1="11434" x2="80133" y2="11434"/>
                        <a14:foregroundMark x1="84933" y1="16307" x2="84933" y2="16307"/>
                        <a14:foregroundMark x1="25600" y1="2999" x2="25600" y2="2999"/>
                        <a14:foregroundMark x1="29467" y1="65417" x2="29467" y2="65417"/>
                        <a14:foregroundMark x1="7867" y1="82474" x2="7867" y2="82474"/>
                        <a14:foregroundMark x1="82667" y1="13964" x2="82667" y2="15183"/>
                        <a14:foregroundMark x1="88267" y1="21462" x2="88267" y2="21462"/>
                        <a14:foregroundMark x1="36267" y1="5342" x2="36267" y2="5342"/>
                        <a14:foregroundMark x1="12267" y1="89316" x2="12267" y2="89316"/>
                        <a14:foregroundMark x1="13333" y1="83037" x2="13333" y2="83037"/>
                        <a14:foregroundMark x1="8133" y1="85005" x2="8133" y2="85005"/>
                        <a14:foregroundMark x1="11467" y1="95595" x2="11467" y2="95595"/>
                        <a14:foregroundMark x1="9200" y1="93627" x2="9200" y2="93627"/>
                        <a14:foregroundMark x1="6667" y1="94189" x2="6667" y2="94189"/>
                        <a14:foregroundMark x1="98267" y1="22962" x2="98267" y2="229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5" y="3669787"/>
            <a:ext cx="1838734" cy="26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746205" y="1689894"/>
            <a:ext cx="5245973" cy="2009061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день, малече, щира,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живеться вам у мирі.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луна дитячий сміх!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Почнемо урок для всіх! 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89966" y="1456402"/>
            <a:ext cx="4160586" cy="480804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70259" y="480570"/>
            <a:ext cx="8732066" cy="634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«Панда-дослідник»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92">
                        <a14:foregroundMark x1="30986" y1="86732" x2="30986" y2="86732"/>
                        <a14:foregroundMark x1="66549" y1="24816" x2="66549" y2="24816"/>
                        <a14:foregroundMark x1="44014" y1="25307" x2="44014" y2="25307"/>
                        <a14:foregroundMark x1="50704" y1="33907" x2="50704" y2="33907"/>
                        <a14:foregroundMark x1="56338" y1="35872" x2="56338" y2="35872"/>
                        <a14:foregroundMark x1="60915" y1="13022" x2="60915" y2="13022"/>
                        <a14:foregroundMark x1="45423" y1="23096" x2="45423" y2="23096"/>
                        <a14:foregroundMark x1="43662" y1="30713" x2="43662" y2="30713"/>
                        <a14:foregroundMark x1="56690" y1="40295" x2="56690" y2="40295"/>
                        <a14:foregroundMark x1="68662" y1="29730" x2="68662" y2="29730"/>
                        <a14:foregroundMark x1="76056" y1="34644" x2="76056" y2="34644"/>
                        <a14:foregroundMark x1="43310" y1="76167" x2="43310" y2="76167"/>
                        <a14:foregroundMark x1="35563" y1="30958" x2="35563" y2="30958"/>
                        <a14:foregroundMark x1="58099" y1="31695" x2="58099" y2="31695"/>
                        <a14:foregroundMark x1="34155" y1="25061" x2="34155" y2="25061"/>
                        <a14:foregroundMark x1="54930" y1="21376" x2="54930" y2="21376"/>
                        <a14:foregroundMark x1="62676" y1="36118" x2="62676" y2="36118"/>
                        <a14:foregroundMark x1="45070" y1="36855" x2="45070" y2="36855"/>
                        <a14:foregroundMark x1="45775" y1="74693" x2="45775" y2="74693"/>
                        <a14:foregroundMark x1="42606" y1="65848" x2="42606" y2="65848"/>
                        <a14:foregroundMark x1="77113" y1="30958" x2="77113" y2="30958"/>
                        <a14:foregroundMark x1="77465" y1="21622" x2="77465" y2="21622"/>
                        <a14:foregroundMark x1="61268" y1="18182" x2="61268" y2="18182"/>
                        <a14:foregroundMark x1="34155" y1="24079" x2="34155" y2="24079"/>
                        <a14:foregroundMark x1="32746" y1="34152" x2="32746" y2="34152"/>
                        <a14:foregroundMark x1="45070" y1="40049" x2="45070" y2="40049"/>
                        <a14:foregroundMark x1="36268" y1="38084" x2="36268" y2="38084"/>
                        <a14:foregroundMark x1="29930" y1="27518" x2="29930" y2="27518"/>
                        <a14:foregroundMark x1="40845" y1="6634" x2="40845" y2="6634"/>
                        <a14:foregroundMark x1="35563" y1="69287" x2="35563" y2="69287"/>
                        <a14:foregroundMark x1="38028" y1="21130" x2="38028" y2="21130"/>
                        <a14:foregroundMark x1="53873" y1="79115" x2="53873" y2="79115"/>
                        <a14:foregroundMark x1="54577" y1="70270" x2="54577" y2="70270"/>
                        <a14:foregroundMark x1="32746" y1="65111" x2="32746" y2="65111"/>
                        <a14:foregroundMark x1="29930" y1="71253" x2="29930" y2="71253"/>
                        <a14:foregroundMark x1="36972" y1="59459" x2="36972" y2="59459"/>
                        <a14:foregroundMark x1="47887" y1="81572" x2="47887" y2="81572"/>
                        <a14:foregroundMark x1="34859" y1="75921" x2="34859" y2="75921"/>
                        <a14:foregroundMark x1="76056" y1="40541" x2="76056" y2="40541"/>
                        <a14:foregroundMark x1="70423" y1="62408" x2="70423" y2="62408"/>
                        <a14:foregroundMark x1="26761" y1="28010" x2="26761" y2="28010"/>
                        <a14:foregroundMark x1="25352" y1="29238" x2="25352" y2="29238"/>
                        <a14:foregroundMark x1="26761" y1="35872" x2="26761" y2="358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26" y="1774111"/>
            <a:ext cx="2911612" cy="4172627"/>
          </a:xfrm>
          <a:prstGeom prst="rect">
            <a:avLst/>
          </a:prstGeom>
        </p:spPr>
      </p:pic>
      <p:pic>
        <p:nvPicPr>
          <p:cNvPr id="27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212172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Про що ви дізналися на уроці?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2" y="2240991"/>
            <a:ext cx="29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навчилися робити?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468723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сподобалося на уроці найбільше?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1" y="4703560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Назвіть компоненти дії додавання.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77283" y="523754"/>
            <a:ext cx="8732066" cy="7586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«Намисто»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851433" y="1764429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356271" y="1971228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692351" y="192473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076476" y="2126321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198176" y="219517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7" t="-2563" r="69956" b="54902"/>
          <a:stretch/>
        </p:blipFill>
        <p:spPr bwMode="auto">
          <a:xfrm>
            <a:off x="7709376" y="172314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903078" y="192473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575164" y="1806040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573062" y="1661780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30185" y="172314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23747" y="1810451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DC08FE8-0A15-78F3-6080-CF376D618298}"/>
              </a:ext>
            </a:extLst>
          </p:cNvPr>
          <p:cNvSpPr txBox="1"/>
          <p:nvPr/>
        </p:nvSpPr>
        <p:spPr>
          <a:xfrm>
            <a:off x="2915335" y="202709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10C109E-D6B7-F831-F9C2-90BD77B184A8}"/>
              </a:ext>
            </a:extLst>
          </p:cNvPr>
          <p:cNvSpPr txBox="1"/>
          <p:nvPr/>
        </p:nvSpPr>
        <p:spPr>
          <a:xfrm>
            <a:off x="3789456" y="1810451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489EE3-2521-40CB-48AF-D4743D4083E0}"/>
              </a:ext>
            </a:extLst>
          </p:cNvPr>
          <p:cNvSpPr txBox="1"/>
          <p:nvPr/>
        </p:nvSpPr>
        <p:spPr>
          <a:xfrm>
            <a:off x="4731502" y="197122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FE8CB57-C632-F2F5-5C6D-D4846A1B7BC5}"/>
              </a:ext>
            </a:extLst>
          </p:cNvPr>
          <p:cNvSpPr txBox="1"/>
          <p:nvPr/>
        </p:nvSpPr>
        <p:spPr>
          <a:xfrm>
            <a:off x="5500964" y="2273940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3C79B74-100B-63ED-622A-959BBC2F2AFD}"/>
              </a:ext>
            </a:extLst>
          </p:cNvPr>
          <p:cNvSpPr txBox="1"/>
          <p:nvPr/>
        </p:nvSpPr>
        <p:spPr>
          <a:xfrm>
            <a:off x="6344841" y="219109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ED77736-04F4-6968-1CEA-6747BC32DE3A}"/>
              </a:ext>
            </a:extLst>
          </p:cNvPr>
          <p:cNvSpPr txBox="1"/>
          <p:nvPr/>
        </p:nvSpPr>
        <p:spPr>
          <a:xfrm>
            <a:off x="7112808" y="198696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1656F23-21A9-26CF-ED63-1F50606D14DA}"/>
              </a:ext>
            </a:extLst>
          </p:cNvPr>
          <p:cNvSpPr txBox="1"/>
          <p:nvPr/>
        </p:nvSpPr>
        <p:spPr>
          <a:xfrm>
            <a:off x="7984466" y="1784249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C45C913-B02C-121B-2612-79E049BB55D6}"/>
              </a:ext>
            </a:extLst>
          </p:cNvPr>
          <p:cNvSpPr txBox="1"/>
          <p:nvPr/>
        </p:nvSpPr>
        <p:spPr>
          <a:xfrm>
            <a:off x="8863703" y="172314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E7B3336-A662-DCF7-16BB-0318F1317D88}"/>
              </a:ext>
            </a:extLst>
          </p:cNvPr>
          <p:cNvSpPr txBox="1"/>
          <p:nvPr/>
        </p:nvSpPr>
        <p:spPr>
          <a:xfrm>
            <a:off x="9665305" y="1723143"/>
            <a:ext cx="87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AE91C8D-F601-361D-3CE6-4FB9B975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52112" y="3570008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F37F489-D035-BF48-13B0-F7AD3772E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341134" y="3953588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52567C1-ED49-3223-A50B-E1EC8DE96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081791" y="3564871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1F4E13-ED66-2C75-8AC5-A542E9AD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905047" y="3643391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486A108-944E-E6F3-ED7A-C4A1099CA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3768862" y="372796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6D8C7F2-8901-D4DD-B39C-186FACE9B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664913" y="388330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E18A469-744E-8A45-D86D-F9ED42159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567661" y="3814454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8C7D5AA-FAFE-A98B-9EA2-7BC2B72E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374384" y="3664896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27E25A4-5B7F-BC1B-616A-8086B2E7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270435" y="362076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4F3A5DF-8E36-0217-16BD-C67446BB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101491" y="328106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2FEB391-F3E8-7AD0-D143-1DB646FC4F6B}"/>
              </a:ext>
            </a:extLst>
          </p:cNvPr>
          <p:cNvSpPr txBox="1"/>
          <p:nvPr/>
        </p:nvSpPr>
        <p:spPr>
          <a:xfrm>
            <a:off x="723612" y="357030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4E85D9E-364A-8FA8-5F26-9B9BC198D7DF}"/>
              </a:ext>
            </a:extLst>
          </p:cNvPr>
          <p:cNvSpPr txBox="1"/>
          <p:nvPr/>
        </p:nvSpPr>
        <p:spPr>
          <a:xfrm>
            <a:off x="1574555" y="398580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7EF0987-A33D-2804-2675-77A2025F5F00}"/>
              </a:ext>
            </a:extLst>
          </p:cNvPr>
          <p:cNvSpPr txBox="1"/>
          <p:nvPr/>
        </p:nvSpPr>
        <p:spPr>
          <a:xfrm>
            <a:off x="2360306" y="3655854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E9FD3C2-81D0-3314-0FAD-A3B95F2612E2}"/>
              </a:ext>
            </a:extLst>
          </p:cNvPr>
          <p:cNvSpPr txBox="1"/>
          <p:nvPr/>
        </p:nvSpPr>
        <p:spPr>
          <a:xfrm>
            <a:off x="3204768" y="365819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506EC78-EB10-7CD1-6073-98EB8466E737}"/>
              </a:ext>
            </a:extLst>
          </p:cNvPr>
          <p:cNvSpPr txBox="1"/>
          <p:nvPr/>
        </p:nvSpPr>
        <p:spPr>
          <a:xfrm>
            <a:off x="4071369" y="380065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4C0203B-9786-4A2C-52C3-C0629FA792CD}"/>
              </a:ext>
            </a:extLst>
          </p:cNvPr>
          <p:cNvSpPr txBox="1"/>
          <p:nvPr/>
        </p:nvSpPr>
        <p:spPr>
          <a:xfrm>
            <a:off x="4915578" y="3927537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1BD0D7B-8474-1266-91DB-6A980852104C}"/>
              </a:ext>
            </a:extLst>
          </p:cNvPr>
          <p:cNvSpPr txBox="1"/>
          <p:nvPr/>
        </p:nvSpPr>
        <p:spPr>
          <a:xfrm>
            <a:off x="5835814" y="388330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E30350-17DB-6F12-EB08-458DE348877D}"/>
              </a:ext>
            </a:extLst>
          </p:cNvPr>
          <p:cNvSpPr txBox="1"/>
          <p:nvPr/>
        </p:nvSpPr>
        <p:spPr>
          <a:xfrm>
            <a:off x="6681741" y="3683457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E4BE42C-ACF8-500F-3110-C4B723CEF23A}"/>
              </a:ext>
            </a:extLst>
          </p:cNvPr>
          <p:cNvSpPr txBox="1"/>
          <p:nvPr/>
        </p:nvSpPr>
        <p:spPr>
          <a:xfrm>
            <a:off x="7541792" y="3666819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6C11265-7585-023D-0A88-ED02F6DC8D36}"/>
              </a:ext>
            </a:extLst>
          </p:cNvPr>
          <p:cNvSpPr txBox="1"/>
          <p:nvPr/>
        </p:nvSpPr>
        <p:spPr>
          <a:xfrm>
            <a:off x="8190639" y="3386163"/>
            <a:ext cx="87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2A6A0E2-AB94-9D87-7CD6-10D0F0FFA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575977" y="5386194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86AF0D6-2E0B-2A78-E568-EEBABFF8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482099" y="534089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B681058-888A-6C02-1493-0D7F95C1C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313182" y="534089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595E2EB-4177-B614-D6B3-4D4E61527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160924" y="513359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89C6232-6F12-A76F-85E1-717507E5C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037839" y="5340893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CDC3CBF-7CA2-FD8A-B5B7-DEC8BF72E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868922" y="531680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91882C4-564D-7D8F-937B-F664EFDF7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730938" y="512706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8C3A5482-261A-585E-325D-5CEFC871A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558635" y="522193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F180C7F-A31A-68C4-700F-F0734053FD11}"/>
              </a:ext>
            </a:extLst>
          </p:cNvPr>
          <p:cNvSpPr txBox="1"/>
          <p:nvPr/>
        </p:nvSpPr>
        <p:spPr>
          <a:xfrm>
            <a:off x="2678526" y="5384872"/>
            <a:ext cx="87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724C387-8D3F-D667-1819-D9870FB45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420651" y="5316802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8E07BD20-05F8-5497-6868-6F51856B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248348" y="5072118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07C966A-FCE3-4992-9CD2-616EBD32CF06}"/>
              </a:ext>
            </a:extLst>
          </p:cNvPr>
          <p:cNvSpPr txBox="1"/>
          <p:nvPr/>
        </p:nvSpPr>
        <p:spPr>
          <a:xfrm>
            <a:off x="3699365" y="538188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2BB0443-7E91-C131-9324-621DCDDA43AB}"/>
              </a:ext>
            </a:extLst>
          </p:cNvPr>
          <p:cNvSpPr txBox="1"/>
          <p:nvPr/>
        </p:nvSpPr>
        <p:spPr>
          <a:xfrm>
            <a:off x="4587470" y="541609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6C4F5ED-EC5E-A18A-7F0F-D6653B04E59D}"/>
              </a:ext>
            </a:extLst>
          </p:cNvPr>
          <p:cNvSpPr txBox="1"/>
          <p:nvPr/>
        </p:nvSpPr>
        <p:spPr>
          <a:xfrm>
            <a:off x="5435899" y="525148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9C93AB80-CC2B-65BD-DEBE-8916FE5B8CFF}"/>
              </a:ext>
            </a:extLst>
          </p:cNvPr>
          <p:cNvSpPr txBox="1"/>
          <p:nvPr/>
        </p:nvSpPr>
        <p:spPr>
          <a:xfrm>
            <a:off x="6256306" y="540999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E2A3433-2E0C-C5EB-6DC2-7931AE8A3507}"/>
              </a:ext>
            </a:extLst>
          </p:cNvPr>
          <p:cNvSpPr txBox="1"/>
          <p:nvPr/>
        </p:nvSpPr>
        <p:spPr>
          <a:xfrm>
            <a:off x="7184296" y="5339828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7375085-9CEF-4118-2E63-AF0C8A59403D}"/>
              </a:ext>
            </a:extLst>
          </p:cNvPr>
          <p:cNvSpPr txBox="1"/>
          <p:nvPr/>
        </p:nvSpPr>
        <p:spPr>
          <a:xfrm>
            <a:off x="7989835" y="521748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997AA76-DC5A-3EB1-E894-8C9D6DFC2A33}"/>
              </a:ext>
            </a:extLst>
          </p:cNvPr>
          <p:cNvSpPr txBox="1"/>
          <p:nvPr/>
        </p:nvSpPr>
        <p:spPr>
          <a:xfrm>
            <a:off x="8883151" y="5251486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1582126-2440-1054-9C79-55D6D92D043B}"/>
              </a:ext>
            </a:extLst>
          </p:cNvPr>
          <p:cNvSpPr txBox="1"/>
          <p:nvPr/>
        </p:nvSpPr>
        <p:spPr>
          <a:xfrm>
            <a:off x="9686482" y="5378165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F3C23F8-3D6B-765F-087D-40D17D8B0BFA}"/>
              </a:ext>
            </a:extLst>
          </p:cNvPr>
          <p:cNvSpPr txBox="1"/>
          <p:nvPr/>
        </p:nvSpPr>
        <p:spPr>
          <a:xfrm>
            <a:off x="10537896" y="5078803"/>
            <a:ext cx="4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9" grpId="0"/>
      <p:bldP spid="4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87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extBox 1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8916" y="439997"/>
            <a:ext cx="8732066" cy="5438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«Засели будиночки» </a:t>
            </a:r>
          </a:p>
        </p:txBody>
      </p:sp>
      <p:pic>
        <p:nvPicPr>
          <p:cNvPr id="23" name="Picture 2" descr="дом, дома, дизайн иконки">
            <a:extLst>
              <a:ext uri="{FF2B5EF4-FFF2-40B4-BE49-F238E27FC236}">
                <a16:creationId xmlns:a16="http://schemas.microsoft.com/office/drawing/2014/main" xmlns="" id="{BEBA0D3F-574B-60F1-D6C0-E25844542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3061683" y="1793250"/>
            <a:ext cx="2752078" cy="15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дом, дома, дизайн иконки">
            <a:extLst>
              <a:ext uri="{FF2B5EF4-FFF2-40B4-BE49-F238E27FC236}">
                <a16:creationId xmlns:a16="http://schemas.microsoft.com/office/drawing/2014/main" xmlns="" id="{E84AAA18-59D0-B8A4-2CA2-A0084B14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3173670" y="3333736"/>
            <a:ext cx="2250639" cy="31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13">
            <a:extLst>
              <a:ext uri="{FF2B5EF4-FFF2-40B4-BE49-F238E27FC236}">
                <a16:creationId xmlns:a16="http://schemas.microsoft.com/office/drawing/2014/main" xmlns="" id="{9C7D236B-CED0-A295-2F3A-CEE94CE07E00}"/>
              </a:ext>
            </a:extLst>
          </p:cNvPr>
          <p:cNvSpPr/>
          <p:nvPr/>
        </p:nvSpPr>
        <p:spPr>
          <a:xfrm>
            <a:off x="3399918" y="3292037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 14">
            <a:extLst>
              <a:ext uri="{FF2B5EF4-FFF2-40B4-BE49-F238E27FC236}">
                <a16:creationId xmlns:a16="http://schemas.microsoft.com/office/drawing/2014/main" xmlns="" id="{945D698E-BE98-2CDE-5A89-B638D9ADEB59}"/>
              </a:ext>
            </a:extLst>
          </p:cNvPr>
          <p:cNvSpPr/>
          <p:nvPr/>
        </p:nvSpPr>
        <p:spPr>
          <a:xfrm>
            <a:off x="4841143" y="1725368"/>
            <a:ext cx="406301" cy="657946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кутник 15">
            <a:extLst>
              <a:ext uri="{FF2B5EF4-FFF2-40B4-BE49-F238E27FC236}">
                <a16:creationId xmlns:a16="http://schemas.microsoft.com/office/drawing/2014/main" xmlns="" id="{36D6B79A-AAC2-2F69-9815-61DD8DC79BE3}"/>
              </a:ext>
            </a:extLst>
          </p:cNvPr>
          <p:cNvSpPr/>
          <p:nvPr/>
        </p:nvSpPr>
        <p:spPr>
          <a:xfrm>
            <a:off x="3638656" y="352558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FC934A7-7989-AF72-1712-C58754C22AA9}"/>
              </a:ext>
            </a:extLst>
          </p:cNvPr>
          <p:cNvSpPr txBox="1"/>
          <p:nvPr/>
        </p:nvSpPr>
        <p:spPr>
          <a:xfrm>
            <a:off x="4120575" y="338776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кутник 18">
            <a:extLst>
              <a:ext uri="{FF2B5EF4-FFF2-40B4-BE49-F238E27FC236}">
                <a16:creationId xmlns:a16="http://schemas.microsoft.com/office/drawing/2014/main" xmlns="" id="{978B5C8C-E3A3-EF77-513F-0435DD604E93}"/>
              </a:ext>
            </a:extLst>
          </p:cNvPr>
          <p:cNvSpPr/>
          <p:nvPr/>
        </p:nvSpPr>
        <p:spPr>
          <a:xfrm>
            <a:off x="4596215" y="352558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кутник 20">
            <a:extLst>
              <a:ext uri="{FF2B5EF4-FFF2-40B4-BE49-F238E27FC236}">
                <a16:creationId xmlns:a16="http://schemas.microsoft.com/office/drawing/2014/main" xmlns="" id="{84BFC1C1-6A90-0FE4-5981-CD2D2BC11D51}"/>
              </a:ext>
            </a:extLst>
          </p:cNvPr>
          <p:cNvSpPr/>
          <p:nvPr/>
        </p:nvSpPr>
        <p:spPr>
          <a:xfrm>
            <a:off x="3638656" y="407669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08066A-C5F4-E15F-894D-9A2F222A9545}"/>
              </a:ext>
            </a:extLst>
          </p:cNvPr>
          <p:cNvSpPr txBox="1"/>
          <p:nvPr/>
        </p:nvSpPr>
        <p:spPr>
          <a:xfrm>
            <a:off x="4120575" y="3938878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кутник 22">
            <a:extLst>
              <a:ext uri="{FF2B5EF4-FFF2-40B4-BE49-F238E27FC236}">
                <a16:creationId xmlns:a16="http://schemas.microsoft.com/office/drawing/2014/main" xmlns="" id="{DE870EE3-4E70-FB39-547C-F74BA4C7A92F}"/>
              </a:ext>
            </a:extLst>
          </p:cNvPr>
          <p:cNvSpPr/>
          <p:nvPr/>
        </p:nvSpPr>
        <p:spPr>
          <a:xfrm>
            <a:off x="4596215" y="407669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 23">
            <a:extLst>
              <a:ext uri="{FF2B5EF4-FFF2-40B4-BE49-F238E27FC236}">
                <a16:creationId xmlns:a16="http://schemas.microsoft.com/office/drawing/2014/main" xmlns="" id="{DDF6A56F-FF8F-31C4-5321-D9FBAFB4B973}"/>
              </a:ext>
            </a:extLst>
          </p:cNvPr>
          <p:cNvSpPr/>
          <p:nvPr/>
        </p:nvSpPr>
        <p:spPr>
          <a:xfrm>
            <a:off x="3638656" y="4619400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BF4CDC-673D-9D72-EFEB-E1D341F81ED4}"/>
              </a:ext>
            </a:extLst>
          </p:cNvPr>
          <p:cNvSpPr txBox="1"/>
          <p:nvPr/>
        </p:nvSpPr>
        <p:spPr>
          <a:xfrm>
            <a:off x="4120575" y="4481583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Прямокутник 25">
            <a:extLst>
              <a:ext uri="{FF2B5EF4-FFF2-40B4-BE49-F238E27FC236}">
                <a16:creationId xmlns:a16="http://schemas.microsoft.com/office/drawing/2014/main" xmlns="" id="{1B1463B8-25D0-0D95-3F0A-B1D570490442}"/>
              </a:ext>
            </a:extLst>
          </p:cNvPr>
          <p:cNvSpPr/>
          <p:nvPr/>
        </p:nvSpPr>
        <p:spPr>
          <a:xfrm>
            <a:off x="4596215" y="4619400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кутник 26">
            <a:extLst>
              <a:ext uri="{FF2B5EF4-FFF2-40B4-BE49-F238E27FC236}">
                <a16:creationId xmlns:a16="http://schemas.microsoft.com/office/drawing/2014/main" xmlns="" id="{9CA4A00A-4683-A805-4EED-A2F6AF7FC13D}"/>
              </a:ext>
            </a:extLst>
          </p:cNvPr>
          <p:cNvSpPr/>
          <p:nvPr/>
        </p:nvSpPr>
        <p:spPr>
          <a:xfrm>
            <a:off x="3638656" y="514963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E39AAD-AB4F-4A3C-A418-E72514E6DC16}"/>
              </a:ext>
            </a:extLst>
          </p:cNvPr>
          <p:cNvSpPr txBox="1"/>
          <p:nvPr/>
        </p:nvSpPr>
        <p:spPr>
          <a:xfrm>
            <a:off x="4120575" y="5011814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кутник 28">
            <a:extLst>
              <a:ext uri="{FF2B5EF4-FFF2-40B4-BE49-F238E27FC236}">
                <a16:creationId xmlns:a16="http://schemas.microsoft.com/office/drawing/2014/main" xmlns="" id="{700CF9B2-8551-B530-E622-547D06D13409}"/>
              </a:ext>
            </a:extLst>
          </p:cNvPr>
          <p:cNvSpPr/>
          <p:nvPr/>
        </p:nvSpPr>
        <p:spPr>
          <a:xfrm>
            <a:off x="4596215" y="514963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9A880BC1-A46A-A010-47A1-4A49B587D084}"/>
              </a:ext>
            </a:extLst>
          </p:cNvPr>
          <p:cNvSpPr/>
          <p:nvPr/>
        </p:nvSpPr>
        <p:spPr>
          <a:xfrm>
            <a:off x="3941250" y="2419080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775C9A6F-E46D-24FA-8552-3492749030CB}"/>
              </a:ext>
            </a:extLst>
          </p:cNvPr>
          <p:cNvSpPr/>
          <p:nvPr/>
        </p:nvSpPr>
        <p:spPr>
          <a:xfrm>
            <a:off x="4873830" y="177354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74150804-24E6-9BB8-EBD6-9E84C16F64CD}"/>
              </a:ext>
            </a:extLst>
          </p:cNvPr>
          <p:cNvSpPr/>
          <p:nvPr/>
        </p:nvSpPr>
        <p:spPr>
          <a:xfrm>
            <a:off x="5058120" y="177354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6E227208-4EB0-4461-120A-1BD3B75D170A}"/>
              </a:ext>
            </a:extLst>
          </p:cNvPr>
          <p:cNvSpPr/>
          <p:nvPr/>
        </p:nvSpPr>
        <p:spPr>
          <a:xfrm>
            <a:off x="4873830" y="216335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79FA1513-0191-03F1-0F77-297F77DDD772}"/>
              </a:ext>
            </a:extLst>
          </p:cNvPr>
          <p:cNvSpPr/>
          <p:nvPr/>
        </p:nvSpPr>
        <p:spPr>
          <a:xfrm>
            <a:off x="5058120" y="216335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28449574-27A5-2EDD-2F3F-386DC12EF645}"/>
              </a:ext>
            </a:extLst>
          </p:cNvPr>
          <p:cNvSpPr/>
          <p:nvPr/>
        </p:nvSpPr>
        <p:spPr>
          <a:xfrm>
            <a:off x="4872781" y="1968450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 35">
            <a:extLst>
              <a:ext uri="{FF2B5EF4-FFF2-40B4-BE49-F238E27FC236}">
                <a16:creationId xmlns:a16="http://schemas.microsoft.com/office/drawing/2014/main" xmlns="" id="{850D8912-33C1-8D69-00F4-DAD6035E6703}"/>
              </a:ext>
            </a:extLst>
          </p:cNvPr>
          <p:cNvSpPr/>
          <p:nvPr/>
        </p:nvSpPr>
        <p:spPr>
          <a:xfrm>
            <a:off x="3638656" y="573533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B858E8B-F49C-EF71-76CE-EACD8CF7491F}"/>
              </a:ext>
            </a:extLst>
          </p:cNvPr>
          <p:cNvSpPr txBox="1"/>
          <p:nvPr/>
        </p:nvSpPr>
        <p:spPr>
          <a:xfrm>
            <a:off x="4120575" y="559752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Прямокутник 37">
            <a:extLst>
              <a:ext uri="{FF2B5EF4-FFF2-40B4-BE49-F238E27FC236}">
                <a16:creationId xmlns:a16="http://schemas.microsoft.com/office/drawing/2014/main" xmlns="" id="{A491FC44-6741-D6DA-87A9-E690CA15CFE0}"/>
              </a:ext>
            </a:extLst>
          </p:cNvPr>
          <p:cNvSpPr/>
          <p:nvPr/>
        </p:nvSpPr>
        <p:spPr>
          <a:xfrm>
            <a:off x="4596215" y="573533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8B8E9AB6-B27A-6A4B-7EAF-6BBB5CBFC757}"/>
              </a:ext>
            </a:extLst>
          </p:cNvPr>
          <p:cNvSpPr/>
          <p:nvPr/>
        </p:nvSpPr>
        <p:spPr>
          <a:xfrm>
            <a:off x="5058120" y="1968450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2" descr="дом, дома, дизайн иконки">
            <a:extLst>
              <a:ext uri="{FF2B5EF4-FFF2-40B4-BE49-F238E27FC236}">
                <a16:creationId xmlns:a16="http://schemas.microsoft.com/office/drawing/2014/main" xmlns="" id="{A31C4FE6-FC5B-7F18-BE53-D1D49B344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5732436" y="1212130"/>
            <a:ext cx="2752078" cy="13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дом, дома, дизайн иконки">
            <a:extLst>
              <a:ext uri="{FF2B5EF4-FFF2-40B4-BE49-F238E27FC236}">
                <a16:creationId xmlns:a16="http://schemas.microsoft.com/office/drawing/2014/main" xmlns="" id="{9B608366-8E7A-3A0E-F7D0-EE6D669E7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5809963" y="2571818"/>
            <a:ext cx="2250639" cy="42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кутник 42">
            <a:extLst>
              <a:ext uri="{FF2B5EF4-FFF2-40B4-BE49-F238E27FC236}">
                <a16:creationId xmlns:a16="http://schemas.microsoft.com/office/drawing/2014/main" xmlns="" id="{EC9FCCBD-748F-D3E8-71C1-CCF31B1B2D48}"/>
              </a:ext>
            </a:extLst>
          </p:cNvPr>
          <p:cNvSpPr/>
          <p:nvPr/>
        </p:nvSpPr>
        <p:spPr>
          <a:xfrm>
            <a:off x="6053952" y="2546487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 43">
            <a:extLst>
              <a:ext uri="{FF2B5EF4-FFF2-40B4-BE49-F238E27FC236}">
                <a16:creationId xmlns:a16="http://schemas.microsoft.com/office/drawing/2014/main" xmlns="" id="{45507C41-5EC4-E58C-1D23-A2480F76A675}"/>
              </a:ext>
            </a:extLst>
          </p:cNvPr>
          <p:cNvSpPr/>
          <p:nvPr/>
        </p:nvSpPr>
        <p:spPr>
          <a:xfrm>
            <a:off x="7557452" y="1196493"/>
            <a:ext cx="846827" cy="580890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Прямокутник 44">
            <a:extLst>
              <a:ext uri="{FF2B5EF4-FFF2-40B4-BE49-F238E27FC236}">
                <a16:creationId xmlns:a16="http://schemas.microsoft.com/office/drawing/2014/main" xmlns="" id="{1E7B30B9-7121-B1B4-6674-011EF4043ED1}"/>
              </a:ext>
            </a:extLst>
          </p:cNvPr>
          <p:cNvSpPr/>
          <p:nvPr/>
        </p:nvSpPr>
        <p:spPr>
          <a:xfrm>
            <a:off x="6274949" y="276366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50426B6-5BD8-A50B-F536-7AD1D127BD5C}"/>
              </a:ext>
            </a:extLst>
          </p:cNvPr>
          <p:cNvSpPr txBox="1"/>
          <p:nvPr/>
        </p:nvSpPr>
        <p:spPr>
          <a:xfrm>
            <a:off x="6756868" y="262585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Прямокутник 46">
            <a:extLst>
              <a:ext uri="{FF2B5EF4-FFF2-40B4-BE49-F238E27FC236}">
                <a16:creationId xmlns:a16="http://schemas.microsoft.com/office/drawing/2014/main" xmlns="" id="{2EE963D3-0D20-1395-592F-C26DF2BC1924}"/>
              </a:ext>
            </a:extLst>
          </p:cNvPr>
          <p:cNvSpPr/>
          <p:nvPr/>
        </p:nvSpPr>
        <p:spPr>
          <a:xfrm>
            <a:off x="7232508" y="276366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кутник 47">
            <a:extLst>
              <a:ext uri="{FF2B5EF4-FFF2-40B4-BE49-F238E27FC236}">
                <a16:creationId xmlns:a16="http://schemas.microsoft.com/office/drawing/2014/main" xmlns="" id="{8350F0A7-5805-6879-3765-1C89ACBB641D}"/>
              </a:ext>
            </a:extLst>
          </p:cNvPr>
          <p:cNvSpPr/>
          <p:nvPr/>
        </p:nvSpPr>
        <p:spPr>
          <a:xfrm>
            <a:off x="6274949" y="331477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757FCAF-D978-E368-D372-5175206CD4A5}"/>
              </a:ext>
            </a:extLst>
          </p:cNvPr>
          <p:cNvSpPr txBox="1"/>
          <p:nvPr/>
        </p:nvSpPr>
        <p:spPr>
          <a:xfrm>
            <a:off x="6756868" y="317696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Прямокутник 49">
            <a:extLst>
              <a:ext uri="{FF2B5EF4-FFF2-40B4-BE49-F238E27FC236}">
                <a16:creationId xmlns:a16="http://schemas.microsoft.com/office/drawing/2014/main" xmlns="" id="{14BB945E-9134-09FB-5435-8728A0C476EB}"/>
              </a:ext>
            </a:extLst>
          </p:cNvPr>
          <p:cNvSpPr/>
          <p:nvPr/>
        </p:nvSpPr>
        <p:spPr>
          <a:xfrm>
            <a:off x="7232508" y="331477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кутник 50">
            <a:extLst>
              <a:ext uri="{FF2B5EF4-FFF2-40B4-BE49-F238E27FC236}">
                <a16:creationId xmlns:a16="http://schemas.microsoft.com/office/drawing/2014/main" xmlns="" id="{268F0D96-A469-DA11-2C15-3468142C894C}"/>
              </a:ext>
            </a:extLst>
          </p:cNvPr>
          <p:cNvSpPr/>
          <p:nvPr/>
        </p:nvSpPr>
        <p:spPr>
          <a:xfrm>
            <a:off x="6274949" y="385748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4955AD0-5EC2-EC66-A3C3-F939E7E55807}"/>
              </a:ext>
            </a:extLst>
          </p:cNvPr>
          <p:cNvSpPr txBox="1"/>
          <p:nvPr/>
        </p:nvSpPr>
        <p:spPr>
          <a:xfrm>
            <a:off x="6756868" y="3719666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Прямокутник 52">
            <a:extLst>
              <a:ext uri="{FF2B5EF4-FFF2-40B4-BE49-F238E27FC236}">
                <a16:creationId xmlns:a16="http://schemas.microsoft.com/office/drawing/2014/main" xmlns="" id="{242F8022-6AF4-290C-8A11-C3716524049B}"/>
              </a:ext>
            </a:extLst>
          </p:cNvPr>
          <p:cNvSpPr/>
          <p:nvPr/>
        </p:nvSpPr>
        <p:spPr>
          <a:xfrm>
            <a:off x="7232508" y="385748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 53">
            <a:extLst>
              <a:ext uri="{FF2B5EF4-FFF2-40B4-BE49-F238E27FC236}">
                <a16:creationId xmlns:a16="http://schemas.microsoft.com/office/drawing/2014/main" xmlns="" id="{33CA18FE-2A07-3241-7213-FC9BE757B51F}"/>
              </a:ext>
            </a:extLst>
          </p:cNvPr>
          <p:cNvSpPr/>
          <p:nvPr/>
        </p:nvSpPr>
        <p:spPr>
          <a:xfrm>
            <a:off x="6274949" y="438771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C5DA822-F601-E625-FA43-CFC3013289A4}"/>
              </a:ext>
            </a:extLst>
          </p:cNvPr>
          <p:cNvSpPr txBox="1"/>
          <p:nvPr/>
        </p:nvSpPr>
        <p:spPr>
          <a:xfrm>
            <a:off x="6756868" y="424989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Прямокутник 55">
            <a:extLst>
              <a:ext uri="{FF2B5EF4-FFF2-40B4-BE49-F238E27FC236}">
                <a16:creationId xmlns:a16="http://schemas.microsoft.com/office/drawing/2014/main" xmlns="" id="{77F4CEE3-921B-E50F-4006-BF8E0FF5E11E}"/>
              </a:ext>
            </a:extLst>
          </p:cNvPr>
          <p:cNvSpPr/>
          <p:nvPr/>
        </p:nvSpPr>
        <p:spPr>
          <a:xfrm>
            <a:off x="7232508" y="438771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AAE96EA2-BA2F-A6EC-D3DC-119FC7A53018}"/>
              </a:ext>
            </a:extLst>
          </p:cNvPr>
          <p:cNvSpPr/>
          <p:nvPr/>
        </p:nvSpPr>
        <p:spPr>
          <a:xfrm>
            <a:off x="6595284" y="1690822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678BD14D-349D-1E5A-F563-C9853CA5F8B3}"/>
              </a:ext>
            </a:extLst>
          </p:cNvPr>
          <p:cNvSpPr/>
          <p:nvPr/>
        </p:nvSpPr>
        <p:spPr>
          <a:xfrm>
            <a:off x="7625768" y="1332977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21604ECA-5E7D-EF38-D962-9BA0251A7697}"/>
              </a:ext>
            </a:extLst>
          </p:cNvPr>
          <p:cNvSpPr/>
          <p:nvPr/>
        </p:nvSpPr>
        <p:spPr>
          <a:xfrm>
            <a:off x="7810058" y="1332977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5F9E8D93-41EA-325A-4AF9-47369A14262C}"/>
              </a:ext>
            </a:extLst>
          </p:cNvPr>
          <p:cNvSpPr/>
          <p:nvPr/>
        </p:nvSpPr>
        <p:spPr>
          <a:xfrm>
            <a:off x="8024873" y="133582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8D9D21FE-58BA-C65A-F528-522F965C2AD9}"/>
              </a:ext>
            </a:extLst>
          </p:cNvPr>
          <p:cNvSpPr/>
          <p:nvPr/>
        </p:nvSpPr>
        <p:spPr>
          <a:xfrm>
            <a:off x="8209163" y="133582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B4BA6A07-99B5-C11D-BE8B-27B8B68A06A6}"/>
              </a:ext>
            </a:extLst>
          </p:cNvPr>
          <p:cNvSpPr/>
          <p:nvPr/>
        </p:nvSpPr>
        <p:spPr>
          <a:xfrm>
            <a:off x="7624719" y="152788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Прямокутник 62">
            <a:extLst>
              <a:ext uri="{FF2B5EF4-FFF2-40B4-BE49-F238E27FC236}">
                <a16:creationId xmlns:a16="http://schemas.microsoft.com/office/drawing/2014/main" xmlns="" id="{10DE5187-2067-BC80-6488-50CB56060FB7}"/>
              </a:ext>
            </a:extLst>
          </p:cNvPr>
          <p:cNvSpPr/>
          <p:nvPr/>
        </p:nvSpPr>
        <p:spPr>
          <a:xfrm>
            <a:off x="6274949" y="497342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C6ABBAB-C768-A54E-D19C-A16A1D261B0B}"/>
              </a:ext>
            </a:extLst>
          </p:cNvPr>
          <p:cNvSpPr txBox="1"/>
          <p:nvPr/>
        </p:nvSpPr>
        <p:spPr>
          <a:xfrm>
            <a:off x="6756868" y="4835604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Прямокутник 64">
            <a:extLst>
              <a:ext uri="{FF2B5EF4-FFF2-40B4-BE49-F238E27FC236}">
                <a16:creationId xmlns:a16="http://schemas.microsoft.com/office/drawing/2014/main" xmlns="" id="{07F6A579-49B7-E9D6-FDFE-03A6B065B59A}"/>
              </a:ext>
            </a:extLst>
          </p:cNvPr>
          <p:cNvSpPr/>
          <p:nvPr/>
        </p:nvSpPr>
        <p:spPr>
          <a:xfrm>
            <a:off x="7232508" y="497342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28E9961C-555E-0257-2A61-F20990C3A8E4}"/>
              </a:ext>
            </a:extLst>
          </p:cNvPr>
          <p:cNvSpPr/>
          <p:nvPr/>
        </p:nvSpPr>
        <p:spPr>
          <a:xfrm>
            <a:off x="7810058" y="152788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Прямокутник 66">
            <a:extLst>
              <a:ext uri="{FF2B5EF4-FFF2-40B4-BE49-F238E27FC236}">
                <a16:creationId xmlns:a16="http://schemas.microsoft.com/office/drawing/2014/main" xmlns="" id="{9BDA7848-EE23-D6B6-73CB-C5D97A6D6180}"/>
              </a:ext>
            </a:extLst>
          </p:cNvPr>
          <p:cNvSpPr/>
          <p:nvPr/>
        </p:nvSpPr>
        <p:spPr>
          <a:xfrm>
            <a:off x="6274949" y="555912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957E54F4-ECFD-FE47-9C89-A5FCC08DE94F}"/>
              </a:ext>
            </a:extLst>
          </p:cNvPr>
          <p:cNvSpPr txBox="1"/>
          <p:nvPr/>
        </p:nvSpPr>
        <p:spPr>
          <a:xfrm>
            <a:off x="6756868" y="542131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Прямокутник 68">
            <a:extLst>
              <a:ext uri="{FF2B5EF4-FFF2-40B4-BE49-F238E27FC236}">
                <a16:creationId xmlns:a16="http://schemas.microsoft.com/office/drawing/2014/main" xmlns="" id="{EF899105-24F5-E19D-722C-E5B988BA05FA}"/>
              </a:ext>
            </a:extLst>
          </p:cNvPr>
          <p:cNvSpPr/>
          <p:nvPr/>
        </p:nvSpPr>
        <p:spPr>
          <a:xfrm>
            <a:off x="7232508" y="555912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кутник 69">
            <a:extLst>
              <a:ext uri="{FF2B5EF4-FFF2-40B4-BE49-F238E27FC236}">
                <a16:creationId xmlns:a16="http://schemas.microsoft.com/office/drawing/2014/main" xmlns="" id="{27A32934-1F0C-3A33-53E2-A2551059910F}"/>
              </a:ext>
            </a:extLst>
          </p:cNvPr>
          <p:cNvSpPr/>
          <p:nvPr/>
        </p:nvSpPr>
        <p:spPr>
          <a:xfrm>
            <a:off x="6274949" y="612919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C89A6B4-6545-9C51-5ADD-355CB1316F45}"/>
              </a:ext>
            </a:extLst>
          </p:cNvPr>
          <p:cNvSpPr txBox="1"/>
          <p:nvPr/>
        </p:nvSpPr>
        <p:spPr>
          <a:xfrm>
            <a:off x="6756868" y="5991379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Прямокутник 71">
            <a:extLst>
              <a:ext uri="{FF2B5EF4-FFF2-40B4-BE49-F238E27FC236}">
                <a16:creationId xmlns:a16="http://schemas.microsoft.com/office/drawing/2014/main" xmlns="" id="{2F918C4E-A886-A340-A876-10C50051CE39}"/>
              </a:ext>
            </a:extLst>
          </p:cNvPr>
          <p:cNvSpPr/>
          <p:nvPr/>
        </p:nvSpPr>
        <p:spPr>
          <a:xfrm>
            <a:off x="7232508" y="612919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xmlns="" id="{CC40BCF9-A4C3-0425-109E-40EF5E080183}"/>
              </a:ext>
            </a:extLst>
          </p:cNvPr>
          <p:cNvSpPr/>
          <p:nvPr/>
        </p:nvSpPr>
        <p:spPr>
          <a:xfrm>
            <a:off x="8024873" y="152788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282BF327-42BE-F923-DA24-F6F4B23F855C}"/>
              </a:ext>
            </a:extLst>
          </p:cNvPr>
          <p:cNvSpPr/>
          <p:nvPr/>
        </p:nvSpPr>
        <p:spPr>
          <a:xfrm>
            <a:off x="8209163" y="152788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0" name="Picture 2" descr="дом, дома, дизайн иконки">
            <a:extLst>
              <a:ext uri="{FF2B5EF4-FFF2-40B4-BE49-F238E27FC236}">
                <a16:creationId xmlns:a16="http://schemas.microsoft.com/office/drawing/2014/main" xmlns="" id="{2D8AF712-F805-96F1-BC4B-48687B1C4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8535317" y="1212129"/>
            <a:ext cx="2752078" cy="9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дом, дома, дизайн иконки">
            <a:extLst>
              <a:ext uri="{FF2B5EF4-FFF2-40B4-BE49-F238E27FC236}">
                <a16:creationId xmlns:a16="http://schemas.microsoft.com/office/drawing/2014/main" xmlns="" id="{DDDA1D7B-01A0-2E98-BD8E-40D37022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8612844" y="2138435"/>
            <a:ext cx="2250639" cy="47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кутник 77">
            <a:extLst>
              <a:ext uri="{FF2B5EF4-FFF2-40B4-BE49-F238E27FC236}">
                <a16:creationId xmlns:a16="http://schemas.microsoft.com/office/drawing/2014/main" xmlns="" id="{38AC2722-1C3A-F05C-056A-7C03FE9436C9}"/>
              </a:ext>
            </a:extLst>
          </p:cNvPr>
          <p:cNvSpPr/>
          <p:nvPr/>
        </p:nvSpPr>
        <p:spPr>
          <a:xfrm>
            <a:off x="8854253" y="2062897"/>
            <a:ext cx="1929493" cy="103556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Прямокутник 78">
            <a:extLst>
              <a:ext uri="{FF2B5EF4-FFF2-40B4-BE49-F238E27FC236}">
                <a16:creationId xmlns:a16="http://schemas.microsoft.com/office/drawing/2014/main" xmlns="" id="{70893030-1873-974F-04F5-70D93FB20C15}"/>
              </a:ext>
            </a:extLst>
          </p:cNvPr>
          <p:cNvSpPr/>
          <p:nvPr/>
        </p:nvSpPr>
        <p:spPr>
          <a:xfrm>
            <a:off x="10327739" y="1121410"/>
            <a:ext cx="1118246" cy="407999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Прямокутник 79">
            <a:extLst>
              <a:ext uri="{FF2B5EF4-FFF2-40B4-BE49-F238E27FC236}">
                <a16:creationId xmlns:a16="http://schemas.microsoft.com/office/drawing/2014/main" xmlns="" id="{42AA97B3-E7BC-A8C6-FE51-328FAEDFE672}"/>
              </a:ext>
            </a:extLst>
          </p:cNvPr>
          <p:cNvSpPr/>
          <p:nvPr/>
        </p:nvSpPr>
        <p:spPr>
          <a:xfrm>
            <a:off x="9105940" y="227768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FD35B8E-ADAD-9834-1F2C-2DC23ADBC858}"/>
              </a:ext>
            </a:extLst>
          </p:cNvPr>
          <p:cNvSpPr txBox="1"/>
          <p:nvPr/>
        </p:nvSpPr>
        <p:spPr>
          <a:xfrm>
            <a:off x="9587859" y="213987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Прямокутник 81">
            <a:extLst>
              <a:ext uri="{FF2B5EF4-FFF2-40B4-BE49-F238E27FC236}">
                <a16:creationId xmlns:a16="http://schemas.microsoft.com/office/drawing/2014/main" xmlns="" id="{2CE346E1-5A65-F71F-0DFB-F99AA67EA916}"/>
              </a:ext>
            </a:extLst>
          </p:cNvPr>
          <p:cNvSpPr/>
          <p:nvPr/>
        </p:nvSpPr>
        <p:spPr>
          <a:xfrm>
            <a:off x="10063499" y="227768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Прямокутник 82">
            <a:extLst>
              <a:ext uri="{FF2B5EF4-FFF2-40B4-BE49-F238E27FC236}">
                <a16:creationId xmlns:a16="http://schemas.microsoft.com/office/drawing/2014/main" xmlns="" id="{4E6DDE32-8A3B-7F44-377E-4627F3E6422C}"/>
              </a:ext>
            </a:extLst>
          </p:cNvPr>
          <p:cNvSpPr/>
          <p:nvPr/>
        </p:nvSpPr>
        <p:spPr>
          <a:xfrm>
            <a:off x="9105940" y="282879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704AE9A-C35A-081C-D2F9-5DAD29D15B0C}"/>
              </a:ext>
            </a:extLst>
          </p:cNvPr>
          <p:cNvSpPr txBox="1"/>
          <p:nvPr/>
        </p:nvSpPr>
        <p:spPr>
          <a:xfrm>
            <a:off x="9587859" y="269098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" name="Прямокутник 84">
            <a:extLst>
              <a:ext uri="{FF2B5EF4-FFF2-40B4-BE49-F238E27FC236}">
                <a16:creationId xmlns:a16="http://schemas.microsoft.com/office/drawing/2014/main" xmlns="" id="{6CE5ED7B-0DF8-E009-C3DC-42D97642A72A}"/>
              </a:ext>
            </a:extLst>
          </p:cNvPr>
          <p:cNvSpPr/>
          <p:nvPr/>
        </p:nvSpPr>
        <p:spPr>
          <a:xfrm>
            <a:off x="10063499" y="282879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Прямокутник 85">
            <a:extLst>
              <a:ext uri="{FF2B5EF4-FFF2-40B4-BE49-F238E27FC236}">
                <a16:creationId xmlns:a16="http://schemas.microsoft.com/office/drawing/2014/main" xmlns="" id="{6DCC5635-F4BA-ADFE-0026-DABA72C57E78}"/>
              </a:ext>
            </a:extLst>
          </p:cNvPr>
          <p:cNvSpPr/>
          <p:nvPr/>
        </p:nvSpPr>
        <p:spPr>
          <a:xfrm>
            <a:off x="9105940" y="337150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A5E8B08-8D16-10A9-A1B6-EC4CB274C0F3}"/>
              </a:ext>
            </a:extLst>
          </p:cNvPr>
          <p:cNvSpPr txBox="1"/>
          <p:nvPr/>
        </p:nvSpPr>
        <p:spPr>
          <a:xfrm>
            <a:off x="9587859" y="3233686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Прямокутник 87">
            <a:extLst>
              <a:ext uri="{FF2B5EF4-FFF2-40B4-BE49-F238E27FC236}">
                <a16:creationId xmlns:a16="http://schemas.microsoft.com/office/drawing/2014/main" xmlns="" id="{1CED163B-08ED-7346-6205-8821C6E2AF8D}"/>
              </a:ext>
            </a:extLst>
          </p:cNvPr>
          <p:cNvSpPr/>
          <p:nvPr/>
        </p:nvSpPr>
        <p:spPr>
          <a:xfrm>
            <a:off x="10063499" y="337150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Прямокутник 88">
            <a:extLst>
              <a:ext uri="{FF2B5EF4-FFF2-40B4-BE49-F238E27FC236}">
                <a16:creationId xmlns:a16="http://schemas.microsoft.com/office/drawing/2014/main" xmlns="" id="{8E13F12B-4E94-76C3-373D-AAC4F3700178}"/>
              </a:ext>
            </a:extLst>
          </p:cNvPr>
          <p:cNvSpPr/>
          <p:nvPr/>
        </p:nvSpPr>
        <p:spPr>
          <a:xfrm>
            <a:off x="9105940" y="390173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B307793-BE35-DB8B-063A-1F65AEFAFB72}"/>
              </a:ext>
            </a:extLst>
          </p:cNvPr>
          <p:cNvSpPr txBox="1"/>
          <p:nvPr/>
        </p:nvSpPr>
        <p:spPr>
          <a:xfrm>
            <a:off x="9587859" y="376391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Прямокутник 90">
            <a:extLst>
              <a:ext uri="{FF2B5EF4-FFF2-40B4-BE49-F238E27FC236}">
                <a16:creationId xmlns:a16="http://schemas.microsoft.com/office/drawing/2014/main" xmlns="" id="{0F7393FC-A5E0-FC68-BDC3-34452B1E0B74}"/>
              </a:ext>
            </a:extLst>
          </p:cNvPr>
          <p:cNvSpPr/>
          <p:nvPr/>
        </p:nvSpPr>
        <p:spPr>
          <a:xfrm>
            <a:off x="10063499" y="390173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DCED73CA-EFF9-33CC-8CFC-2C12E7F46124}"/>
              </a:ext>
            </a:extLst>
          </p:cNvPr>
          <p:cNvSpPr/>
          <p:nvPr/>
        </p:nvSpPr>
        <p:spPr>
          <a:xfrm>
            <a:off x="9485045" y="1506099"/>
            <a:ext cx="712076" cy="548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8D1E8AB4-9615-DB8A-E8A0-0A79C8C51E84}"/>
              </a:ext>
            </a:extLst>
          </p:cNvPr>
          <p:cNvSpPr/>
          <p:nvPr/>
        </p:nvSpPr>
        <p:spPr>
          <a:xfrm>
            <a:off x="10413171" y="1162454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xmlns="" id="{12A8E04A-FCC1-D684-D1AC-17D3B5723762}"/>
              </a:ext>
            </a:extLst>
          </p:cNvPr>
          <p:cNvSpPr/>
          <p:nvPr/>
        </p:nvSpPr>
        <p:spPr>
          <a:xfrm>
            <a:off x="10597461" y="1162454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247263B0-B7A5-BB41-F317-102E6FCF73B8}"/>
              </a:ext>
            </a:extLst>
          </p:cNvPr>
          <p:cNvSpPr/>
          <p:nvPr/>
        </p:nvSpPr>
        <p:spPr>
          <a:xfrm>
            <a:off x="10812276" y="1165300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xmlns="" id="{F99E6970-C022-A362-C011-869D4120B3EF}"/>
              </a:ext>
            </a:extLst>
          </p:cNvPr>
          <p:cNvSpPr/>
          <p:nvPr/>
        </p:nvSpPr>
        <p:spPr>
          <a:xfrm>
            <a:off x="10996566" y="1165300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5B6BDCBD-D420-238B-2D14-18CFF2A97063}"/>
              </a:ext>
            </a:extLst>
          </p:cNvPr>
          <p:cNvSpPr/>
          <p:nvPr/>
        </p:nvSpPr>
        <p:spPr>
          <a:xfrm>
            <a:off x="10412122" y="135735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кутник 97">
            <a:extLst>
              <a:ext uri="{FF2B5EF4-FFF2-40B4-BE49-F238E27FC236}">
                <a16:creationId xmlns:a16="http://schemas.microsoft.com/office/drawing/2014/main" xmlns="" id="{50218925-72C1-0918-7011-DA81DA515F58}"/>
              </a:ext>
            </a:extLst>
          </p:cNvPr>
          <p:cNvSpPr/>
          <p:nvPr/>
        </p:nvSpPr>
        <p:spPr>
          <a:xfrm>
            <a:off x="9105940" y="448744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DCF0433-368B-5E7B-C89C-4BBCC101C9B2}"/>
              </a:ext>
            </a:extLst>
          </p:cNvPr>
          <p:cNvSpPr txBox="1"/>
          <p:nvPr/>
        </p:nvSpPr>
        <p:spPr>
          <a:xfrm>
            <a:off x="9587859" y="4349624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" name="Прямокутник 99">
            <a:extLst>
              <a:ext uri="{FF2B5EF4-FFF2-40B4-BE49-F238E27FC236}">
                <a16:creationId xmlns:a16="http://schemas.microsoft.com/office/drawing/2014/main" xmlns="" id="{26D2443E-8F95-1E07-E8D2-5CF8600F72BF}"/>
              </a:ext>
            </a:extLst>
          </p:cNvPr>
          <p:cNvSpPr/>
          <p:nvPr/>
        </p:nvSpPr>
        <p:spPr>
          <a:xfrm>
            <a:off x="10063499" y="448744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E325D2D1-D62A-698B-01D3-705EF389E03D}"/>
              </a:ext>
            </a:extLst>
          </p:cNvPr>
          <p:cNvSpPr/>
          <p:nvPr/>
        </p:nvSpPr>
        <p:spPr>
          <a:xfrm>
            <a:off x="10597461" y="135735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Прямокутник 101">
            <a:extLst>
              <a:ext uri="{FF2B5EF4-FFF2-40B4-BE49-F238E27FC236}">
                <a16:creationId xmlns:a16="http://schemas.microsoft.com/office/drawing/2014/main" xmlns="" id="{0F1C9A8F-369D-6AF5-9249-36981E6F2FC9}"/>
              </a:ext>
            </a:extLst>
          </p:cNvPr>
          <p:cNvSpPr/>
          <p:nvPr/>
        </p:nvSpPr>
        <p:spPr>
          <a:xfrm>
            <a:off x="9105940" y="507314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B3A2F540-EA89-7A41-633A-7FC93F3C7A6D}"/>
              </a:ext>
            </a:extLst>
          </p:cNvPr>
          <p:cNvSpPr txBox="1"/>
          <p:nvPr/>
        </p:nvSpPr>
        <p:spPr>
          <a:xfrm>
            <a:off x="9587859" y="493533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8" name="Прямокутник 103">
            <a:extLst>
              <a:ext uri="{FF2B5EF4-FFF2-40B4-BE49-F238E27FC236}">
                <a16:creationId xmlns:a16="http://schemas.microsoft.com/office/drawing/2014/main" xmlns="" id="{8084C472-8770-EB99-3107-C5C23ABCA803}"/>
              </a:ext>
            </a:extLst>
          </p:cNvPr>
          <p:cNvSpPr/>
          <p:nvPr/>
        </p:nvSpPr>
        <p:spPr>
          <a:xfrm>
            <a:off x="10063499" y="507314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Прямокутник 104">
            <a:extLst>
              <a:ext uri="{FF2B5EF4-FFF2-40B4-BE49-F238E27FC236}">
                <a16:creationId xmlns:a16="http://schemas.microsoft.com/office/drawing/2014/main" xmlns="" id="{3C33F291-4D9A-25D4-2E23-CB8F02A0A4FE}"/>
              </a:ext>
            </a:extLst>
          </p:cNvPr>
          <p:cNvSpPr/>
          <p:nvPr/>
        </p:nvSpPr>
        <p:spPr>
          <a:xfrm>
            <a:off x="9105940" y="564321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D01A1F57-1446-E553-BCB6-74081BF6184C}"/>
              </a:ext>
            </a:extLst>
          </p:cNvPr>
          <p:cNvSpPr txBox="1"/>
          <p:nvPr/>
        </p:nvSpPr>
        <p:spPr>
          <a:xfrm>
            <a:off x="9587859" y="5505399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Прямокутник 106">
            <a:extLst>
              <a:ext uri="{FF2B5EF4-FFF2-40B4-BE49-F238E27FC236}">
                <a16:creationId xmlns:a16="http://schemas.microsoft.com/office/drawing/2014/main" xmlns="" id="{6C5C53D9-BFE7-3169-A69C-FE0F9E36B8B8}"/>
              </a:ext>
            </a:extLst>
          </p:cNvPr>
          <p:cNvSpPr/>
          <p:nvPr/>
        </p:nvSpPr>
        <p:spPr>
          <a:xfrm>
            <a:off x="10063499" y="564321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A7CAA47-F6FA-D2EA-FEB6-AF6A1273D4AC}"/>
              </a:ext>
            </a:extLst>
          </p:cNvPr>
          <p:cNvSpPr/>
          <p:nvPr/>
        </p:nvSpPr>
        <p:spPr>
          <a:xfrm>
            <a:off x="10812276" y="135735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D8115DC5-01C2-EA0B-C04B-87C58F38E4FD}"/>
              </a:ext>
            </a:extLst>
          </p:cNvPr>
          <p:cNvSpPr/>
          <p:nvPr/>
        </p:nvSpPr>
        <p:spPr>
          <a:xfrm>
            <a:off x="10996566" y="135735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4" name="Прямокутник 109">
            <a:extLst>
              <a:ext uri="{FF2B5EF4-FFF2-40B4-BE49-F238E27FC236}">
                <a16:creationId xmlns:a16="http://schemas.microsoft.com/office/drawing/2014/main" xmlns="" id="{E850EBED-9C21-9BB6-96B6-4E44B31EBF39}"/>
              </a:ext>
            </a:extLst>
          </p:cNvPr>
          <p:cNvSpPr/>
          <p:nvPr/>
        </p:nvSpPr>
        <p:spPr>
          <a:xfrm>
            <a:off x="9105940" y="617939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78E0860-4911-5DF5-CA89-DA3F8CBB5F4D}"/>
              </a:ext>
            </a:extLst>
          </p:cNvPr>
          <p:cNvSpPr txBox="1"/>
          <p:nvPr/>
        </p:nvSpPr>
        <p:spPr>
          <a:xfrm>
            <a:off x="9587859" y="6041582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Прямокутник 111">
            <a:extLst>
              <a:ext uri="{FF2B5EF4-FFF2-40B4-BE49-F238E27FC236}">
                <a16:creationId xmlns:a16="http://schemas.microsoft.com/office/drawing/2014/main" xmlns="" id="{30DD35E2-776B-8326-903F-B19C3C240017}"/>
              </a:ext>
            </a:extLst>
          </p:cNvPr>
          <p:cNvSpPr/>
          <p:nvPr/>
        </p:nvSpPr>
        <p:spPr>
          <a:xfrm>
            <a:off x="10063499" y="617939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BF776C4D-3E8B-96F3-3A60-EEE7DD6F8964}"/>
              </a:ext>
            </a:extLst>
          </p:cNvPr>
          <p:cNvSpPr/>
          <p:nvPr/>
        </p:nvSpPr>
        <p:spPr>
          <a:xfrm>
            <a:off x="11199002" y="1165300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8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8B99B4D3-199E-8C4B-3CF1-05226C5C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3" y="4280421"/>
            <a:ext cx="2551144" cy="22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8179EE6F-72C2-D416-95F6-C71252F71991}"/>
              </a:ext>
            </a:extLst>
          </p:cNvPr>
          <p:cNvSpPr/>
          <p:nvPr/>
        </p:nvSpPr>
        <p:spPr>
          <a:xfrm>
            <a:off x="156711" y="2690981"/>
            <a:ext cx="2551143" cy="100866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Засели будиночки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40" name="Picture 16" descr="Солнышко. Клипарт с прозрачностью. png">
            <a:extLst>
              <a:ext uri="{FF2B5EF4-FFF2-40B4-BE49-F238E27FC236}">
                <a16:creationId xmlns:a16="http://schemas.microsoft.com/office/drawing/2014/main" xmlns="" id="{AF7C22F6-AFF0-2496-0432-5B20E88C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" y="778898"/>
            <a:ext cx="1545095" cy="15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Облако 18">
            <a:extLst>
              <a:ext uri="{FF2B5EF4-FFF2-40B4-BE49-F238E27FC236}">
                <a16:creationId xmlns:a16="http://schemas.microsoft.com/office/drawing/2014/main" xmlns="" id="{5FEB5376-A568-5D61-D865-E882C8035077}"/>
              </a:ext>
            </a:extLst>
          </p:cNvPr>
          <p:cNvSpPr/>
          <p:nvPr/>
        </p:nvSpPr>
        <p:spPr>
          <a:xfrm>
            <a:off x="2036386" y="1456402"/>
            <a:ext cx="1783764" cy="650254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блако 18">
            <a:extLst>
              <a:ext uri="{FF2B5EF4-FFF2-40B4-BE49-F238E27FC236}">
                <a16:creationId xmlns:a16="http://schemas.microsoft.com/office/drawing/2014/main" xmlns="" id="{F597293B-1F27-AB22-9EF9-36F24680988B}"/>
              </a:ext>
            </a:extLst>
          </p:cNvPr>
          <p:cNvSpPr/>
          <p:nvPr/>
        </p:nvSpPr>
        <p:spPr>
          <a:xfrm>
            <a:off x="4884812" y="1021268"/>
            <a:ext cx="1783764" cy="650254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Picture 18" descr="Дерево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C6303AE1-B6AC-8A2A-67B6-10EA34DB5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r="26575"/>
          <a:stretch/>
        </p:blipFill>
        <p:spPr bwMode="auto">
          <a:xfrm>
            <a:off x="10886862" y="4051836"/>
            <a:ext cx="1129509" cy="26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8" descr="Дерево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27D255F7-76BC-ABD1-54FB-7365BD920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r="26575"/>
          <a:stretch/>
        </p:blipFill>
        <p:spPr bwMode="auto">
          <a:xfrm>
            <a:off x="7996035" y="3885106"/>
            <a:ext cx="876054" cy="20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8" descr="Дерево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2F645E7-BA96-58DF-BBB9-32BD2BEB1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r="26575"/>
          <a:stretch/>
        </p:blipFill>
        <p:spPr bwMode="auto">
          <a:xfrm>
            <a:off x="5326073" y="3774898"/>
            <a:ext cx="743811" cy="17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8" descr="Дерево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AF388DE9-48D3-A164-391C-43CF23B14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r="26575"/>
          <a:stretch/>
        </p:blipFill>
        <p:spPr bwMode="auto">
          <a:xfrm>
            <a:off x="2282929" y="4021838"/>
            <a:ext cx="1150662" cy="26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104108" y="432296"/>
            <a:ext cx="8732066" cy="6453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Усні 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C2B39BC-CA1D-C1D7-2E09-12CBC096A6A8}"/>
              </a:ext>
            </a:extLst>
          </p:cNvPr>
          <p:cNvSpPr txBox="1"/>
          <p:nvPr/>
        </p:nvSpPr>
        <p:spPr>
          <a:xfrm>
            <a:off x="3316385" y="1399030"/>
            <a:ext cx="654185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складається з 2 і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6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 складається з 7 і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однакових числа, з яких можна скласти число 8;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«сусідів» числа 7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10 без 4;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на 6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r="27783"/>
          <a:stretch/>
        </p:blipFill>
        <p:spPr bwMode="auto">
          <a:xfrm flipH="1">
            <a:off x="581800" y="1077686"/>
            <a:ext cx="2826141" cy="43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r Peabody Stickers | Redbubble">
            <a:extLst>
              <a:ext uri="{FF2B5EF4-FFF2-40B4-BE49-F238E27FC236}">
                <a16:creationId xmlns:a16="http://schemas.microsoft.com/office/drawing/2014/main" xmlns="" id="{6C5396AA-0599-320C-A966-E17C800A6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240318" y="2241846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51847" y="3106408"/>
            <a:ext cx="4976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88187" y="983848"/>
            <a:ext cx="2869890" cy="44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3225077" y="5690891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0">
            <a:extLst>
              <a:ext uri="{FF2B5EF4-FFF2-40B4-BE49-F238E27FC236}">
                <a16:creationId xmlns:a16="http://schemas.microsoft.com/office/drawing/2014/main" xmlns="" id="{98765C42-A02D-2375-A8E8-581AB5CD7EED}"/>
              </a:ext>
            </a:extLst>
          </p:cNvPr>
          <p:cNvCxnSpPr/>
          <p:nvPr/>
        </p:nvCxnSpPr>
        <p:spPr>
          <a:xfrm>
            <a:off x="3769469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47">
            <a:extLst>
              <a:ext uri="{FF2B5EF4-FFF2-40B4-BE49-F238E27FC236}">
                <a16:creationId xmlns:a16="http://schemas.microsoft.com/office/drawing/2014/main" xmlns="" id="{EEFB951B-8ADA-AAB1-786A-093DF4E846C7}"/>
              </a:ext>
            </a:extLst>
          </p:cNvPr>
          <p:cNvCxnSpPr/>
          <p:nvPr/>
        </p:nvCxnSpPr>
        <p:spPr>
          <a:xfrm>
            <a:off x="3225077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48">
            <a:extLst>
              <a:ext uri="{FF2B5EF4-FFF2-40B4-BE49-F238E27FC236}">
                <a16:creationId xmlns:a16="http://schemas.microsoft.com/office/drawing/2014/main" xmlns="" id="{0C914A49-8E52-2582-A0AD-151429C77D15}"/>
              </a:ext>
            </a:extLst>
          </p:cNvPr>
          <p:cNvCxnSpPr/>
          <p:nvPr/>
        </p:nvCxnSpPr>
        <p:spPr>
          <a:xfrm>
            <a:off x="441597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49">
            <a:extLst>
              <a:ext uri="{FF2B5EF4-FFF2-40B4-BE49-F238E27FC236}">
                <a16:creationId xmlns:a16="http://schemas.microsoft.com/office/drawing/2014/main" xmlns="" id="{D73E95CA-402A-A70F-8C7D-519B76FED2A0}"/>
              </a:ext>
            </a:extLst>
          </p:cNvPr>
          <p:cNvCxnSpPr/>
          <p:nvPr/>
        </p:nvCxnSpPr>
        <p:spPr>
          <a:xfrm>
            <a:off x="508218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50">
            <a:extLst>
              <a:ext uri="{FF2B5EF4-FFF2-40B4-BE49-F238E27FC236}">
                <a16:creationId xmlns:a16="http://schemas.microsoft.com/office/drawing/2014/main" xmlns="" id="{05F5C0E7-2FC9-798E-A82D-A211DCC73C53}"/>
              </a:ext>
            </a:extLst>
          </p:cNvPr>
          <p:cNvCxnSpPr/>
          <p:nvPr/>
        </p:nvCxnSpPr>
        <p:spPr>
          <a:xfrm>
            <a:off x="5735323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51">
            <a:extLst>
              <a:ext uri="{FF2B5EF4-FFF2-40B4-BE49-F238E27FC236}">
                <a16:creationId xmlns:a16="http://schemas.microsoft.com/office/drawing/2014/main" xmlns="" id="{FF4D6576-A531-63B6-4ED9-1D9AA113952C}"/>
              </a:ext>
            </a:extLst>
          </p:cNvPr>
          <p:cNvCxnSpPr/>
          <p:nvPr/>
        </p:nvCxnSpPr>
        <p:spPr>
          <a:xfrm>
            <a:off x="635880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52">
            <a:extLst>
              <a:ext uri="{FF2B5EF4-FFF2-40B4-BE49-F238E27FC236}">
                <a16:creationId xmlns:a16="http://schemas.microsoft.com/office/drawing/2014/main" xmlns="" id="{12FC097A-5176-8109-800A-2C471E17DFDE}"/>
              </a:ext>
            </a:extLst>
          </p:cNvPr>
          <p:cNvCxnSpPr/>
          <p:nvPr/>
        </p:nvCxnSpPr>
        <p:spPr>
          <a:xfrm>
            <a:off x="6937106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53">
            <a:extLst>
              <a:ext uri="{FF2B5EF4-FFF2-40B4-BE49-F238E27FC236}">
                <a16:creationId xmlns:a16="http://schemas.microsoft.com/office/drawing/2014/main" xmlns="" id="{FE719BA9-0592-35E8-82F2-94AFD6F3D619}"/>
              </a:ext>
            </a:extLst>
          </p:cNvPr>
          <p:cNvCxnSpPr/>
          <p:nvPr/>
        </p:nvCxnSpPr>
        <p:spPr>
          <a:xfrm>
            <a:off x="7603312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54">
            <a:extLst>
              <a:ext uri="{FF2B5EF4-FFF2-40B4-BE49-F238E27FC236}">
                <a16:creationId xmlns:a16="http://schemas.microsoft.com/office/drawing/2014/main" xmlns="" id="{92D6AB41-2807-2EA6-0880-8EC5241B4579}"/>
              </a:ext>
            </a:extLst>
          </p:cNvPr>
          <p:cNvCxnSpPr/>
          <p:nvPr/>
        </p:nvCxnSpPr>
        <p:spPr>
          <a:xfrm>
            <a:off x="824992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891613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2D0E0F-6CA4-BF02-823F-E0A9CD9605C9}"/>
              </a:ext>
            </a:extLst>
          </p:cNvPr>
          <p:cNvSpPr txBox="1"/>
          <p:nvPr/>
        </p:nvSpPr>
        <p:spPr>
          <a:xfrm>
            <a:off x="30211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953C0-3C71-8388-FFE7-15091E53005F}"/>
              </a:ext>
            </a:extLst>
          </p:cNvPr>
          <p:cNvSpPr txBox="1"/>
          <p:nvPr/>
        </p:nvSpPr>
        <p:spPr>
          <a:xfrm>
            <a:off x="356917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DA80F9-6666-70C9-9D82-744205D5551A}"/>
              </a:ext>
            </a:extLst>
          </p:cNvPr>
          <p:cNvSpPr txBox="1"/>
          <p:nvPr/>
        </p:nvSpPr>
        <p:spPr>
          <a:xfrm>
            <a:off x="420043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741AC7-B530-C83E-00DF-76F572A91E50}"/>
              </a:ext>
            </a:extLst>
          </p:cNvPr>
          <p:cNvSpPr txBox="1"/>
          <p:nvPr/>
        </p:nvSpPr>
        <p:spPr>
          <a:xfrm>
            <a:off x="4881755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31198E-357B-8B26-5617-28374945705F}"/>
              </a:ext>
            </a:extLst>
          </p:cNvPr>
          <p:cNvSpPr txBox="1"/>
          <p:nvPr/>
        </p:nvSpPr>
        <p:spPr>
          <a:xfrm>
            <a:off x="5534346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D6BAB4-C898-750D-3EBC-05DB8E8379A7}"/>
              </a:ext>
            </a:extLst>
          </p:cNvPr>
          <p:cNvSpPr txBox="1"/>
          <p:nvPr/>
        </p:nvSpPr>
        <p:spPr>
          <a:xfrm>
            <a:off x="6149987" y="4774082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0111FF-E2CF-BDC4-C7DC-42885E533AFC}"/>
              </a:ext>
            </a:extLst>
          </p:cNvPr>
          <p:cNvSpPr txBox="1"/>
          <p:nvPr/>
        </p:nvSpPr>
        <p:spPr>
          <a:xfrm>
            <a:off x="67607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4FE5CD-F8CC-6408-A966-5FE9E0B9EAA1}"/>
              </a:ext>
            </a:extLst>
          </p:cNvPr>
          <p:cNvSpPr txBox="1"/>
          <p:nvPr/>
        </p:nvSpPr>
        <p:spPr>
          <a:xfrm>
            <a:off x="74073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18CC96-BB82-156C-143B-A7FBE6A3C546}"/>
              </a:ext>
            </a:extLst>
          </p:cNvPr>
          <p:cNvSpPr txBox="1"/>
          <p:nvPr/>
        </p:nvSpPr>
        <p:spPr>
          <a:xfrm>
            <a:off x="806065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758EF7-6798-2F38-4CC1-F2A134B9871D}"/>
              </a:ext>
            </a:extLst>
          </p:cNvPr>
          <p:cNvSpPr txBox="1"/>
          <p:nvPr/>
        </p:nvSpPr>
        <p:spPr>
          <a:xfrm>
            <a:off x="87268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2E9474-929D-44D6-6B92-07BA6301203A}"/>
              </a:ext>
            </a:extLst>
          </p:cNvPr>
          <p:cNvSpPr txBox="1"/>
          <p:nvPr/>
        </p:nvSpPr>
        <p:spPr>
          <a:xfrm>
            <a:off x="9249231" y="4778744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959104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828762" y="1863395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197517" y="2090893"/>
            <a:ext cx="57056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 числовим променем виконайте дії: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10 – 2, 9 – 5, 8 – 3, 7 – 4, 6 – 6.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Скільки кроків між числами 10 і 7,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між 7 і 4, від 4 до 9, від 10 до 6?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12521" y="2090893"/>
            <a:ext cx="596703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uk-UA" sz="2400" b="1" dirty="0">
                <a:solidFill>
                  <a:schemeClr val="bg1"/>
                </a:solidFill>
              </a:rPr>
              <a:t> будемо вивчати компоненти дії додавання.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Дізнаємося що позначають слова </a:t>
            </a:r>
            <a:r>
              <a:rPr lang="uk-UA" sz="2400" b="1" dirty="0">
                <a:solidFill>
                  <a:srgbClr val="FFFF00"/>
                </a:solidFill>
              </a:rPr>
              <a:t>ДОДАНОК</a:t>
            </a:r>
            <a:r>
              <a:rPr lang="uk-UA" sz="2400" b="1" dirty="0">
                <a:solidFill>
                  <a:schemeClr val="bg1"/>
                </a:solidFill>
              </a:rPr>
              <a:t> та </a:t>
            </a:r>
            <a:r>
              <a:rPr lang="uk-UA" sz="2400" b="1" dirty="0">
                <a:solidFill>
                  <a:srgbClr val="FFFF00"/>
                </a:solidFill>
              </a:rPr>
              <a:t>СУМА.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668812" y="705674"/>
            <a:ext cx="8504701" cy="70723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Усні обчислення за числовим променем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68812" y="705674"/>
            <a:ext cx="8504701" cy="70723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521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102341" y="463353"/>
            <a:ext cx="8732066" cy="711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4000" b="1" dirty="0">
                <a:solidFill>
                  <a:schemeClr val="bg1"/>
                </a:solidFill>
              </a:rPr>
              <a:t>додавання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3416311" y="1213607"/>
            <a:ext cx="5310965" cy="1242603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Числа при </a:t>
            </a:r>
            <a:r>
              <a:rPr lang="ru-RU" sz="2000" b="1" dirty="0" err="1">
                <a:solidFill>
                  <a:srgbClr val="7030A0"/>
                </a:solidFill>
              </a:rPr>
              <a:t>додаванні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мають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назви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Запам’ятай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ці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назви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3" name="Picture 8" descr="Коз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2F5CCB10-3998-4B20-5DAC-043A612D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65" y="2456211"/>
            <a:ext cx="1212240" cy="14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оз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93193A9E-B808-5E88-2780-6A3440AF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60" y="2317846"/>
            <a:ext cx="1212240" cy="14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оз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7B945831-9E79-BA8A-58C5-C7B3206A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4949" y="2400468"/>
            <a:ext cx="998284" cy="14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оз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2AA6CB14-03F2-B206-72C2-67544B82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7" y="2418803"/>
            <a:ext cx="998284" cy="14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оз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B94AA231-1B20-98B2-2E43-2C3FD031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08" y="2456211"/>
            <a:ext cx="1000788" cy="14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1B1B12B-295F-DDD1-28E3-DA7CCFF292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18"/>
          <a:stretch/>
        </p:blipFill>
        <p:spPr>
          <a:xfrm>
            <a:off x="454435" y="463353"/>
            <a:ext cx="1133857" cy="2248800"/>
          </a:xfrm>
          <a:prstGeom prst="rect">
            <a:avLst/>
          </a:prstGeom>
        </p:spPr>
      </p:pic>
      <p:pic>
        <p:nvPicPr>
          <p:cNvPr id="19" name="Picture 2" descr="3D Boundary Models | TurboSquid">
            <a:extLst>
              <a:ext uri="{FF2B5EF4-FFF2-40B4-BE49-F238E27FC236}">
                <a16:creationId xmlns:a16="http://schemas.microsoft.com/office/drawing/2014/main" xmlns="" id="{F6D41159-992A-6EB7-D39D-A0F19E6F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67" r="97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3004378"/>
            <a:ext cx="3059602" cy="1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3D Boundary Models | TurboSquid">
            <a:extLst>
              <a:ext uri="{FF2B5EF4-FFF2-40B4-BE49-F238E27FC236}">
                <a16:creationId xmlns:a16="http://schemas.microsoft.com/office/drawing/2014/main" xmlns="" id="{CFE6C694-7193-4225-609D-6DB2B15D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67" r="97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1812" y="3009446"/>
            <a:ext cx="3059602" cy="1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3D Boundary Models | TurboSquid">
            <a:extLst>
              <a:ext uri="{FF2B5EF4-FFF2-40B4-BE49-F238E27FC236}">
                <a16:creationId xmlns:a16="http://schemas.microsoft.com/office/drawing/2014/main" xmlns="" id="{D0FFC097-1423-A67E-59DC-2BBA7CA9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67" r="97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71" y="2947335"/>
            <a:ext cx="3059602" cy="1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3D Boundary Models | TurboSquid">
            <a:extLst>
              <a:ext uri="{FF2B5EF4-FFF2-40B4-BE49-F238E27FC236}">
                <a16:creationId xmlns:a16="http://schemas.microsoft.com/office/drawing/2014/main" xmlns="" id="{2F581D01-9BEE-40C7-A068-633E97D6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67" r="97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7050" y="2947335"/>
            <a:ext cx="3059602" cy="1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Клипарт трава - фото и картинки abrakadabra.fun">
            <a:extLst>
              <a:ext uri="{FF2B5EF4-FFF2-40B4-BE49-F238E27FC236}">
                <a16:creationId xmlns:a16="http://schemas.microsoft.com/office/drawing/2014/main" xmlns="" id="{A00650BD-1C2C-3670-955C-92E3C3C5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61" y="2947335"/>
            <a:ext cx="1357593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Клипарт трава - фото и картинки abrakadabra.fun">
            <a:extLst>
              <a:ext uri="{FF2B5EF4-FFF2-40B4-BE49-F238E27FC236}">
                <a16:creationId xmlns:a16="http://schemas.microsoft.com/office/drawing/2014/main" xmlns="" id="{4E746168-006C-06AB-4401-42F8B947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920158"/>
            <a:ext cx="1357593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Клипарт трава - фото и картинки abrakadabra.fun">
            <a:extLst>
              <a:ext uri="{FF2B5EF4-FFF2-40B4-BE49-F238E27FC236}">
                <a16:creationId xmlns:a16="http://schemas.microsoft.com/office/drawing/2014/main" xmlns="" id="{663C786B-1BFD-DC4A-A389-BA0CE6B0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407" y="2911833"/>
            <a:ext cx="1357593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61CE3C-F3E2-2A99-5317-72B1AC46EA5C}"/>
              </a:ext>
            </a:extLst>
          </p:cNvPr>
          <p:cNvSpPr txBox="1"/>
          <p:nvPr/>
        </p:nvSpPr>
        <p:spPr>
          <a:xfrm>
            <a:off x="5037138" y="4141448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3</a:t>
            </a:r>
            <a:endParaRPr lang="x-none" sz="54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B877FBD-2B21-1A85-6884-13CDD7843BA1}"/>
              </a:ext>
            </a:extLst>
          </p:cNvPr>
          <p:cNvSpPr txBox="1"/>
          <p:nvPr/>
        </p:nvSpPr>
        <p:spPr>
          <a:xfrm>
            <a:off x="5846714" y="4109398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+</a:t>
            </a:r>
            <a:endParaRPr lang="x-none" sz="5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92DC0F5-97B8-B11F-54D3-9F433BC5FFB4}"/>
              </a:ext>
            </a:extLst>
          </p:cNvPr>
          <p:cNvSpPr txBox="1"/>
          <p:nvPr/>
        </p:nvSpPr>
        <p:spPr>
          <a:xfrm>
            <a:off x="6718036" y="4118522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2</a:t>
            </a:r>
            <a:endParaRPr lang="x-none" sz="5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612CB5-F60C-51C2-300F-3EE63188D483}"/>
              </a:ext>
            </a:extLst>
          </p:cNvPr>
          <p:cNvSpPr txBox="1"/>
          <p:nvPr/>
        </p:nvSpPr>
        <p:spPr>
          <a:xfrm>
            <a:off x="7951385" y="4118522"/>
            <a:ext cx="56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4F4FADE-79FF-4108-033D-8C485EDE0258}"/>
              </a:ext>
            </a:extLst>
          </p:cNvPr>
          <p:cNvSpPr txBox="1"/>
          <p:nvPr/>
        </p:nvSpPr>
        <p:spPr>
          <a:xfrm>
            <a:off x="8955196" y="4118522"/>
            <a:ext cx="56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5</a:t>
            </a:r>
            <a:endParaRPr lang="x-none" sz="54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9">
            <a:extLst>
              <a:ext uri="{FF2B5EF4-FFF2-40B4-BE49-F238E27FC236}">
                <a16:creationId xmlns:a16="http://schemas.microsoft.com/office/drawing/2014/main" xmlns="" id="{3F5D94CD-D4D7-A1F0-614C-C3611875822D}"/>
              </a:ext>
            </a:extLst>
          </p:cNvPr>
          <p:cNvSpPr/>
          <p:nvPr/>
        </p:nvSpPr>
        <p:spPr>
          <a:xfrm>
            <a:off x="3728219" y="5079674"/>
            <a:ext cx="2350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доданок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9">
            <a:extLst>
              <a:ext uri="{FF2B5EF4-FFF2-40B4-BE49-F238E27FC236}">
                <a16:creationId xmlns:a16="http://schemas.microsoft.com/office/drawing/2014/main" xmlns="" id="{B3DEB84B-E2A7-F6E7-4B38-AFE26A94BFBB}"/>
              </a:ext>
            </a:extLst>
          </p:cNvPr>
          <p:cNvSpPr/>
          <p:nvPr/>
        </p:nvSpPr>
        <p:spPr>
          <a:xfrm>
            <a:off x="6077664" y="5019442"/>
            <a:ext cx="2350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доданок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9">
            <a:extLst>
              <a:ext uri="{FF2B5EF4-FFF2-40B4-BE49-F238E27FC236}">
                <a16:creationId xmlns:a16="http://schemas.microsoft.com/office/drawing/2014/main" xmlns="" id="{D7FC8106-43DA-19B2-196E-B36EA26F92C0}"/>
              </a:ext>
            </a:extLst>
          </p:cNvPr>
          <p:cNvSpPr/>
          <p:nvPr/>
        </p:nvSpPr>
        <p:spPr>
          <a:xfrm>
            <a:off x="8435685" y="5019442"/>
            <a:ext cx="1719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948EEEEB-BF34-9D72-A22C-9BFC6D082F97}"/>
              </a:ext>
            </a:extLst>
          </p:cNvPr>
          <p:cNvSpPr/>
          <p:nvPr/>
        </p:nvSpPr>
        <p:spPr>
          <a:xfrm>
            <a:off x="244269" y="4312661"/>
            <a:ext cx="3777344" cy="767013"/>
          </a:xfrm>
          <a:prstGeom prst="wedgeRoundRectCallout">
            <a:avLst>
              <a:gd name="adj1" fmla="val -27625"/>
              <a:gd name="adj2" fmla="val -11791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Запис можна прочитати так: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сума чисел </a:t>
            </a:r>
            <a:r>
              <a:rPr lang="uk-UA" sz="2000" b="1" dirty="0" smtClean="0">
                <a:solidFill>
                  <a:srgbClr val="7030A0"/>
                </a:solidFill>
              </a:rPr>
              <a:t>3 </a:t>
            </a:r>
            <a:r>
              <a:rPr lang="uk-UA" sz="2000" b="1" dirty="0">
                <a:solidFill>
                  <a:srgbClr val="7030A0"/>
                </a:solidFill>
              </a:rPr>
              <a:t>і 2 дорівнює </a:t>
            </a:r>
            <a:r>
              <a:rPr lang="uk-UA" sz="2000" b="1" dirty="0" smtClean="0">
                <a:solidFill>
                  <a:srgbClr val="7030A0"/>
                </a:solidFill>
              </a:rPr>
              <a:t>5.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4D7CF39-3D81-1C83-97C0-C7E6392B4679}"/>
              </a:ext>
            </a:extLst>
          </p:cNvPr>
          <p:cNvSpPr txBox="1"/>
          <p:nvPr/>
        </p:nvSpPr>
        <p:spPr>
          <a:xfrm>
            <a:off x="4735287" y="1168514"/>
            <a:ext cx="4297202" cy="132804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Розглянь, як виконали додавання.</a:t>
            </a:r>
          </a:p>
        </p:txBody>
      </p:sp>
      <p:sp>
        <p:nvSpPr>
          <p:cNvPr id="67" name="Прямоугольник 9">
            <a:extLst>
              <a:ext uri="{FF2B5EF4-FFF2-40B4-BE49-F238E27FC236}">
                <a16:creationId xmlns:a16="http://schemas.microsoft.com/office/drawing/2014/main" xmlns="" id="{5D2B0677-1021-1D28-42FF-0A62C902BDBA}"/>
              </a:ext>
            </a:extLst>
          </p:cNvPr>
          <p:cNvSpPr/>
          <p:nvPr/>
        </p:nvSpPr>
        <p:spPr>
          <a:xfrm>
            <a:off x="1736121" y="422212"/>
            <a:ext cx="8732066" cy="6630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Дія додавання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7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87FC6F56-0511-3508-95BE-3D3221C8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8" y="2681552"/>
            <a:ext cx="1703483" cy="17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Клипарт груша (60 фото) » Рисунки для срисовки и не только">
            <a:extLst>
              <a:ext uri="{FF2B5EF4-FFF2-40B4-BE49-F238E27FC236}">
                <a16:creationId xmlns:a16="http://schemas.microsoft.com/office/drawing/2014/main" xmlns="" id="{E91AE59E-7727-AC8B-DC53-FC32C1DB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00" y="2496556"/>
            <a:ext cx="1393320" cy="18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Клипарт груша (60 фото) » Рисунки для срисовки и не только">
            <a:extLst>
              <a:ext uri="{FF2B5EF4-FFF2-40B4-BE49-F238E27FC236}">
                <a16:creationId xmlns:a16="http://schemas.microsoft.com/office/drawing/2014/main" xmlns="" id="{660FE86B-14F3-964D-8E2D-F6AE051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80" y="2496556"/>
            <a:ext cx="1393320" cy="18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F4699293-E4B8-6007-4741-CA56268B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82" y="2681552"/>
            <a:ext cx="1703483" cy="17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A8F455AF-1C53-8704-6727-35F4A744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85" y="2681552"/>
            <a:ext cx="1703483" cy="17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AFEA6CFD-E9F4-7F89-B06E-1D2B7376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9" y="2681552"/>
            <a:ext cx="1703483" cy="17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Apple значок - ico,png,icns,Бесплатные иконки скачать">
            <a:extLst>
              <a:ext uri="{FF2B5EF4-FFF2-40B4-BE49-F238E27FC236}">
                <a16:creationId xmlns:a16="http://schemas.microsoft.com/office/drawing/2014/main" xmlns="" id="{42D6A041-C771-CEE1-6377-BFC76BEF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3" y="2681552"/>
            <a:ext cx="1703483" cy="17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кутник: округлені кути 27">
            <a:extLst>
              <a:ext uri="{FF2B5EF4-FFF2-40B4-BE49-F238E27FC236}">
                <a16:creationId xmlns:a16="http://schemas.microsoft.com/office/drawing/2014/main" xmlns="" id="{05A3795E-AEC0-BCEE-AAA0-4B26D0009500}"/>
              </a:ext>
            </a:extLst>
          </p:cNvPr>
          <p:cNvSpPr/>
          <p:nvPr/>
        </p:nvSpPr>
        <p:spPr>
          <a:xfrm>
            <a:off x="4367174" y="5170796"/>
            <a:ext cx="4160666" cy="11218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3399"/>
                </a:solidFill>
              </a:rPr>
              <a:t>5 + 2 = </a:t>
            </a:r>
            <a:r>
              <a:rPr lang="uk-UA" sz="4800" b="1" dirty="0" smtClean="0">
                <a:solidFill>
                  <a:srgbClr val="FF3399"/>
                </a:solidFill>
              </a:rPr>
              <a:t>7 </a:t>
            </a:r>
          </a:p>
          <a:p>
            <a:pPr algn="ctr"/>
            <a:r>
              <a:rPr lang="uk-UA" sz="3200" b="1" dirty="0" smtClean="0">
                <a:solidFill>
                  <a:srgbClr val="FF3399"/>
                </a:solidFill>
              </a:rPr>
              <a:t>сума </a:t>
            </a:r>
            <a:r>
              <a:rPr lang="uk-UA" sz="3200" b="1" dirty="0">
                <a:solidFill>
                  <a:srgbClr val="FF3399"/>
                </a:solidFill>
              </a:rPr>
              <a:t>– сім.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27">
            <a:extLst>
              <a:ext uri="{FF2B5EF4-FFF2-40B4-BE49-F238E27FC236}">
                <a16:creationId xmlns:a16="http://schemas.microsoft.com/office/drawing/2014/main" xmlns="" id="{05A3795E-AEC0-BCEE-AAA0-4B26D0009500}"/>
              </a:ext>
            </a:extLst>
          </p:cNvPr>
          <p:cNvSpPr/>
          <p:nvPr/>
        </p:nvSpPr>
        <p:spPr>
          <a:xfrm>
            <a:off x="1009831" y="4407345"/>
            <a:ext cx="4362667" cy="6654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– перший доданок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кутник: округлені кути 27">
            <a:extLst>
              <a:ext uri="{FF2B5EF4-FFF2-40B4-BE49-F238E27FC236}">
                <a16:creationId xmlns:a16="http://schemas.microsoft.com/office/drawing/2014/main" xmlns="" id="{05A3795E-AEC0-BCEE-AAA0-4B26D0009500}"/>
              </a:ext>
            </a:extLst>
          </p:cNvPr>
          <p:cNvSpPr/>
          <p:nvPr/>
        </p:nvSpPr>
        <p:spPr>
          <a:xfrm>
            <a:off x="7645333" y="4366569"/>
            <a:ext cx="3806970" cy="6654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– другий доданок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675</Words>
  <Application>Microsoft Office PowerPoint</Application>
  <PresentationFormat>Произвольный</PresentationFormat>
  <Paragraphs>291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705</cp:revision>
  <dcterms:created xsi:type="dcterms:W3CDTF">2018-01-05T16:38:53Z</dcterms:created>
  <dcterms:modified xsi:type="dcterms:W3CDTF">2023-11-13T22:17:17Z</dcterms:modified>
</cp:coreProperties>
</file>